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61" r:id="rId3"/>
    <p:sldId id="262" r:id="rId4"/>
    <p:sldId id="256" r:id="rId5"/>
    <p:sldId id="264" r:id="rId6"/>
    <p:sldId id="267" r:id="rId7"/>
    <p:sldId id="266" r:id="rId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60797-8EC0-4042-9719-E4C3B31810C1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04707-2DF4-4234-9692-972E129A85A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1097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04707-2DF4-4234-9692-972E129A85A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00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866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097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396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135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560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866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533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1234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7972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1468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197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3BE6B-876C-4B8B-B66E-695ECE04713E}" type="datetimeFigureOut">
              <a:rPr lang="tr-TR" smtClean="0"/>
              <a:t>9.04.2020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73C3E-BBC7-46EF-8A7B-D937EEA85E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9209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63037" y="1278006"/>
            <a:ext cx="10554511" cy="2387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SOLUTION OF THE </a:t>
            </a:r>
            <a:r>
              <a:rPr lang="tr-TR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BISECTION METHOD</a:t>
            </a:r>
            <a:br>
              <a:rPr lang="tr-TR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4000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EXAMPLE IN </a:t>
            </a:r>
            <a:r>
              <a:rPr lang="en-US" sz="40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PYTHON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28330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7"/>
    </mc:Choice>
    <mc:Fallback xmlns="">
      <p:transition spd="slow" advTm="1209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8/8c/Bisection_method.svg/250px-Bisection_method.svg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612" y="685877"/>
            <a:ext cx="4659013" cy="542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574"/>
    </mc:Choice>
    <mc:Fallback xmlns="">
      <p:transition spd="slow" advTm="119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27" x="946150" y="5238750"/>
          <p14:tracePt t="7210" x="952500" y="5238750"/>
          <p14:tracePt t="7220" x="965200" y="5232400"/>
          <p14:tracePt t="7229" x="990600" y="5219700"/>
          <p14:tracePt t="7240" x="1047750" y="5187950"/>
          <p14:tracePt t="7252" x="1162050" y="5143500"/>
          <p14:tracePt t="7269" x="1339850" y="5080000"/>
          <p14:tracePt t="7286" x="1873250" y="4946650"/>
          <p14:tracePt t="7303" x="2425700" y="4819650"/>
          <p14:tracePt t="7320" x="2654300" y="4781550"/>
          <p14:tracePt t="7336" x="3086100" y="4718050"/>
          <p14:tracePt t="7353" x="3352800" y="4679950"/>
          <p14:tracePt t="7370" x="3448050" y="4673600"/>
          <p14:tracePt t="7386" x="3568700" y="4654550"/>
          <p14:tracePt t="7403" x="3619500" y="4648200"/>
          <p14:tracePt t="7419" x="3632200" y="4648200"/>
          <p14:tracePt t="7436" x="3657600" y="4648200"/>
          <p14:tracePt t="7453" x="3683000" y="4648200"/>
          <p14:tracePt t="7469" x="3695700" y="4648200"/>
          <p14:tracePt t="7486" x="3746500" y="4648200"/>
          <p14:tracePt t="7503" x="3790950" y="4648200"/>
          <p14:tracePt t="7519" x="3816350" y="4641850"/>
          <p14:tracePt t="7536" x="3867150" y="4641850"/>
          <p14:tracePt t="7553" x="3911600" y="4641850"/>
          <p14:tracePt t="7569" x="3930650" y="4635500"/>
          <p14:tracePt t="7586" x="3981450" y="4635500"/>
          <p14:tracePt t="7603" x="4013200" y="4635500"/>
          <p14:tracePt t="7619" x="4032250" y="4629150"/>
          <p14:tracePt t="7636" x="4051300" y="4629150"/>
          <p14:tracePt t="7652" x="4070350" y="4629150"/>
          <p14:tracePt t="7669" x="4076700" y="4629150"/>
          <p14:tracePt t="7685" x="4083050" y="4629150"/>
          <p14:tracePt t="7702" x="4089400" y="4629150"/>
          <p14:tracePt t="9907" x="4089400" y="4616450"/>
          <p14:tracePt t="9917" x="4089400" y="4591050"/>
          <p14:tracePt t="9927" x="4089400" y="4552950"/>
          <p14:tracePt t="9937" x="4083050" y="4508500"/>
          <p14:tracePt t="9951" x="4070350" y="4432300"/>
          <p14:tracePt t="9968" x="4038600" y="4273550"/>
          <p14:tracePt t="9984" x="4019550" y="4178300"/>
          <p14:tracePt t="10001" x="3956050" y="3930650"/>
          <p14:tracePt t="10018" x="3873500" y="3587750"/>
          <p14:tracePt t="10034" x="3841750" y="3422650"/>
          <p14:tracePt t="10051" x="3778250" y="3105150"/>
          <p14:tracePt t="10068" x="3740150" y="2901950"/>
          <p14:tracePt t="10084" x="3721100" y="2819400"/>
          <p14:tracePt t="10101" x="3689350" y="2667000"/>
          <p14:tracePt t="10118" x="3683000" y="2546350"/>
          <p14:tracePt t="10134" x="3683000" y="2495550"/>
          <p14:tracePt t="10151" x="3683000" y="2406650"/>
          <p14:tracePt t="10168" x="3683000" y="2362200"/>
          <p14:tracePt t="10184" x="3689350" y="2343150"/>
          <p14:tracePt t="10201" x="3702050" y="2298700"/>
          <p14:tracePt t="10218" x="3727450" y="2228850"/>
          <p14:tracePt t="10234" x="3746500" y="2197100"/>
          <p14:tracePt t="10251" x="3784600" y="2120900"/>
          <p14:tracePt t="10268" x="3810000" y="2070100"/>
          <p14:tracePt t="10284" x="3822700" y="2051050"/>
          <p14:tracePt t="10301" x="3841750" y="2032000"/>
          <p14:tracePt t="10318" x="3854450" y="2012950"/>
          <p14:tracePt t="10334" x="3860800" y="2012950"/>
          <p14:tracePt t="10351" x="3886200" y="2000250"/>
          <p14:tracePt t="10368" x="3917950" y="1993900"/>
          <p14:tracePt t="10384" x="3943350" y="1993900"/>
          <p14:tracePt t="10401" x="4000500" y="1993900"/>
          <p14:tracePt t="10417" x="4038600" y="1993900"/>
          <p14:tracePt t="10434" x="4127500" y="1993900"/>
          <p14:tracePt t="10451" x="4203700" y="1993900"/>
          <p14:tracePt t="10467" x="4235450" y="1993900"/>
          <p14:tracePt t="10484" x="4292600" y="2006600"/>
          <p14:tracePt t="10501" x="4387850" y="2044700"/>
          <p14:tracePt t="10517" x="4438650" y="2076450"/>
          <p14:tracePt t="10534" x="4552950" y="2152650"/>
          <p14:tracePt t="10551" x="4660900" y="2228850"/>
          <p14:tracePt t="10567" x="4718050" y="2266950"/>
          <p14:tracePt t="10584" x="4838700" y="2336800"/>
          <p14:tracePt t="10601" x="4978400" y="2393950"/>
          <p14:tracePt t="10617" x="5041900" y="2419350"/>
          <p14:tracePt t="10634" x="5187950" y="2470150"/>
          <p14:tracePt t="10651" x="5314950" y="2508250"/>
          <p14:tracePt t="10667" x="5372100" y="2533650"/>
          <p14:tracePt t="10684" x="5473700" y="2565400"/>
          <p14:tracePt t="10700" x="5537200" y="2590800"/>
          <p14:tracePt t="10717" x="5562600" y="2597150"/>
          <p14:tracePt t="10734" x="5607050" y="2628900"/>
          <p14:tracePt t="10750" x="5645150" y="2654300"/>
          <p14:tracePt t="10767" x="5670550" y="2673350"/>
          <p14:tracePt t="10784" x="5715000" y="2730500"/>
          <p14:tracePt t="10800" x="5778500" y="2794000"/>
          <p14:tracePt t="10817" x="5810250" y="2832100"/>
          <p14:tracePt t="10834" x="5867400" y="2914650"/>
          <p14:tracePt t="10850" x="5930900" y="2990850"/>
          <p14:tracePt t="10867" x="5949950" y="3022600"/>
          <p14:tracePt t="10884" x="6007100" y="3079750"/>
          <p14:tracePt t="10900" x="6070600" y="3149600"/>
          <p14:tracePt t="10917" x="6089650" y="3187700"/>
          <p14:tracePt t="10934" x="6134100" y="3238500"/>
          <p14:tracePt t="10951" x="6159500" y="3276600"/>
          <p14:tracePt t="10967" x="6165850" y="3289300"/>
          <p14:tracePt t="10984" x="6165850" y="3302000"/>
          <p14:tracePt t="11323" x="6165850" y="3308350"/>
          <p14:tracePt t="11333" x="6172200" y="3327400"/>
          <p14:tracePt t="11343" x="6184900" y="3346450"/>
          <p14:tracePt t="11353" x="6191250" y="3359150"/>
          <p14:tracePt t="11367" x="6203950" y="3384550"/>
          <p14:tracePt t="11383" x="6235700" y="3441700"/>
          <p14:tracePt t="11400" x="6248400" y="3467100"/>
          <p14:tracePt t="11417" x="6292850" y="3530600"/>
          <p14:tracePt t="11433" x="6337300" y="3606800"/>
          <p14:tracePt t="11450" x="6362700" y="3644900"/>
          <p14:tracePt t="11467" x="6394450" y="3714750"/>
          <p14:tracePt t="11483" x="6432550" y="3771900"/>
          <p14:tracePt t="11500" x="6445250" y="3784600"/>
          <p14:tracePt t="11517" x="6477000" y="3829050"/>
          <p14:tracePt t="11533" x="6502400" y="3873500"/>
          <p14:tracePt t="11550" x="6515100" y="3892550"/>
          <p14:tracePt t="11567" x="6565900" y="3956050"/>
          <p14:tracePt t="11583" x="6629400" y="4032250"/>
          <p14:tracePt t="11600" x="6667500" y="4083050"/>
          <p14:tracePt t="11617" x="6731000" y="4146550"/>
          <p14:tracePt t="11633" x="6807200" y="4216400"/>
          <p14:tracePt t="11650" x="6838950" y="4254500"/>
          <p14:tracePt t="11666" x="6921500" y="4324350"/>
          <p14:tracePt t="11684" x="7010400" y="4387850"/>
          <p14:tracePt t="11700" x="7054850" y="4413250"/>
          <p14:tracePt t="11716" x="7156450" y="4457700"/>
          <p14:tracePt t="11734" x="7334250" y="4502150"/>
          <p14:tracePt t="11750" x="7416800" y="4521200"/>
          <p14:tracePt t="11766" x="7562850" y="4552950"/>
          <p14:tracePt t="11783" x="7613650" y="4572000"/>
          <p14:tracePt t="11800" x="7696200" y="4584700"/>
          <p14:tracePt t="11816" x="7759700" y="4591050"/>
          <p14:tracePt t="11833" x="7797800" y="4591050"/>
          <p14:tracePt t="11850" x="7861300" y="4597400"/>
          <p14:tracePt t="11866" x="7905750" y="4597400"/>
          <p14:tracePt t="11883" x="7918450" y="4597400"/>
          <p14:tracePt t="11900" x="7931150" y="4597400"/>
          <p14:tracePt t="11916" x="7943850" y="4597400"/>
          <p14:tracePt t="11933" x="7950200" y="4597400"/>
          <p14:tracePt t="12267" x="7943850" y="4597400"/>
          <p14:tracePt t="12277" x="7924800" y="4597400"/>
          <p14:tracePt t="12287" x="7905750" y="4603750"/>
          <p14:tracePt t="12299" x="7867650" y="4603750"/>
          <p14:tracePt t="12316" x="7804150" y="4610100"/>
          <p14:tracePt t="12333" x="7772400" y="4610100"/>
          <p14:tracePt t="12349" x="7677150" y="4610100"/>
          <p14:tracePt t="12366" x="7550150" y="4584700"/>
          <p14:tracePt t="12383" x="7493000" y="4559300"/>
          <p14:tracePt t="12399" x="7372350" y="4508500"/>
          <p14:tracePt t="12417" x="7258050" y="4438650"/>
          <p14:tracePt t="12433" x="7207250" y="4406900"/>
          <p14:tracePt t="12449" x="7124700" y="4337050"/>
          <p14:tracePt t="12466" x="7073900" y="4292600"/>
          <p14:tracePt t="12483" x="6997700" y="4222750"/>
          <p14:tracePt t="12499" x="6908800" y="4127500"/>
          <p14:tracePt t="12516" x="6864350" y="4070350"/>
          <p14:tracePt t="12533" x="6781800" y="3949700"/>
          <p14:tracePt t="12549" x="6718300" y="3835400"/>
          <p14:tracePt t="12566" x="6692900" y="3790950"/>
          <p14:tracePt t="12582" x="6642100" y="3695700"/>
          <p14:tracePt t="12599" x="6597650" y="3600450"/>
          <p14:tracePt t="12616" x="6578600" y="3562350"/>
          <p14:tracePt t="12632" x="6546850" y="3505200"/>
          <p14:tracePt t="12649" x="6527800" y="3467100"/>
          <p14:tracePt t="12666" x="6521450" y="3454400"/>
          <p14:tracePt t="12682" x="6508750" y="3448050"/>
          <p14:tracePt t="12699" x="6508750" y="3441700"/>
          <p14:tracePt t="12729" x="6508750" y="3435350"/>
          <p14:tracePt t="12738" x="6502400" y="3435350"/>
          <p14:tracePt t="13070" x="6483350" y="3435350"/>
          <p14:tracePt t="13080" x="6432550" y="3429000"/>
          <p14:tracePt t="13090" x="6356350" y="3429000"/>
          <p14:tracePt t="13100" x="6261100" y="3416300"/>
          <p14:tracePt t="13115" x="6165850" y="3416300"/>
          <p14:tracePt t="13132" x="5937250" y="3416300"/>
          <p14:tracePt t="13149" x="5829300" y="3416300"/>
          <p14:tracePt t="13166" x="5613400" y="3416300"/>
          <p14:tracePt t="13182" x="5410200" y="3416300"/>
          <p14:tracePt t="13199" x="5327650" y="3416300"/>
          <p14:tracePt t="13215" x="5175250" y="3409950"/>
          <p14:tracePt t="13232" x="5054600" y="3378200"/>
          <p14:tracePt t="13249" x="5010150" y="3352800"/>
          <p14:tracePt t="13265" x="4914900" y="3308350"/>
          <p14:tracePt t="13282" x="4838700" y="3238500"/>
          <p14:tracePt t="13299" x="4800600" y="3200400"/>
          <p14:tracePt t="13315" x="4730750" y="3111500"/>
          <p14:tracePt t="13332" x="4648200" y="3022600"/>
          <p14:tracePt t="13349" x="4616450" y="2984500"/>
          <p14:tracePt t="13365" x="4559300" y="2927350"/>
          <p14:tracePt t="13382" x="4502150" y="2876550"/>
          <p14:tracePt t="13399" x="4476750" y="2857500"/>
          <p14:tracePt t="13415" x="4425950" y="2844800"/>
          <p14:tracePt t="13432" x="4368800" y="2838450"/>
          <p14:tracePt t="13448" x="4343400" y="2838450"/>
          <p14:tracePt t="13465" x="4292600" y="2857500"/>
          <p14:tracePt t="13482" x="4235450" y="2908300"/>
          <p14:tracePt t="13499" x="4197350" y="2946400"/>
          <p14:tracePt t="13515" x="4133850" y="3054350"/>
          <p14:tracePt t="13532" x="4083050" y="3175000"/>
          <p14:tracePt t="13548" x="4057650" y="3232150"/>
          <p14:tracePt t="13565" x="4044950" y="3333750"/>
          <p14:tracePt t="13582" x="4044950" y="3416300"/>
          <p14:tracePt t="13598" x="4044950" y="3460750"/>
          <p14:tracePt t="13615" x="4070350" y="3556000"/>
          <p14:tracePt t="13632" x="4127500" y="3657600"/>
          <p14:tracePt t="13648" x="4159250" y="3714750"/>
          <p14:tracePt t="13665" x="4229100" y="3810000"/>
          <p14:tracePt t="13682" x="4273550" y="3860800"/>
          <p14:tracePt t="13698" x="4337050" y="3930650"/>
          <p14:tracePt t="13715" x="4425950" y="3987800"/>
          <p14:tracePt t="13732" x="4540250" y="4044950"/>
          <p14:tracePt t="13748" x="4597400" y="4064000"/>
          <p14:tracePt t="13765" x="4692650" y="4076700"/>
          <p14:tracePt t="13782" x="4794250" y="4083050"/>
          <p14:tracePt t="13798" x="4832350" y="4083050"/>
          <p14:tracePt t="13815" x="4914900" y="4064000"/>
          <p14:tracePt t="13832" x="4946650" y="4044950"/>
          <p14:tracePt t="13848" x="5010150" y="3981450"/>
          <p14:tracePt t="13865" x="5086350" y="3886200"/>
          <p14:tracePt t="13882" x="5118100" y="3835400"/>
          <p14:tracePt t="13898" x="5143500" y="3765550"/>
          <p14:tracePt t="13915" x="5149850" y="3689350"/>
          <p14:tracePt t="13932" x="5149850" y="3644900"/>
          <p14:tracePt t="13948" x="5149850" y="3536950"/>
          <p14:tracePt t="13965" x="5149850" y="3441700"/>
          <p14:tracePt t="13981" x="5137150" y="3397250"/>
          <p14:tracePt t="13998" x="5105400" y="3314700"/>
          <p14:tracePt t="14015" x="5060950" y="3251200"/>
          <p14:tracePt t="14031" x="5041900" y="3232150"/>
          <p14:tracePt t="14048" x="4965700" y="3162300"/>
          <p14:tracePt t="14065" x="4864100" y="3098800"/>
          <p14:tracePt t="14081" x="4806950" y="3073400"/>
          <p14:tracePt t="14098" x="4711700" y="3041650"/>
          <p14:tracePt t="14115" x="4648200" y="3035300"/>
          <p14:tracePt t="14131" x="4616450" y="3035300"/>
          <p14:tracePt t="14148" x="4565650" y="3035300"/>
          <p14:tracePt t="14165" x="4521200" y="3060700"/>
          <p14:tracePt t="14181" x="4502150" y="3073400"/>
          <p14:tracePt t="14198" x="4476750" y="3092450"/>
          <p14:tracePt t="14215" x="4457700" y="3111500"/>
          <p14:tracePt t="14231" x="4451350" y="3117850"/>
          <p14:tracePt t="14234" x="4438650" y="3130550"/>
          <p14:tracePt t="14248" x="4432300" y="3149600"/>
          <p14:tracePt t="14265" x="4413250" y="3175000"/>
          <p14:tracePt t="14281" x="4400550" y="3200400"/>
          <p14:tracePt t="14298" x="4387850" y="3251200"/>
          <p14:tracePt t="14315" x="4387850" y="3327400"/>
          <p14:tracePt t="14331" x="4387850" y="3371850"/>
          <p14:tracePt t="14348" x="4413250" y="3479800"/>
          <p14:tracePt t="14365" x="4502150" y="3619500"/>
          <p14:tracePt t="14381" x="4559300" y="3689350"/>
          <p14:tracePt t="14398" x="4762500" y="3860800"/>
          <p14:tracePt t="14415" x="4933950" y="3968750"/>
          <p14:tracePt t="14431" x="5353050" y="4178300"/>
          <p14:tracePt t="14448" x="5765800" y="4305300"/>
          <p14:tracePt t="14465" x="6121400" y="4324350"/>
          <p14:tracePt t="14481" x="6248400" y="4324350"/>
          <p14:tracePt t="14498" x="6521450" y="4279900"/>
          <p14:tracePt t="14515" x="6775450" y="4178300"/>
          <p14:tracePt t="14531" x="6896100" y="4121150"/>
          <p14:tracePt t="14548" x="7118350" y="4013200"/>
          <p14:tracePt t="14564" x="7200900" y="3968750"/>
          <p14:tracePt t="14581" x="7378700" y="3860800"/>
          <p14:tracePt t="14598" x="7531100" y="3765550"/>
          <p14:tracePt t="14614" x="7588250" y="3727450"/>
          <p14:tracePt t="14631" x="7664450" y="3663950"/>
          <p14:tracePt t="14648" x="7689850" y="3644900"/>
          <p14:tracePt t="14664" x="7696200" y="3638550"/>
          <p14:tracePt t="14681" x="7702550" y="3625850"/>
          <p14:tracePt t="14698" x="7708900" y="3619500"/>
          <p14:tracePt t="14714" x="7708900" y="3613150"/>
          <p14:tracePt t="15048" x="7715250" y="3613150"/>
          <p14:tracePt t="15058" x="7721600" y="3613150"/>
          <p14:tracePt t="15068" x="7740650" y="3613150"/>
          <p14:tracePt t="15081" x="7759700" y="3613150"/>
          <p14:tracePt t="15097" x="7823200" y="3613150"/>
          <p14:tracePt t="15114" x="7867650" y="3613150"/>
          <p14:tracePt t="15131" x="7994650" y="3632200"/>
          <p14:tracePt t="15148" x="8172450" y="3632200"/>
          <p14:tracePt t="15164" x="8267700" y="3632200"/>
          <p14:tracePt t="15181" x="8458200" y="3632200"/>
          <p14:tracePt t="15198" x="8610600" y="3606800"/>
          <p14:tracePt t="15214" x="8674100" y="3587750"/>
          <p14:tracePt t="15231" x="8763000" y="3543300"/>
          <p14:tracePt t="15247" x="8801100" y="3511550"/>
          <p14:tracePt t="15250" x="8820150" y="3486150"/>
          <p14:tracePt t="15264" x="8858250" y="3435350"/>
          <p14:tracePt t="15281" x="8915400" y="3314700"/>
          <p14:tracePt t="15297" x="8934450" y="3257550"/>
          <p14:tracePt t="15314" x="8947150" y="3149600"/>
          <p14:tracePt t="15331" x="8947150" y="3048000"/>
          <p14:tracePt t="15347" x="8940800" y="2997200"/>
          <p14:tracePt t="15364" x="8883650" y="2870200"/>
          <p14:tracePt t="15381" x="8801100" y="2755900"/>
          <p14:tracePt t="15397" x="8756650" y="2705100"/>
          <p14:tracePt t="15414" x="8642350" y="2603500"/>
          <p14:tracePt t="15431" x="8483600" y="2514600"/>
          <p14:tracePt t="15447" x="8388350" y="2489200"/>
          <p14:tracePt t="15464" x="8191500" y="2444750"/>
          <p14:tracePt t="15481" x="8020050" y="2432050"/>
          <p14:tracePt t="15497" x="7950200" y="2432050"/>
          <p14:tracePt t="15514" x="7823200" y="2432050"/>
          <p14:tracePt t="15530" x="7708900" y="2470150"/>
          <p14:tracePt t="15547" x="7658100" y="2495550"/>
          <p14:tracePt t="15564" x="7556500" y="2559050"/>
          <p14:tracePt t="15580" x="7493000" y="2609850"/>
          <p14:tracePt t="15597" x="7461250" y="2641600"/>
          <p14:tracePt t="15614" x="7404100" y="2705100"/>
          <p14:tracePt t="15630" x="7346950" y="2800350"/>
          <p14:tracePt t="15647" x="7327900" y="2857500"/>
          <p14:tracePt t="15664" x="7296150" y="2965450"/>
          <p14:tracePt t="15680" x="7283450" y="3067050"/>
          <p14:tracePt t="15697" x="7283450" y="3111500"/>
          <p14:tracePt t="15714" x="7283450" y="3206750"/>
          <p14:tracePt t="15730" x="7296150" y="3314700"/>
          <p14:tracePt t="15747" x="7315200" y="3371850"/>
          <p14:tracePt t="15764" x="7397750" y="3517900"/>
          <p14:tracePt t="15780" x="7486650" y="3657600"/>
          <p14:tracePt t="15797" x="7537450" y="3714750"/>
          <p14:tracePt t="15814" x="7639050" y="3822700"/>
          <p14:tracePt t="15830" x="7727950" y="3892550"/>
          <p14:tracePt t="15847" x="7772400" y="3924300"/>
          <p14:tracePt t="15863" x="7867650" y="3975100"/>
          <p14:tracePt t="15881" x="7956550" y="3994150"/>
          <p14:tracePt t="15897" x="8020050" y="4000500"/>
          <p14:tracePt t="15913" x="8159750" y="4000500"/>
          <p14:tracePt t="15931" x="8318500" y="4000500"/>
          <p14:tracePt t="15947" x="8382000" y="4000500"/>
          <p14:tracePt t="15964" x="8515350" y="3975100"/>
          <p14:tracePt t="15980" x="8578850" y="3962400"/>
          <p14:tracePt t="15997" x="8705850" y="3898900"/>
          <p14:tracePt t="16013" x="8820150" y="3841750"/>
          <p14:tracePt t="16030" x="8864600" y="3810000"/>
          <p14:tracePt t="16047" x="8940800" y="3759200"/>
          <p14:tracePt t="16063" x="8991600" y="3702050"/>
          <p14:tracePt t="16080" x="9010650" y="3663950"/>
          <p14:tracePt t="16097" x="9042400" y="3606800"/>
          <p14:tracePt t="16113" x="9055100" y="3524250"/>
          <p14:tracePt t="16130" x="9061450" y="3473450"/>
          <p14:tracePt t="16147" x="9061450" y="3346450"/>
          <p14:tracePt t="16163" x="9061450" y="3225800"/>
          <p14:tracePt t="16180" x="9048750" y="3181350"/>
          <p14:tracePt t="16197" x="9010650" y="3086100"/>
          <p14:tracePt t="16214" x="8940800" y="2984500"/>
          <p14:tracePt t="16230" x="8902700" y="2933700"/>
          <p14:tracePt t="16247" x="8794750" y="2832100"/>
          <p14:tracePt t="16263" x="8655050" y="2730500"/>
          <p14:tracePt t="16280" x="8578850" y="2686050"/>
          <p14:tracePt t="16296" x="8445500" y="2622550"/>
          <p14:tracePt t="16313" x="8318500" y="2571750"/>
          <p14:tracePt t="16330" x="8255000" y="2546350"/>
          <p14:tracePt t="16346" x="8121650" y="2514600"/>
          <p14:tracePt t="16363" x="8001000" y="2495550"/>
          <p14:tracePt t="16380" x="7937500" y="2495550"/>
          <p14:tracePt t="16397" x="7829550" y="2495550"/>
          <p14:tracePt t="16413" x="7753350" y="2495550"/>
          <p14:tracePt t="16430" x="7727950" y="2508250"/>
          <p14:tracePt t="16446" x="7696200" y="2527300"/>
          <p14:tracePt t="16463" x="7658100" y="2565400"/>
          <p14:tracePt t="16480" x="7632700" y="2609850"/>
          <p14:tracePt t="16496" x="7575550" y="2724150"/>
          <p14:tracePt t="16513" x="7556500" y="2794000"/>
          <p14:tracePt t="16530" x="7537450" y="2914650"/>
          <p14:tracePt t="16546" x="7537450" y="3048000"/>
          <p14:tracePt t="16563" x="7537450" y="3219450"/>
          <p14:tracePt t="16580" x="7543800" y="3302000"/>
          <p14:tracePt t="16596" x="7600950" y="3486150"/>
          <p14:tracePt t="16613" x="7658100" y="3632200"/>
          <p14:tracePt t="16630" x="7683500" y="3702050"/>
          <p14:tracePt t="16646" x="7747000" y="3784600"/>
          <p14:tracePt t="16663" x="7772400" y="3816350"/>
          <p14:tracePt t="16680" x="7854950" y="3886200"/>
          <p14:tracePt t="16696" x="7969250" y="3943350"/>
          <p14:tracePt t="16713" x="8026400" y="3968750"/>
          <p14:tracePt t="16730" x="8147050" y="3987800"/>
          <p14:tracePt t="16746" x="8280400" y="4000500"/>
          <p14:tracePt t="16763" x="8337550" y="4000500"/>
          <p14:tracePt t="16779" x="8432800" y="4000500"/>
          <p14:tracePt t="16796" x="8502650" y="3994150"/>
          <p14:tracePt t="16813" x="8521700" y="3994150"/>
          <p14:tracePt t="16830" x="8566150" y="3968750"/>
          <p14:tracePt t="16846" x="8591550" y="3956050"/>
          <p14:tracePt t="18397" x="8578850" y="3956050"/>
          <p14:tracePt t="18407" x="8540750" y="3956050"/>
          <p14:tracePt t="18417" x="8470900" y="3930650"/>
          <p14:tracePt t="18428" x="8388350" y="3905250"/>
          <p14:tracePt t="18445" x="8242300" y="3841750"/>
          <p14:tracePt t="18462" x="7816850" y="3663950"/>
          <p14:tracePt t="18478" x="7359650" y="3517900"/>
          <p14:tracePt t="18495" x="7118350" y="3454400"/>
          <p14:tracePt t="18512" x="6680200" y="3365500"/>
          <p14:tracePt t="18528" x="6311900" y="3314700"/>
          <p14:tracePt t="18545" x="6153150" y="3308350"/>
          <p14:tracePt t="18561" x="5918200" y="3295650"/>
          <p14:tracePt t="18578" x="5715000" y="3295650"/>
          <p14:tracePt t="18595" x="5632450" y="3295650"/>
          <p14:tracePt t="18611" x="5473700" y="3314700"/>
          <p14:tracePt t="18628" x="5340350" y="3352800"/>
          <p14:tracePt t="18645" x="5283200" y="3365500"/>
          <p14:tracePt t="18661" x="5213350" y="3384550"/>
          <p14:tracePt t="18678" x="5168900" y="3403600"/>
          <p14:tracePt t="18695" x="5162550" y="3403600"/>
          <p14:tracePt t="18980" x="5143500" y="3409950"/>
          <p14:tracePt t="18989" x="5124450" y="3409950"/>
          <p14:tracePt t="19000" x="5099050" y="3416300"/>
          <p14:tracePt t="19011" x="5080000" y="3422650"/>
          <p14:tracePt t="19028" x="5060950" y="3429000"/>
          <p14:tracePt t="19045" x="5035550" y="3435350"/>
          <p14:tracePt t="19061" x="5003800" y="3441700"/>
          <p14:tracePt t="19078" x="4991100" y="3448050"/>
          <p14:tracePt t="19094" x="4959350" y="3454400"/>
          <p14:tracePt t="19111" x="4933950" y="3460750"/>
          <p14:tracePt t="19128" x="4921250" y="3460750"/>
          <p14:tracePt t="19144" x="4902200" y="3473450"/>
          <p14:tracePt t="19161" x="4870450" y="3479800"/>
          <p14:tracePt t="19178" x="4864100" y="3479800"/>
          <p14:tracePt t="19194" x="4845050" y="3479800"/>
          <p14:tracePt t="19211" x="4832350" y="3486150"/>
          <p14:tracePt t="19228" x="4826000" y="3486150"/>
          <p14:tracePt t="19244" x="4819650" y="3486150"/>
          <p14:tracePt t="19261" x="4813300" y="3486150"/>
          <p14:tracePt t="19278" x="4806950" y="3486150"/>
          <p14:tracePt t="19281" x="4806950" y="3492500"/>
          <p14:tracePt t="19294" x="4794250" y="3492500"/>
          <p14:tracePt t="19311" x="4768850" y="3492500"/>
          <p14:tracePt t="19328" x="4756150" y="3492500"/>
          <p14:tracePt t="19344" x="4737100" y="3492500"/>
          <p14:tracePt t="19361" x="4730750" y="3492500"/>
          <p14:tracePt t="19378" x="4718050" y="3492500"/>
          <p14:tracePt t="19394" x="4705350" y="3498850"/>
          <p14:tracePt t="19411" x="4686300" y="3498850"/>
          <p14:tracePt t="19428" x="4679950" y="3498850"/>
          <p14:tracePt t="19444" x="4673600" y="3498850"/>
          <p14:tracePt t="19461" x="4667250" y="3498850"/>
          <p14:tracePt t="19478" x="4660900" y="3498850"/>
          <p14:tracePt t="19512" x="4654550" y="3498850"/>
          <p14:tracePt t="19612" x="4648200" y="3498850"/>
          <p14:tracePt t="19693" x="4641850" y="3498850"/>
          <p14:tracePt t="21520" x="4641850" y="3486150"/>
          <p14:tracePt t="21530" x="4635500" y="3467100"/>
          <p14:tracePt t="21540" x="4635500" y="3454400"/>
          <p14:tracePt t="21550" x="4629150" y="3429000"/>
          <p14:tracePt t="21560" x="4629150" y="3397250"/>
          <p14:tracePt t="21576" x="4622800" y="3359150"/>
          <p14:tracePt t="21593" x="4616450" y="3270250"/>
          <p14:tracePt t="21609" x="4603750" y="3155950"/>
          <p14:tracePt t="21626" x="4603750" y="3092450"/>
          <p14:tracePt t="21643" x="4591050" y="2984500"/>
          <p14:tracePt t="21660" x="4591050" y="2908300"/>
          <p14:tracePt t="21676" x="4591050" y="2870200"/>
          <p14:tracePt t="21693" x="4591050" y="2819400"/>
          <p14:tracePt t="21710" x="4591050" y="2749550"/>
          <p14:tracePt t="21726" x="4591050" y="2730500"/>
          <p14:tracePt t="21743" x="4597400" y="2679700"/>
          <p14:tracePt t="21760" x="4610100" y="2647950"/>
          <p14:tracePt t="21776" x="4616450" y="2635250"/>
          <p14:tracePt t="21793" x="4629150" y="2603500"/>
          <p14:tracePt t="21810" x="4641850" y="2584450"/>
          <p14:tracePt t="21826" x="4648200" y="2565400"/>
          <p14:tracePt t="21842" x="4673600" y="2540000"/>
          <p14:tracePt t="21859" x="4679950" y="2520950"/>
          <p14:tracePt t="21876" x="4699000" y="2489200"/>
          <p14:tracePt t="21892" x="4711700" y="2463800"/>
          <p14:tracePt t="21909" x="4724400" y="2444750"/>
          <p14:tracePt t="21926" x="4743450" y="2406650"/>
          <p14:tracePt t="21942" x="4762500" y="2381250"/>
          <p14:tracePt t="21959" x="4768850" y="2368550"/>
          <p14:tracePt t="21976" x="4775200" y="2343150"/>
          <p14:tracePt t="21992" x="4781550" y="2324100"/>
          <p14:tracePt t="22026" x="4787900" y="2305050"/>
          <p14:tracePt t="22042" x="4794250" y="2273300"/>
          <p14:tracePt t="22059" x="4794250" y="2266950"/>
          <p14:tracePt t="22076" x="4800600" y="2247900"/>
          <p14:tracePt t="22112" x="4800600" y="2241550"/>
          <p14:tracePt t="22151" x="4800600" y="2235200"/>
          <p14:tracePt t="22242" x="4800600" y="2228850"/>
          <p14:tracePt t="23528" x="4800600" y="2222500"/>
          <p14:tracePt t="23538" x="4806950" y="2197100"/>
          <p14:tracePt t="23547" x="4813300" y="2171700"/>
          <p14:tracePt t="23558" x="4826000" y="2139950"/>
          <p14:tracePt t="23575" x="4845050" y="2101850"/>
          <p14:tracePt t="23591" x="4870450" y="2032000"/>
          <p14:tracePt t="23608" x="4914900" y="1962150"/>
          <p14:tracePt t="23625" x="4946650" y="1924050"/>
          <p14:tracePt t="23641" x="5010150" y="1860550"/>
          <p14:tracePt t="23658" x="5149850" y="1765300"/>
          <p14:tracePt t="23675" x="5226050" y="1720850"/>
          <p14:tracePt t="23691" x="5334000" y="1663700"/>
          <p14:tracePt t="23708" x="5403850" y="1644650"/>
          <p14:tracePt t="23725" x="5416550" y="1638300"/>
          <p14:tracePt t="23741" x="5429250" y="1638300"/>
          <p14:tracePt t="23758" x="5435600" y="1631950"/>
          <p14:tracePt t="24221" x="5461000" y="1638300"/>
          <p14:tracePt t="24231" x="5518150" y="1682750"/>
          <p14:tracePt t="24241" x="5695950" y="1771650"/>
          <p14:tracePt t="24258" x="5988050" y="1917700"/>
          <p14:tracePt t="24274" x="6610350" y="2197100"/>
          <p14:tracePt t="24291" x="7061200" y="2393950"/>
          <p14:tracePt t="24307" x="7219950" y="2463800"/>
          <p14:tracePt t="24324" x="7480300" y="2622550"/>
          <p14:tracePt t="24341" x="7670800" y="2787650"/>
          <p14:tracePt t="24357" x="7778750" y="2921000"/>
          <p14:tracePt t="24374" x="7975600" y="3225800"/>
          <p14:tracePt t="24391" x="8077200" y="3422650"/>
          <p14:tracePt t="24407" x="8102600" y="3492500"/>
          <p14:tracePt t="24424" x="8134350" y="3562350"/>
          <p14:tracePt t="24441" x="8172450" y="3644900"/>
          <p14:tracePt t="24457" x="8185150" y="3702050"/>
          <p14:tracePt t="24474" x="8229600" y="3854450"/>
          <p14:tracePt t="24491" x="8261350" y="3987800"/>
          <p14:tracePt t="24507" x="8280400" y="4051300"/>
          <p14:tracePt t="24525" x="8312150" y="4171950"/>
          <p14:tracePt t="24541" x="8337550" y="4292600"/>
          <p14:tracePt t="24557" x="8337550" y="4337050"/>
          <p14:tracePt t="24574" x="8343900" y="4394200"/>
          <p14:tracePt t="24591" x="8343900" y="4432300"/>
          <p14:tracePt t="24607" x="8343900" y="4438650"/>
          <p14:tracePt t="24624" x="8343900" y="4457700"/>
          <p14:tracePt t="24641" x="8343900" y="4470400"/>
          <p14:tracePt t="24657" x="8337550" y="4470400"/>
          <p14:tracePt t="24674" x="8318500" y="4489450"/>
          <p14:tracePt t="24691" x="8305800" y="4495800"/>
          <p14:tracePt t="24707" x="8274050" y="4502150"/>
          <p14:tracePt t="24724" x="8242300" y="4502150"/>
          <p14:tracePt t="24740" x="8223250" y="4502150"/>
          <p14:tracePt t="24757" x="8185150" y="4502150"/>
          <p14:tracePt t="24774" x="8140700" y="4502150"/>
          <p14:tracePt t="24790" x="8121650" y="4495800"/>
          <p14:tracePt t="24807" x="8102600" y="4489450"/>
          <p14:tracePt t="24824" x="8096250" y="4489450"/>
          <p14:tracePt t="24840" x="8089900" y="4483100"/>
          <p14:tracePt t="25265" x="8083550" y="4476750"/>
          <p14:tracePt t="25275" x="8083550" y="4457700"/>
          <p14:tracePt t="25285" x="8077200" y="4432300"/>
          <p14:tracePt t="25294" x="8070850" y="4406900"/>
          <p14:tracePt t="25307" x="8064500" y="4375150"/>
          <p14:tracePt t="25324" x="8045450" y="4324350"/>
          <p14:tracePt t="25340" x="8039100" y="4298950"/>
          <p14:tracePt t="25357" x="8013700" y="4235450"/>
          <p14:tracePt t="25373" x="8007350" y="4210050"/>
          <p14:tracePt t="25390" x="7988300" y="4184650"/>
          <p14:tracePt t="25407" x="7975600" y="4171950"/>
          <p14:tracePt t="25423" x="7962900" y="4171950"/>
          <p14:tracePt t="25440" x="7931150" y="4165600"/>
          <p14:tracePt t="25457" x="7893050" y="4165600"/>
          <p14:tracePt t="25473" x="7880350" y="4171950"/>
          <p14:tracePt t="25490" x="7842250" y="4197350"/>
          <p14:tracePt t="25507" x="7810500" y="4222750"/>
          <p14:tracePt t="25523" x="7804150" y="4235450"/>
          <p14:tracePt t="25540" x="7778750" y="4260850"/>
          <p14:tracePt t="25556" x="7753350" y="4292600"/>
          <p14:tracePt t="25573" x="7740650" y="4311650"/>
          <p14:tracePt t="25590" x="7727950" y="4330700"/>
          <p14:tracePt t="25607" x="7708900" y="4356100"/>
          <p14:tracePt t="25623" x="7696200" y="4362450"/>
          <p14:tracePt t="25640" x="7683500" y="4381500"/>
          <p14:tracePt t="25656" x="7670800" y="4394200"/>
          <p14:tracePt t="25673" x="7664450" y="4400550"/>
          <p14:tracePt t="25690" x="7645400" y="4406900"/>
          <p14:tracePt t="25706" x="7639050" y="4425950"/>
          <p14:tracePt t="25723" x="7626350" y="4432300"/>
          <p14:tracePt t="25740" x="7613650" y="4432300"/>
          <p14:tracePt t="25756" x="7588250" y="4445000"/>
          <p14:tracePt t="25773" x="7575550" y="4451350"/>
          <p14:tracePt t="25790" x="7543800" y="4457700"/>
          <p14:tracePt t="25806" x="7524750" y="4464050"/>
          <p14:tracePt t="25823" x="7505700" y="4470400"/>
          <p14:tracePt t="25840" x="7486650" y="4470400"/>
          <p14:tracePt t="25856" x="7473950" y="4470400"/>
          <p14:tracePt t="25873" x="7467600" y="4470400"/>
          <p14:tracePt t="25890" x="7461250" y="4470400"/>
          <p14:tracePt t="25906" x="7448550" y="4470400"/>
          <p14:tracePt t="25940" x="7442200" y="4470400"/>
          <p14:tracePt t="25957" x="7435850" y="4470400"/>
          <p14:tracePt t="26018" x="7429500" y="4470400"/>
          <p14:tracePt t="26138" x="7423150" y="4470400"/>
          <p14:tracePt t="26158" x="7416800" y="4470400"/>
          <p14:tracePt t="26178" x="7410450" y="4470400"/>
          <p14:tracePt t="26189" x="7404100" y="4470400"/>
          <p14:tracePt t="26198" x="7397750" y="4464050"/>
          <p14:tracePt t="26218" x="7391400" y="4464050"/>
          <p14:tracePt t="26239" x="7385050" y="4464050"/>
          <p14:tracePt t="26269" x="7378700" y="4464050"/>
          <p14:tracePt t="26310" x="7372350" y="4464050"/>
          <p14:tracePt t="26319" x="7372350" y="4457700"/>
          <p14:tracePt t="27313" x="7366000" y="4457700"/>
          <p14:tracePt t="27383" x="7378700" y="4406900"/>
          <p14:tracePt t="27393" x="7435850" y="4292600"/>
          <p14:tracePt t="27403" x="7537450" y="4083050"/>
          <p14:tracePt t="27413" x="7645400" y="3854450"/>
          <p14:tracePt t="27423" x="7727950" y="3670300"/>
          <p14:tracePt t="27439" x="7797800" y="3530600"/>
          <p14:tracePt t="27455" x="7905750" y="3340100"/>
          <p14:tracePt t="27472" x="7943850" y="3282950"/>
          <p14:tracePt t="27488" x="8032750" y="3155950"/>
          <p14:tracePt t="27505" x="8102600" y="3067050"/>
          <p14:tracePt t="27522" x="8128000" y="3041650"/>
          <p14:tracePt t="27538" x="8159750" y="3009900"/>
          <p14:tracePt t="27555" x="8185150" y="2990850"/>
          <p14:tracePt t="27589" x="8191500" y="2984500"/>
          <p14:tracePt t="27614" x="8197850" y="2984500"/>
          <p14:tracePt t="28347" x="8185150" y="2971800"/>
          <p14:tracePt t="28357" x="8147050" y="2952750"/>
          <p14:tracePt t="28367" x="8064500" y="2901950"/>
          <p14:tracePt t="28377" x="7931150" y="2819400"/>
          <p14:tracePt t="28388" x="7715250" y="2667000"/>
          <p14:tracePt t="28405" x="7493000" y="2489200"/>
          <p14:tracePt t="28421" x="6985000" y="2101850"/>
          <p14:tracePt t="28438" x="6553200" y="1784350"/>
          <p14:tracePt t="28454" x="6362700" y="1670050"/>
          <p14:tracePt t="28471" x="6032500" y="1504950"/>
          <p14:tracePt t="28488" x="5746750" y="1409700"/>
          <p14:tracePt t="28504" x="5638800" y="1384300"/>
          <p14:tracePt t="28521" x="5435600" y="1358900"/>
          <p14:tracePt t="28538" x="5283200" y="1346200"/>
          <p14:tracePt t="28554" x="5219700" y="1346200"/>
          <p14:tracePt t="28571" x="5137150" y="1346200"/>
          <p14:tracePt t="28588" x="5048250" y="1346200"/>
          <p14:tracePt t="28605" x="5016500" y="1346200"/>
          <p14:tracePt t="28621" x="4940300" y="1346200"/>
          <p14:tracePt t="28638" x="4883150" y="1346200"/>
          <p14:tracePt t="28654" x="4870450" y="1346200"/>
          <p14:tracePt t="28671" x="4832350" y="1346200"/>
          <p14:tracePt t="28688" x="4819650" y="1346200"/>
          <p14:tracePt t="28704" x="4813300" y="1339850"/>
          <p14:tracePt t="28721" x="4806950" y="1339850"/>
          <p14:tracePt t="28779" x="4806950" y="1333500"/>
          <p14:tracePt t="28809" x="4838700" y="1327150"/>
          <p14:tracePt t="28819" x="4927600" y="1327150"/>
          <p14:tracePt t="28829" x="5054600" y="1327150"/>
          <p14:tracePt t="28839" x="5302250" y="1358900"/>
          <p14:tracePt t="28854" x="5562600" y="1441450"/>
          <p14:tracePt t="28871" x="6057900" y="1574800"/>
          <p14:tracePt t="28888" x="6273800" y="1638300"/>
          <p14:tracePt t="28904" x="6692900" y="1778000"/>
          <p14:tracePt t="28921" x="7016750" y="1930400"/>
          <p14:tracePt t="28937" x="7118350" y="1987550"/>
          <p14:tracePt t="28954" x="7264400" y="2101850"/>
          <p14:tracePt t="28971" x="7385050" y="2190750"/>
          <p14:tracePt t="28987" x="7423150" y="2228850"/>
          <p14:tracePt t="29004" x="7493000" y="2317750"/>
          <p14:tracePt t="29021" x="7550150" y="2400300"/>
          <p14:tracePt t="29037" x="7569200" y="2438400"/>
          <p14:tracePt t="29054" x="7600950" y="2533650"/>
          <p14:tracePt t="29071" x="7613650" y="2597150"/>
          <p14:tracePt t="29087" x="7620000" y="2622550"/>
          <p14:tracePt t="29104" x="7626350" y="2660650"/>
          <p14:tracePt t="29121" x="7626350" y="2679700"/>
          <p14:tracePt t="29137" x="7632700" y="2692400"/>
          <p14:tracePt t="29154" x="7639050" y="2724150"/>
          <p14:tracePt t="29171" x="7651750" y="2787650"/>
          <p14:tracePt t="29187" x="7658100" y="2825750"/>
          <p14:tracePt t="29204" x="7683500" y="2901950"/>
          <p14:tracePt t="29221" x="7702550" y="2946400"/>
          <p14:tracePt t="29237" x="7708900" y="2965450"/>
          <p14:tracePt t="29254" x="7715250" y="2978150"/>
          <p14:tracePt t="29271" x="7727950" y="2990850"/>
          <p14:tracePt t="29287" x="7727950" y="2997200"/>
          <p14:tracePt t="29320" x="7734300" y="3003550"/>
          <p14:tracePt t="29341" x="7734300" y="3009900"/>
          <p14:tracePt t="29361" x="7740650" y="3009900"/>
          <p14:tracePt t="32544" x="7747000" y="3009900"/>
          <p14:tracePt t="32564" x="7759700" y="3016250"/>
          <p14:tracePt t="32573" x="7778750" y="3022600"/>
          <p14:tracePt t="32584" x="7791450" y="3035300"/>
          <p14:tracePt t="32594" x="7816850" y="3048000"/>
          <p14:tracePt t="32604" x="7848600" y="3073400"/>
          <p14:tracePt t="32618" x="7874000" y="3092450"/>
          <p14:tracePt t="32635" x="7918450" y="3130550"/>
          <p14:tracePt t="32651" x="7931150" y="3143250"/>
          <p14:tracePt t="32668" x="7956550" y="3162300"/>
          <p14:tracePt t="32685" x="7969250" y="3181350"/>
          <p14:tracePt t="32701" x="7975600" y="3187700"/>
          <p14:tracePt t="32718" x="7994650" y="3206750"/>
          <p14:tracePt t="32735" x="8007350" y="3219450"/>
          <p14:tracePt t="32752" x="8013700" y="3225800"/>
          <p14:tracePt t="32768" x="8020050" y="3238500"/>
          <p14:tracePt t="32785" x="8026400" y="3244850"/>
          <p14:tracePt t="32801" x="8026400" y="3251200"/>
          <p14:tracePt t="33508" x="8026400" y="3244850"/>
          <p14:tracePt t="33518" x="8007350" y="3232150"/>
          <p14:tracePt t="33528" x="7981950" y="3219450"/>
          <p14:tracePt t="33537" x="7937500" y="3194050"/>
          <p14:tracePt t="33551" x="7886700" y="3162300"/>
          <p14:tracePt t="33567" x="7734300" y="3079750"/>
          <p14:tracePt t="33584" x="7620000" y="3028950"/>
          <p14:tracePt t="33601" x="7410450" y="2921000"/>
          <p14:tracePt t="33618" x="7156450" y="2819400"/>
          <p14:tracePt t="33634" x="7048500" y="2781300"/>
          <p14:tracePt t="33651" x="6800850" y="2730500"/>
          <p14:tracePt t="33668" x="6559550" y="2705100"/>
          <p14:tracePt t="33684" x="6457950" y="2698750"/>
          <p14:tracePt t="33701" x="6242050" y="2686050"/>
          <p14:tracePt t="33718" x="6032500" y="2686050"/>
          <p14:tracePt t="33734" x="5949950" y="2686050"/>
          <p14:tracePt t="33751" x="5746750" y="2679700"/>
          <p14:tracePt t="33768" x="5568950" y="2679700"/>
          <p14:tracePt t="33784" x="5486400" y="2679700"/>
          <p14:tracePt t="33801" x="5346700" y="2679700"/>
          <p14:tracePt t="33817" x="5270500" y="2698750"/>
          <p14:tracePt t="33834" x="5149850" y="2711450"/>
          <p14:tracePt t="33851" x="5041900" y="2743200"/>
          <p14:tracePt t="33867" x="4984750" y="2762250"/>
          <p14:tracePt t="33884" x="4889500" y="2806700"/>
          <p14:tracePt t="33901" x="4819650" y="2844800"/>
          <p14:tracePt t="33917" x="4781550" y="2863850"/>
          <p14:tracePt t="33934" x="4718050" y="2914650"/>
          <p14:tracePt t="33951" x="4641850" y="2978150"/>
          <p14:tracePt t="33967" x="4610100" y="2997200"/>
          <p14:tracePt t="33984" x="4572000" y="3035300"/>
          <p14:tracePt t="34001" x="4552950" y="3060700"/>
          <p14:tracePt t="34017" x="4546600" y="3060700"/>
          <p14:tracePt t="34034" x="4540250" y="3067050"/>
          <p14:tracePt t="34050" x="4540250" y="3073400"/>
          <p14:tracePt t="34070" x="4533900" y="3073400"/>
          <p14:tracePt t="34084" x="4533900" y="3079750"/>
          <p14:tracePt t="34100" x="4527550" y="3092450"/>
          <p14:tracePt t="34117" x="4527550" y="3098800"/>
          <p14:tracePt t="34134" x="4521200" y="3117850"/>
          <p14:tracePt t="34150" x="4521200" y="3143250"/>
          <p14:tracePt t="34167" x="4514850" y="3149600"/>
          <p14:tracePt t="34184" x="4514850" y="3175000"/>
          <p14:tracePt t="34200" x="4514850" y="3181350"/>
          <p14:tracePt t="34217" x="4514850" y="3187700"/>
          <p14:tracePt t="34234" x="4508500" y="3187700"/>
          <p14:tracePt t="34250" x="4508500" y="3194050"/>
          <p14:tracePt t="34411" x="4514850" y="3181350"/>
          <p14:tracePt t="34421" x="4527550" y="3162300"/>
          <p14:tracePt t="34432" x="4559300" y="3143250"/>
          <p14:tracePt t="34442" x="4603750" y="3105150"/>
          <p14:tracePt t="34452" x="4654550" y="3060700"/>
          <p14:tracePt t="34467" x="4711700" y="3022600"/>
          <p14:tracePt t="34484" x="4838700" y="2927350"/>
          <p14:tracePt t="34501" x="4997450" y="2832100"/>
          <p14:tracePt t="34517" x="5092700" y="2787650"/>
          <p14:tracePt t="34533" x="5321300" y="2705100"/>
          <p14:tracePt t="34550" x="5454650" y="2654300"/>
          <p14:tracePt t="34567" x="5734050" y="2578100"/>
          <p14:tracePt t="34584" x="6000750" y="2527300"/>
          <p14:tracePt t="34600" x="6127750" y="2508250"/>
          <p14:tracePt t="34617" x="6362700" y="2482850"/>
          <p14:tracePt t="34634" x="6623050" y="2482850"/>
          <p14:tracePt t="34650" x="6750050" y="2482850"/>
          <p14:tracePt t="34667" x="7010400" y="2546350"/>
          <p14:tracePt t="34683" x="7232650" y="2654300"/>
          <p14:tracePt t="34700" x="7321550" y="2705100"/>
          <p14:tracePt t="34717" x="7480300" y="2800350"/>
          <p14:tracePt t="34733" x="7594600" y="2882900"/>
          <p14:tracePt t="34750" x="7651750" y="2914650"/>
          <p14:tracePt t="34767" x="7747000" y="2971800"/>
          <p14:tracePt t="34783" x="7829550" y="3028950"/>
          <p14:tracePt t="34800" x="7880350" y="3060700"/>
          <p14:tracePt t="34817" x="7962900" y="3117850"/>
          <p14:tracePt t="34833" x="8039100" y="3181350"/>
          <p14:tracePt t="34850" x="8058150" y="3194050"/>
          <p14:tracePt t="34867" x="8089900" y="3225800"/>
          <p14:tracePt t="34883" x="8102600" y="3238500"/>
          <p14:tracePt t="34900" x="8108950" y="3251200"/>
          <p14:tracePt t="34917" x="8128000" y="3263900"/>
          <p14:tracePt t="34933" x="8140700" y="3289300"/>
          <p14:tracePt t="34950" x="8147050" y="3295650"/>
          <p14:tracePt t="34967" x="8159750" y="3308350"/>
          <p14:tracePt t="34983" x="8178800" y="3321050"/>
          <p14:tracePt t="35000" x="8178800" y="3327400"/>
          <p14:tracePt t="35016" x="8204200" y="3340100"/>
          <p14:tracePt t="35033" x="8216900" y="3359150"/>
          <p14:tracePt t="35050" x="8223250" y="3365500"/>
          <p14:tracePt t="35066" x="8229600" y="3365500"/>
          <p14:tracePt t="35877" x="8210550" y="3346450"/>
          <p14:tracePt t="35888" x="8191500" y="3321050"/>
          <p14:tracePt t="35897" x="8140700" y="3276600"/>
          <p14:tracePt t="35908" x="8070850" y="3219450"/>
          <p14:tracePt t="35917" x="7969250" y="3136900"/>
          <p14:tracePt t="35932" x="7816850" y="3048000"/>
          <p14:tracePt t="35949" x="7493000" y="2895600"/>
          <p14:tracePt t="35966" x="7353300" y="2844800"/>
          <p14:tracePt t="35983" x="7105650" y="2794000"/>
          <p14:tracePt t="35999" x="6915150" y="2787650"/>
          <p14:tracePt t="36016" x="6826250" y="2787650"/>
          <p14:tracePt t="36032" x="6699250" y="2774950"/>
          <p14:tracePt t="36049" x="6572250" y="2762250"/>
          <p14:tracePt t="36066" x="6515100" y="2755900"/>
          <p14:tracePt t="36082" x="6375400" y="2730500"/>
          <p14:tracePt t="36099" x="6235700" y="2705100"/>
          <p14:tracePt t="36116" x="6159500" y="2692400"/>
          <p14:tracePt t="36132" x="6019800" y="2679700"/>
          <p14:tracePt t="36149" x="5892800" y="2673350"/>
          <p14:tracePt t="36166" x="5835650" y="2673350"/>
          <p14:tracePt t="36182" x="5740400" y="2660650"/>
          <p14:tracePt t="36199" x="5676900" y="2660650"/>
          <p14:tracePt t="36216" x="5651500" y="2660650"/>
          <p14:tracePt t="36232" x="5600700" y="2660650"/>
          <p14:tracePt t="36249" x="5556250" y="2660650"/>
          <p14:tracePt t="36266" x="5530850" y="2660650"/>
          <p14:tracePt t="36282" x="5473700" y="2660650"/>
          <p14:tracePt t="36299" x="5410200" y="2667000"/>
          <p14:tracePt t="36316" x="5365750" y="2679700"/>
          <p14:tracePt t="36332" x="5283200" y="2698750"/>
          <p14:tracePt t="36349" x="5213350" y="2717800"/>
          <p14:tracePt t="36365" x="5175250" y="2736850"/>
          <p14:tracePt t="36369" x="5143500" y="2743200"/>
          <p14:tracePt t="36382" x="5118100" y="2755900"/>
          <p14:tracePt t="36399" x="5073650" y="2781300"/>
          <p14:tracePt t="36415" x="5054600" y="2794000"/>
          <p14:tracePt t="36432" x="5010150" y="2819400"/>
          <p14:tracePt t="36449" x="4965700" y="2863850"/>
          <p14:tracePt t="36465" x="4933950" y="2901950"/>
          <p14:tracePt t="36482" x="4883150" y="2971800"/>
          <p14:tracePt t="36499" x="4819650" y="3067050"/>
          <p14:tracePt t="36515" x="4794250" y="3105150"/>
          <p14:tracePt t="36532" x="4749800" y="3181350"/>
          <p14:tracePt t="36549" x="4718050" y="3238500"/>
          <p14:tracePt t="36565" x="4705350" y="3251200"/>
          <p14:tracePt t="36582" x="4686300" y="3282950"/>
          <p14:tracePt t="36599" x="4686300" y="3289300"/>
          <p14:tracePt t="36615" x="4673600" y="3295650"/>
          <p14:tracePt t="36632" x="4667250" y="3302000"/>
          <p14:tracePt t="36649" x="4667250" y="3308350"/>
          <p14:tracePt t="36811" x="4660900" y="3308350"/>
          <p14:tracePt t="37815" x="4660900" y="3302000"/>
          <p14:tracePt t="37825" x="4660900" y="3282950"/>
          <p14:tracePt t="37835" x="4660900" y="3263900"/>
          <p14:tracePt t="37848" x="4660900" y="3219450"/>
          <p14:tracePt t="37865" x="4660900" y="3111500"/>
          <p14:tracePt t="37881" x="4660900" y="3060700"/>
          <p14:tracePt t="37898" x="4654550" y="2952750"/>
          <p14:tracePt t="37915" x="4648200" y="2863850"/>
          <p14:tracePt t="37931" x="4641850" y="2832100"/>
          <p14:tracePt t="37948" x="4635500" y="2781300"/>
          <p14:tracePt t="37965" x="4629150" y="2743200"/>
          <p14:tracePt t="37981" x="4622800" y="2730500"/>
          <p14:tracePt t="37998" x="4616450" y="2698750"/>
          <p14:tracePt t="38015" x="4616450" y="2679700"/>
          <p14:tracePt t="38031" x="4616450" y="2641600"/>
          <p14:tracePt t="38048" x="4616450" y="2603500"/>
          <p14:tracePt t="38064" x="4616450" y="2590800"/>
          <p14:tracePt t="38081" x="4616450" y="2571750"/>
          <p14:tracePt t="38098" x="4616450" y="2565400"/>
          <p14:tracePt t="38114" x="4616450" y="2559050"/>
          <p14:tracePt t="38131" x="4616450" y="2540000"/>
          <p14:tracePt t="38148" x="4622800" y="2489200"/>
          <p14:tracePt t="38164" x="4648200" y="2444750"/>
          <p14:tracePt t="38181" x="4692650" y="2368550"/>
          <p14:tracePt t="38198" x="4724400" y="2324100"/>
          <p14:tracePt t="38214" x="4743450" y="2311400"/>
          <p14:tracePt t="38231" x="4787900" y="2279650"/>
          <p14:tracePt t="38247" x="4857750" y="2247900"/>
          <p14:tracePt t="38264" x="4889500" y="2235200"/>
          <p14:tracePt t="38281" x="4959350" y="2228850"/>
          <p14:tracePt t="38297" x="4991100" y="2228850"/>
          <p14:tracePt t="38314" x="5003800" y="2228850"/>
          <p14:tracePt t="38331" x="5016500" y="2228850"/>
          <p14:tracePt t="38347" x="5022850" y="2228850"/>
          <p14:tracePt t="38364" x="5029200" y="2228850"/>
          <p14:tracePt t="38381" x="5035550" y="2235200"/>
          <p14:tracePt t="38397" x="5054600" y="2241550"/>
          <p14:tracePt t="38414" x="5067300" y="2247900"/>
          <p14:tracePt t="38431" x="5099050" y="2260600"/>
          <p14:tracePt t="38447" x="5124450" y="2273300"/>
          <p14:tracePt t="38464" x="5137150" y="2273300"/>
          <p14:tracePt t="38481" x="5149850" y="2286000"/>
          <p14:tracePt t="38497" x="5168900" y="2292350"/>
          <p14:tracePt t="38514" x="5187950" y="2298700"/>
          <p14:tracePt t="38531" x="5219700" y="2311400"/>
          <p14:tracePt t="38547" x="5245100" y="2324100"/>
          <p14:tracePt t="38564" x="5257800" y="2330450"/>
          <p14:tracePt t="38581" x="5270500" y="2336800"/>
          <p14:tracePt t="38597" x="5283200" y="2349500"/>
          <p14:tracePt t="38614" x="5289550" y="2349500"/>
          <p14:tracePt t="38631" x="5302250" y="2362200"/>
          <p14:tracePt t="38648" x="5321300" y="2374900"/>
          <p14:tracePt t="38664" x="5327650" y="2387600"/>
          <p14:tracePt t="38681" x="5340350" y="2393950"/>
          <p14:tracePt t="38698" x="5346700" y="2406650"/>
          <p14:tracePt t="38730" x="5353050" y="2413000"/>
          <p14:tracePt t="39080" x="5365750" y="2413000"/>
          <p14:tracePt t="39090" x="5378450" y="2419350"/>
          <p14:tracePt t="39100" x="5391150" y="2425700"/>
          <p14:tracePt t="39114" x="5410200" y="2438400"/>
          <p14:tracePt t="39130" x="5454650" y="2457450"/>
          <p14:tracePt t="39147" x="5492750" y="2470150"/>
          <p14:tracePt t="39163" x="5556250" y="2514600"/>
          <p14:tracePt t="39180" x="5638800" y="2559050"/>
          <p14:tracePt t="39197" x="5676900" y="2578100"/>
          <p14:tracePt t="39213" x="5765800" y="2647950"/>
          <p14:tracePt t="39230" x="5848350" y="2724150"/>
          <p14:tracePt t="39247" x="5886450" y="2762250"/>
          <p14:tracePt t="39263" x="5956300" y="2838450"/>
          <p14:tracePt t="39280" x="6019800" y="2914650"/>
          <p14:tracePt t="39297" x="6051550" y="2952750"/>
          <p14:tracePt t="39313" x="6096000" y="3035300"/>
          <p14:tracePt t="39330" x="6153150" y="3162300"/>
          <p14:tracePt t="39347" x="6184900" y="3225800"/>
          <p14:tracePt t="39363" x="6229350" y="3340100"/>
          <p14:tracePt t="39380" x="6242050" y="3397250"/>
          <p14:tracePt t="39397" x="6242050" y="3409950"/>
          <p14:tracePt t="39413" x="6242050" y="3429000"/>
          <p14:tracePt t="39431" x="6248400" y="3448050"/>
          <p14:tracePt t="39447" x="6248400" y="3460750"/>
          <p14:tracePt t="39463" x="6261100" y="3505200"/>
          <p14:tracePt t="39481" x="6273800" y="3562350"/>
          <p14:tracePt t="39497" x="6280150" y="3587750"/>
          <p14:tracePt t="39513" x="6292850" y="3625850"/>
          <p14:tracePt t="39530" x="6299200" y="3638550"/>
          <p14:tracePt t="39547" x="6311900" y="3676650"/>
          <p14:tracePt t="39563" x="6324600" y="3708400"/>
          <p14:tracePt t="39580" x="6337300" y="3733800"/>
          <p14:tracePt t="39597" x="6375400" y="3810000"/>
          <p14:tracePt t="39613" x="6413500" y="3879850"/>
          <p14:tracePt t="39630" x="6426200" y="3917950"/>
          <p14:tracePt t="39646" x="6464300" y="3981450"/>
          <p14:tracePt t="39663" x="6483350" y="4019550"/>
          <p14:tracePt t="39680" x="6489700" y="4032250"/>
          <p14:tracePt t="39697" x="6515100" y="4064000"/>
          <p14:tracePt t="39713" x="6553200" y="4102100"/>
          <p14:tracePt t="39730" x="6578600" y="4121150"/>
          <p14:tracePt t="39746" x="6654800" y="4165600"/>
          <p14:tracePt t="39763" x="6724650" y="4203700"/>
          <p14:tracePt t="39780" x="6756400" y="4216400"/>
          <p14:tracePt t="39796" x="6807200" y="4235450"/>
          <p14:tracePt t="39813" x="6858000" y="4254500"/>
          <p14:tracePt t="39830" x="6870700" y="4260850"/>
          <p14:tracePt t="39846" x="6908800" y="4273550"/>
          <p14:tracePt t="39863" x="6921500" y="4279900"/>
          <p14:tracePt t="39880" x="6927850" y="4279900"/>
          <p14:tracePt t="40195" x="6889750" y="4248150"/>
          <p14:tracePt t="40205" x="6819900" y="4184650"/>
          <p14:tracePt t="40214" x="6705600" y="4076700"/>
          <p14:tracePt t="40229" x="6546850" y="3924300"/>
          <p14:tracePt t="40246" x="6261100" y="3651250"/>
          <p14:tracePt t="40263" x="6108700" y="3486150"/>
          <p14:tracePt t="40279" x="5772150" y="3086100"/>
          <p14:tracePt t="40296" x="5543550" y="2774950"/>
          <p14:tracePt t="40313" x="5467350" y="2667000"/>
          <p14:tracePt t="40329" x="5391150" y="2527300"/>
          <p14:tracePt t="40346" x="5359400" y="2470150"/>
          <p14:tracePt t="40363" x="5353050" y="2457450"/>
          <p14:tracePt t="40379" x="5353050" y="2425700"/>
          <p14:tracePt t="40396" x="5340350" y="2406650"/>
          <p14:tracePt t="40413" x="5340350" y="2400300"/>
          <p14:tracePt t="40429" x="5334000" y="2393950"/>
          <p14:tracePt t="40446" x="5334000" y="2387600"/>
          <p14:tracePt t="40463" x="5327650" y="2387600"/>
          <p14:tracePt t="40479" x="5327650" y="2381250"/>
          <p14:tracePt t="40496" x="5327650" y="2374900"/>
          <p14:tracePt t="40513" x="5327650" y="2368550"/>
          <p14:tracePt t="40529" x="5321300" y="2355850"/>
          <p14:tracePt t="40546" x="5314950" y="2349500"/>
          <p14:tracePt t="40579" x="5314950" y="2343150"/>
          <p14:tracePt t="40676" x="5314950" y="2368550"/>
          <p14:tracePt t="40687" x="5334000" y="2419350"/>
          <p14:tracePt t="40697" x="5365750" y="2482850"/>
          <p14:tracePt t="40712" x="5422900" y="2571750"/>
          <p14:tracePt t="40729" x="5511800" y="2736850"/>
          <p14:tracePt t="40746" x="5594350" y="2882900"/>
          <p14:tracePt t="40762" x="5626100" y="2946400"/>
          <p14:tracePt t="40779" x="5683250" y="3048000"/>
          <p14:tracePt t="40796" x="5740400" y="3143250"/>
          <p14:tracePt t="40812" x="5772150" y="3187700"/>
          <p14:tracePt t="40829" x="5816600" y="3282950"/>
          <p14:tracePt t="40846" x="5848350" y="3346450"/>
          <p14:tracePt t="40862" x="5861050" y="3371850"/>
          <p14:tracePt t="40879" x="5880100" y="3422650"/>
          <p14:tracePt t="40896" x="5886450" y="3448050"/>
          <p14:tracePt t="40912" x="5911850" y="3530600"/>
          <p14:tracePt t="40929" x="5937250" y="3606800"/>
          <p14:tracePt t="40946" x="5943600" y="3644900"/>
          <p14:tracePt t="40962" x="5956300" y="3676650"/>
          <p14:tracePt t="40979" x="5956300" y="3695700"/>
          <p14:tracePt t="41012" x="5969000" y="3721100"/>
          <p14:tracePt t="41029" x="5981700" y="3740150"/>
          <p14:tracePt t="41045" x="5981700" y="3746500"/>
          <p14:tracePt t="41062" x="6000750" y="3759200"/>
          <p14:tracePt t="41079" x="6000750" y="3765550"/>
          <p14:tracePt t="42062" x="6000750" y="3759200"/>
          <p14:tracePt t="42072" x="5975350" y="3733800"/>
          <p14:tracePt t="42082" x="5924550" y="3683000"/>
          <p14:tracePt t="42095" x="5842000" y="3625850"/>
          <p14:tracePt t="42111" x="5568950" y="3435350"/>
          <p14:tracePt t="42128" x="5397500" y="3340100"/>
          <p14:tracePt t="42145" x="5048250" y="3168650"/>
          <p14:tracePt t="42162" x="4730750" y="3048000"/>
          <p14:tracePt t="42178" x="4597400" y="2997200"/>
          <p14:tracePt t="42195" x="4432300" y="2940050"/>
          <p14:tracePt t="42212" x="4337050" y="2927350"/>
          <p14:tracePt t="42228" x="4318000" y="2921000"/>
          <p14:tracePt t="42245" x="4286250" y="2914650"/>
          <p14:tracePt t="42383" x="4311650" y="2908300"/>
          <p14:tracePt t="42393" x="4356100" y="2908300"/>
          <p14:tracePt t="42403" x="4419600" y="2908300"/>
          <p14:tracePt t="42413" x="4489450" y="2908300"/>
          <p14:tracePt t="42428" x="4584700" y="2908300"/>
          <p14:tracePt t="42444" x="4756150" y="2921000"/>
          <p14:tracePt t="42461" x="4845050" y="2940050"/>
          <p14:tracePt t="42478" x="4965700" y="2959100"/>
          <p14:tracePt t="42494" x="5073650" y="2990850"/>
          <p14:tracePt t="42511" x="5130800" y="3016250"/>
          <p14:tracePt t="42528" x="5226050" y="3048000"/>
          <p14:tracePt t="42544" x="5308600" y="3079750"/>
          <p14:tracePt t="42561" x="5353050" y="3086100"/>
          <p14:tracePt t="42578" x="5429250" y="3098800"/>
          <p14:tracePt t="42594" x="5505450" y="3098800"/>
          <p14:tracePt t="42611" x="5537200" y="3105150"/>
          <p14:tracePt t="42628" x="5594350" y="3105150"/>
          <p14:tracePt t="42644" x="5645150" y="3105150"/>
          <p14:tracePt t="42661" x="5664200" y="3105150"/>
          <p14:tracePt t="42678" x="5721350" y="3105150"/>
          <p14:tracePt t="42694" x="5765800" y="3105150"/>
          <p14:tracePt t="42711" x="5784850" y="3105150"/>
          <p14:tracePt t="42728" x="5822950" y="3111500"/>
          <p14:tracePt t="42744" x="5835650" y="3124200"/>
          <p14:tracePt t="42761" x="5848350" y="3124200"/>
          <p14:tracePt t="42778" x="5854700" y="3124200"/>
          <p14:tracePt t="42794" x="5867400" y="3130550"/>
          <p14:tracePt t="42811" x="5880100" y="3136900"/>
          <p14:tracePt t="42828" x="5905500" y="3143250"/>
          <p14:tracePt t="42844" x="5937250" y="3143250"/>
          <p14:tracePt t="42861" x="5956300" y="3143250"/>
          <p14:tracePt t="42878" x="5981700" y="3143250"/>
          <p14:tracePt t="42894" x="6000750" y="3143250"/>
          <p14:tracePt t="42911" x="6007100" y="3143250"/>
          <p14:tracePt t="42927" x="6019800" y="3143250"/>
          <p14:tracePt t="42945" x="6026150" y="3143250"/>
          <p14:tracePt t="43840" x="6026150" y="3149600"/>
          <p14:tracePt t="43849" x="6032500" y="3149600"/>
          <p14:tracePt t="43859" x="6038850" y="3155950"/>
          <p14:tracePt t="43869" x="6038850" y="3168650"/>
          <p14:tracePt t="43879" x="6045200" y="3175000"/>
          <p14:tracePt t="43893" x="6057900" y="3194050"/>
          <p14:tracePt t="43910" x="6083300" y="3232150"/>
          <p14:tracePt t="43927" x="6089650" y="3238500"/>
          <p14:tracePt t="43943" x="6102350" y="3270250"/>
          <p14:tracePt t="43960" x="6121400" y="3295650"/>
          <p14:tracePt t="43977" x="6127750" y="3308350"/>
          <p14:tracePt t="43993" x="6140450" y="3340100"/>
          <p14:tracePt t="44010" x="6146800" y="3352800"/>
          <p14:tracePt t="44027" x="6153150" y="3365500"/>
          <p14:tracePt t="44043" x="6159500" y="3371850"/>
          <p14:tracePt t="44077" x="6165850" y="3378200"/>
          <p14:tracePt t="44093" x="6184900" y="3378200"/>
          <p14:tracePt t="44110" x="6203950" y="3378200"/>
          <p14:tracePt t="44143" x="6210300" y="3378200"/>
          <p14:tracePt t="44201" x="6210300" y="3371850"/>
          <p14:tracePt t="44212" x="6210300" y="3359150"/>
          <p14:tracePt t="44221" x="6210300" y="3346450"/>
          <p14:tracePt t="44231" x="6210300" y="3333750"/>
          <p14:tracePt t="44243" x="6210300" y="3327400"/>
          <p14:tracePt t="44260" x="6210300" y="3308350"/>
          <p14:tracePt t="44293" x="6197600" y="3289300"/>
          <p14:tracePt t="44310" x="6178550" y="3276600"/>
          <p14:tracePt t="44327" x="6172200" y="3270250"/>
          <p14:tracePt t="44343" x="6140450" y="3257550"/>
          <p14:tracePt t="44360" x="6102350" y="3251200"/>
          <p14:tracePt t="44376" x="6083300" y="3251200"/>
          <p14:tracePt t="44393" x="6057900" y="3251200"/>
          <p14:tracePt t="44410" x="6045200" y="3251200"/>
          <p14:tracePt t="44426" x="6032500" y="3251200"/>
          <p14:tracePt t="44443" x="6026150" y="3251200"/>
          <p14:tracePt t="44460" x="6026150" y="3257550"/>
          <p14:tracePt t="44477" x="6013450" y="3263900"/>
          <p14:tracePt t="44493" x="6000750" y="3289300"/>
          <p14:tracePt t="44510" x="5994400" y="3308350"/>
          <p14:tracePt t="44526" x="5988050" y="3346450"/>
          <p14:tracePt t="44543" x="5988050" y="3384550"/>
          <p14:tracePt t="44560" x="5988050" y="3403600"/>
          <p14:tracePt t="44576" x="5988050" y="3422650"/>
          <p14:tracePt t="44593" x="5988050" y="3454400"/>
          <p14:tracePt t="44610" x="5994400" y="3460750"/>
          <p14:tracePt t="44626" x="6013450" y="3486150"/>
          <p14:tracePt t="44643" x="6045200" y="3517900"/>
          <p14:tracePt t="44660" x="6057900" y="3530600"/>
          <p14:tracePt t="44676" x="6115050" y="3562350"/>
          <p14:tracePt t="44693" x="6159500" y="3568700"/>
          <p14:tracePt t="44710" x="6184900" y="3568700"/>
          <p14:tracePt t="44726" x="6235700" y="3568700"/>
          <p14:tracePt t="44743" x="6273800" y="3568700"/>
          <p14:tracePt t="44759" x="6292850" y="3568700"/>
          <p14:tracePt t="44776" x="6305550" y="3568700"/>
          <p14:tracePt t="44793" x="6318250" y="3556000"/>
          <p14:tracePt t="44809" x="6330950" y="3543300"/>
          <p14:tracePt t="44826" x="6356350" y="3473450"/>
          <p14:tracePt t="44843" x="6381750" y="3390900"/>
          <p14:tracePt t="44859" x="6388100" y="3365500"/>
          <p14:tracePt t="44876" x="6394450" y="3327400"/>
          <p14:tracePt t="44893" x="6394450" y="3308350"/>
          <p14:tracePt t="44909" x="6394450" y="3295650"/>
          <p14:tracePt t="44926" x="6394450" y="3276600"/>
          <p14:tracePt t="44943" x="6394450" y="3251200"/>
          <p14:tracePt t="44959" x="6388100" y="3238500"/>
          <p14:tracePt t="44976" x="6375400" y="3213100"/>
          <p14:tracePt t="44993" x="6356350" y="3200400"/>
          <p14:tracePt t="45009" x="6337300" y="3187700"/>
          <p14:tracePt t="45026" x="6273800" y="3162300"/>
          <p14:tracePt t="45043" x="6203950" y="3130550"/>
          <p14:tracePt t="45059" x="6165850" y="3117850"/>
          <p14:tracePt t="45076" x="6121400" y="3105150"/>
          <p14:tracePt t="45094" x="6076950" y="3092450"/>
          <p14:tracePt t="45109" x="6057900" y="3092450"/>
          <p14:tracePt t="45126" x="6038850" y="3086100"/>
          <p14:tracePt t="45143" x="6032500" y="3086100"/>
          <p14:tracePt t="45159" x="6019800" y="3086100"/>
          <p14:tracePt t="45176" x="6013450" y="3086100"/>
          <p14:tracePt t="45193" x="6000750" y="3092450"/>
          <p14:tracePt t="45209" x="5981700" y="3124200"/>
          <p14:tracePt t="45226" x="5956300" y="3175000"/>
          <p14:tracePt t="45243" x="5943600" y="3206750"/>
          <p14:tracePt t="45259" x="5930900" y="3244850"/>
          <p14:tracePt t="45276" x="5930900" y="3289300"/>
          <p14:tracePt t="45292" x="5930900" y="3308350"/>
          <p14:tracePt t="45309" x="5930900" y="3359150"/>
          <p14:tracePt t="45326" x="5956300" y="3429000"/>
          <p14:tracePt t="45342" x="5969000" y="3460750"/>
          <p14:tracePt t="45359" x="5994400" y="3505200"/>
          <p14:tracePt t="45376" x="6007100" y="3530600"/>
          <p14:tracePt t="45392" x="6007100" y="3536950"/>
          <p14:tracePt t="45409" x="6026150" y="3556000"/>
          <p14:tracePt t="45426" x="6038850" y="3568700"/>
          <p14:tracePt t="45442" x="6038850" y="3575050"/>
          <p14:tracePt t="45445" x="6045200" y="3581400"/>
          <p14:tracePt t="45459" x="6051550" y="3587750"/>
          <p14:tracePt t="45476" x="6057900" y="3587750"/>
          <p14:tracePt t="45492" x="6064250" y="3587750"/>
          <p14:tracePt t="45526" x="6070600" y="3587750"/>
          <p14:tracePt t="48039" x="6070600" y="3575050"/>
          <p14:tracePt t="48049" x="6070600" y="3549650"/>
          <p14:tracePt t="48059" x="6070600" y="3517900"/>
          <p14:tracePt t="48074" x="6070600" y="3454400"/>
          <p14:tracePt t="48090" x="6070600" y="3276600"/>
          <p14:tracePt t="48107" x="6070600" y="3206750"/>
          <p14:tracePt t="48124" x="6083300" y="3092450"/>
          <p14:tracePt t="48140" x="6121400" y="3009900"/>
          <p14:tracePt t="48157" x="6134100" y="2984500"/>
          <p14:tracePt t="48174" x="6216650" y="2895600"/>
          <p14:tracePt t="48190" x="6388100" y="2762250"/>
          <p14:tracePt t="48207" x="6527800" y="2692400"/>
          <p14:tracePt t="48224" x="6819900" y="2597150"/>
          <p14:tracePt t="48240" x="7023100" y="2565400"/>
          <p14:tracePt t="48257" x="7118350" y="2565400"/>
          <p14:tracePt t="48274" x="7270750" y="2565400"/>
          <p14:tracePt t="48290" x="7435850" y="2609850"/>
          <p14:tracePt t="48307" x="7505700" y="2641600"/>
          <p14:tracePt t="48324" x="7620000" y="2736850"/>
          <p14:tracePt t="48340" x="7740650" y="2863850"/>
          <p14:tracePt t="48357" x="7791450" y="2933700"/>
          <p14:tracePt t="48374" x="7874000" y="3079750"/>
          <p14:tracePt t="48390" x="7912100" y="3219450"/>
          <p14:tracePt t="48407" x="7924800" y="3295650"/>
          <p14:tracePt t="48424" x="7931150" y="3473450"/>
          <p14:tracePt t="48440" x="7918450" y="3644900"/>
          <p14:tracePt t="48457" x="7893050" y="3721100"/>
          <p14:tracePt t="48474" x="7835900" y="3848100"/>
          <p14:tracePt t="48490" x="7766050" y="3956050"/>
          <p14:tracePt t="48507" x="7734300" y="3994150"/>
          <p14:tracePt t="48523" x="7626350" y="4083050"/>
          <p14:tracePt t="48540" x="7480300" y="4178300"/>
          <p14:tracePt t="48557" x="7397750" y="4210050"/>
          <p14:tracePt t="48573" x="7245350" y="4279900"/>
          <p14:tracePt t="48590" x="7092950" y="4318000"/>
          <p14:tracePt t="48607" x="7010400" y="4330700"/>
          <p14:tracePt t="48623" x="6845300" y="4349750"/>
          <p14:tracePt t="48640" x="6680200" y="4349750"/>
          <p14:tracePt t="48657" x="6597650" y="4349750"/>
          <p14:tracePt t="48673" x="6426200" y="4337050"/>
          <p14:tracePt t="48691" x="6248400" y="4292600"/>
          <p14:tracePt t="48707" x="6172200" y="4267200"/>
          <p14:tracePt t="48723" x="6032500" y="4203700"/>
          <p14:tracePt t="48741" x="5911850" y="4127500"/>
          <p14:tracePt t="48757" x="5854700" y="4083050"/>
          <p14:tracePt t="48773" x="5759450" y="4013200"/>
          <p14:tracePt t="48790" x="5708650" y="3962400"/>
          <p14:tracePt t="48807" x="5600700" y="3822700"/>
          <p14:tracePt t="48823" x="5499100" y="3670300"/>
          <p14:tracePt t="48840" x="5467350" y="3581400"/>
          <p14:tracePt t="48857" x="5403850" y="3403600"/>
          <p14:tracePt t="48873" x="5372100" y="3244850"/>
          <p14:tracePt t="48890" x="5365750" y="3181350"/>
          <p14:tracePt t="48907" x="5353050" y="3054350"/>
          <p14:tracePt t="48923" x="5353050" y="2921000"/>
          <p14:tracePt t="48940" x="5353050" y="2857500"/>
          <p14:tracePt t="48957" x="5365750" y="2743200"/>
          <p14:tracePt t="48973" x="5391150" y="2641600"/>
          <p14:tracePt t="48990" x="5403850" y="2597150"/>
          <p14:tracePt t="48993" x="5429250" y="2546350"/>
          <p14:tracePt t="49006" x="5441950" y="2501900"/>
          <p14:tracePt t="49023" x="5499100" y="2406650"/>
          <p14:tracePt t="49040" x="5530850" y="2362200"/>
          <p14:tracePt t="49056" x="5594350" y="2266950"/>
          <p14:tracePt t="49073" x="5670550" y="2197100"/>
          <p14:tracePt t="49090" x="5721350" y="2152650"/>
          <p14:tracePt t="49106" x="5842000" y="2095500"/>
          <p14:tracePt t="49123" x="5988050" y="2070100"/>
          <p14:tracePt t="49140" x="6057900" y="2070100"/>
          <p14:tracePt t="49156" x="6210300" y="2082800"/>
          <p14:tracePt t="49173" x="6350000" y="2133600"/>
          <p14:tracePt t="49190" x="6407150" y="2159000"/>
          <p14:tracePt t="49206" x="6496050" y="2209800"/>
          <p14:tracePt t="49223" x="6565900" y="2260600"/>
          <p14:tracePt t="49240" x="6610350" y="2305050"/>
          <p14:tracePt t="49256" x="6705600" y="2413000"/>
          <p14:tracePt t="49273" x="6838950" y="2603500"/>
          <p14:tracePt t="49290" x="6889750" y="2679700"/>
          <p14:tracePt t="49306" x="6965950" y="2838450"/>
          <p14:tracePt t="49323" x="7016750" y="2952750"/>
          <p14:tracePt t="49339" x="7029450" y="3009900"/>
          <p14:tracePt t="49356" x="7054850" y="3124200"/>
          <p14:tracePt t="49373" x="7080250" y="3244850"/>
          <p14:tracePt t="49390" x="7086600" y="3302000"/>
          <p14:tracePt t="49406" x="7105650" y="3422650"/>
          <p14:tracePt t="49423" x="7118350" y="3511550"/>
          <p14:tracePt t="49440" x="7118350" y="3543300"/>
          <p14:tracePt t="49456" x="7118350" y="3606800"/>
          <p14:tracePt t="49474" x="7124700" y="3689350"/>
          <p14:tracePt t="49489" x="7124700" y="3740150"/>
          <p14:tracePt t="49506" x="7124700" y="3829050"/>
          <p14:tracePt t="49523" x="7124700" y="3867150"/>
          <p14:tracePt t="49540" x="7124700" y="3911600"/>
          <p14:tracePt t="49556" x="7124700" y="3930650"/>
          <p14:tracePt t="49573" x="7124700" y="3937000"/>
          <p14:tracePt t="49675" x="7124700" y="3943350"/>
          <p14:tracePt t="50790" x="7131050" y="3943350"/>
          <p14:tracePt t="50800" x="7137400" y="3943350"/>
          <p14:tracePt t="50810" x="7150100" y="3930650"/>
          <p14:tracePt t="50822" x="7162800" y="3917950"/>
          <p14:tracePt t="50839" x="7207250" y="3867150"/>
          <p14:tracePt t="50855" x="7219950" y="3848100"/>
          <p14:tracePt t="50872" x="7258050" y="3816350"/>
          <p14:tracePt t="50888" x="7277100" y="3797300"/>
          <p14:tracePt t="50905" x="7308850" y="3752850"/>
          <p14:tracePt t="50922" x="7334250" y="3721100"/>
          <p14:tracePt t="50939" x="7353300" y="3702050"/>
          <p14:tracePt t="50955" x="7385050" y="3676650"/>
          <p14:tracePt t="50972" x="7423150" y="3638550"/>
          <p14:tracePt t="50988" x="7442200" y="3625850"/>
          <p14:tracePt t="51005" x="7486650" y="3587750"/>
          <p14:tracePt t="51022" x="7524750" y="3556000"/>
          <p14:tracePt t="51038" x="7550150" y="3536950"/>
          <p14:tracePt t="51055" x="7594600" y="3505200"/>
          <p14:tracePt t="51072" x="7639050" y="3486150"/>
          <p14:tracePt t="51088" x="7651750" y="3479800"/>
          <p14:tracePt t="51105" x="7689850" y="3467100"/>
          <p14:tracePt t="51122" x="7721600" y="3460750"/>
          <p14:tracePt t="51138" x="7734300" y="3460750"/>
          <p14:tracePt t="51155" x="7759700" y="3454400"/>
          <p14:tracePt t="51172" x="7791450" y="3448050"/>
          <p14:tracePt t="51188" x="7804150" y="3441700"/>
          <p14:tracePt t="51205" x="7867650" y="3403600"/>
          <p14:tracePt t="51222" x="7931150" y="3371850"/>
          <p14:tracePt t="51238" x="7956550" y="3346450"/>
          <p14:tracePt t="51255" x="7994650" y="3327400"/>
          <p14:tracePt t="51271" x="8013700" y="3308350"/>
          <p14:tracePt t="51305" x="8026400" y="3302000"/>
          <p14:tracePt t="51432" x="8026400" y="3295650"/>
          <p14:tracePt t="51452" x="8032750" y="3295650"/>
          <p14:tracePt t="51462" x="8032750" y="3289300"/>
          <p14:tracePt t="51472" x="8039100" y="3289300"/>
          <p14:tracePt t="51502" x="8045450" y="3289300"/>
          <p14:tracePt t="51593" x="8045450" y="3282950"/>
          <p14:tracePt t="51673" x="8051800" y="3282950"/>
          <p14:tracePt t="52146" x="8045450" y="3282950"/>
          <p14:tracePt t="52155" x="8039100" y="3276600"/>
          <p14:tracePt t="52165" x="8020050" y="3270250"/>
          <p14:tracePt t="52175" x="8001000" y="3257550"/>
          <p14:tracePt t="52187" x="7975600" y="3251200"/>
          <p14:tracePt t="52205" x="7905750" y="3219450"/>
          <p14:tracePt t="52221" x="7861300" y="3200400"/>
          <p14:tracePt t="52237" x="7753350" y="3155950"/>
          <p14:tracePt t="52255" x="7620000" y="3105150"/>
          <p14:tracePt t="52271" x="7543800" y="3079750"/>
          <p14:tracePt t="52288" x="7385050" y="3028950"/>
          <p14:tracePt t="52305" x="7219950" y="2984500"/>
          <p14:tracePt t="52321" x="7131050" y="2965450"/>
          <p14:tracePt t="52337" x="6959600" y="2921000"/>
          <p14:tracePt t="52355" x="6877050" y="2914650"/>
          <p14:tracePt t="52371" x="6711950" y="2889250"/>
          <p14:tracePt t="52387" x="6546850" y="2882900"/>
          <p14:tracePt t="52404" x="6457950" y="2882900"/>
          <p14:tracePt t="52421" x="6261100" y="2870200"/>
          <p14:tracePt t="52437" x="6057900" y="2870200"/>
          <p14:tracePt t="52454" x="5962650" y="2870200"/>
          <p14:tracePt t="52471" x="5797550" y="2870200"/>
          <p14:tracePt t="52487" x="5670550" y="2870200"/>
          <p14:tracePt t="52504" x="5613400" y="2870200"/>
          <p14:tracePt t="52521" x="5530850" y="2870200"/>
          <p14:tracePt t="52537" x="5448300" y="2895600"/>
          <p14:tracePt t="52554" x="5403850" y="2908300"/>
          <p14:tracePt t="52571" x="5321300" y="2946400"/>
          <p14:tracePt t="52587" x="5226050" y="3003550"/>
          <p14:tracePt t="52604" x="5175250" y="3035300"/>
          <p14:tracePt t="52621" x="5099050" y="3086100"/>
          <p14:tracePt t="52637" x="5048250" y="3136900"/>
          <p14:tracePt t="52654" x="5016500" y="3155950"/>
          <p14:tracePt t="52671" x="4972050" y="3187700"/>
          <p14:tracePt t="52687" x="4921250" y="3232150"/>
          <p14:tracePt t="52704" x="4883150" y="3251200"/>
          <p14:tracePt t="52721" x="4826000" y="3276600"/>
          <p14:tracePt t="52737" x="4787900" y="3295650"/>
          <p14:tracePt t="52754" x="4768850" y="3308350"/>
          <p14:tracePt t="52770" x="4737100" y="3327400"/>
          <p14:tracePt t="52787" x="4711700" y="3340100"/>
          <p14:tracePt t="52804" x="4699000" y="3352800"/>
          <p14:tracePt t="52820" x="4673600" y="3365500"/>
          <p14:tracePt t="52837" x="4641850" y="3390900"/>
          <p14:tracePt t="52854" x="4629150" y="3397250"/>
          <p14:tracePt t="52870" x="4610100" y="3409950"/>
          <p14:tracePt t="52887" x="4597400" y="3416300"/>
          <p14:tracePt t="52928" x="4597400" y="3422650"/>
          <p14:tracePt t="52948" x="4591050" y="3422650"/>
          <p14:tracePt t="53460" x="4591050" y="3416300"/>
          <p14:tracePt t="53942" x="4591050" y="3409950"/>
          <p14:tracePt t="53982" x="4597400" y="3409950"/>
          <p14:tracePt t="54002" x="4603750" y="3403600"/>
          <p14:tracePt t="54012" x="4610100" y="3403600"/>
          <p14:tracePt t="54022" x="4616450" y="3403600"/>
          <p14:tracePt t="54036" x="4622800" y="3403600"/>
          <p14:tracePt t="54053" x="4629150" y="3403600"/>
          <p14:tracePt t="54070" x="4635500" y="3403600"/>
          <p14:tracePt t="54086" x="4648200" y="3397250"/>
          <p14:tracePt t="54103" x="4667250" y="3397250"/>
          <p14:tracePt t="54120" x="4686300" y="3397250"/>
          <p14:tracePt t="54136" x="4749800" y="3397250"/>
          <p14:tracePt t="54153" x="4876800" y="3397250"/>
          <p14:tracePt t="54169" x="4959350" y="3397250"/>
          <p14:tracePt t="54186" x="5162550" y="3397250"/>
          <p14:tracePt t="54203" x="5384800" y="3403600"/>
          <p14:tracePt t="54219" x="5467350" y="3409950"/>
          <p14:tracePt t="54236" x="5619750" y="3435350"/>
          <p14:tracePt t="54253" x="5727700" y="3454400"/>
          <p14:tracePt t="54269" x="5778500" y="3454400"/>
          <p14:tracePt t="54286" x="5880100" y="3460750"/>
          <p14:tracePt t="54303" x="5969000" y="3467100"/>
          <p14:tracePt t="54319" x="6000750" y="3467100"/>
          <p14:tracePt t="54336" x="6064250" y="3473450"/>
          <p14:tracePt t="54353" x="6134100" y="3479800"/>
          <p14:tracePt t="54369" x="6165850" y="3479800"/>
          <p14:tracePt t="54386" x="6242050" y="3479800"/>
          <p14:tracePt t="54403" x="6299200" y="3479800"/>
          <p14:tracePt t="54419" x="6311900" y="3479800"/>
          <p14:tracePt t="54436" x="6356350" y="3479800"/>
          <p14:tracePt t="54453" x="6369050" y="3479800"/>
          <p14:tracePt t="54469" x="6413500" y="3479800"/>
          <p14:tracePt t="54486" x="6451600" y="3479800"/>
          <p14:tracePt t="54503" x="6470650" y="3479800"/>
          <p14:tracePt t="54519" x="6489700" y="3479800"/>
          <p14:tracePt t="54536" x="6502400" y="3479800"/>
          <p14:tracePt t="55388" x="6508750" y="3479800"/>
          <p14:tracePt t="55729" x="6515100" y="3479800"/>
          <p14:tracePt t="55739" x="6521450" y="3473450"/>
          <p14:tracePt t="55749" x="6540500" y="3460750"/>
          <p14:tracePt t="55760" x="6584950" y="3429000"/>
          <p14:tracePt t="55770" x="6642100" y="3390900"/>
          <p14:tracePt t="55785" x="6743700" y="3346450"/>
          <p14:tracePt t="55802" x="7048500" y="3213100"/>
          <p14:tracePt t="55819" x="7302500" y="3143250"/>
          <p14:tracePt t="55835" x="7404100" y="3117850"/>
          <p14:tracePt t="55852" x="7543800" y="3098800"/>
          <p14:tracePt t="55869" x="7607300" y="3098800"/>
          <p14:tracePt t="55885" x="7626350" y="3098800"/>
          <p14:tracePt t="55902" x="7651750" y="3098800"/>
          <p14:tracePt t="55918" x="7664450" y="3098800"/>
          <p14:tracePt t="55935" x="7683500" y="3098800"/>
          <p14:tracePt t="55952" x="7721600" y="3105150"/>
          <p14:tracePt t="55968" x="7740650" y="3111500"/>
          <p14:tracePt t="55985" x="7785100" y="3130550"/>
          <p14:tracePt t="56001" x="7823200" y="3143250"/>
          <p14:tracePt t="56018" x="7842250" y="3149600"/>
          <p14:tracePt t="56035" x="7880350" y="3168650"/>
          <p14:tracePt t="56051" x="7931150" y="3187700"/>
          <p14:tracePt t="56068" x="7962900" y="3200400"/>
          <p14:tracePt t="56085" x="8045450" y="3219450"/>
          <p14:tracePt t="56102" x="8102600" y="3244850"/>
          <p14:tracePt t="56118" x="8128000" y="3251200"/>
          <p14:tracePt t="56135" x="8159750" y="3263900"/>
          <p14:tracePt t="56151" x="8172450" y="3270250"/>
          <p14:tracePt t="56168" x="8178800" y="3270250"/>
          <p14:tracePt t="56482" x="8153400" y="3257550"/>
          <p14:tracePt t="56492" x="8064500" y="3187700"/>
          <p14:tracePt t="56503" x="7874000" y="3073400"/>
          <p14:tracePt t="56518" x="7581900" y="2940050"/>
          <p14:tracePt t="56534" x="6965950" y="2705100"/>
          <p14:tracePt t="56552" x="6292850" y="2559050"/>
          <p14:tracePt t="56568" x="5918200" y="2527300"/>
          <p14:tracePt t="56584" x="5238750" y="2489200"/>
          <p14:tracePt t="56601" x="4978400" y="2476500"/>
          <p14:tracePt t="56618" x="4584700" y="2476500"/>
          <p14:tracePt t="56634" x="4375150" y="2476500"/>
          <p14:tracePt t="56652" x="4311650" y="2476500"/>
          <p14:tracePt t="56668" x="4222750" y="2489200"/>
          <p14:tracePt t="56684" x="4197350" y="2495550"/>
          <p14:tracePt t="56701" x="4184650" y="2501900"/>
          <p14:tracePt t="56718" x="4178300" y="2501900"/>
          <p14:tracePt t="56734" x="4178300" y="2508250"/>
          <p14:tracePt t="56763" x="4171950" y="2520950"/>
          <p14:tracePt t="56773" x="4165600" y="2546350"/>
          <p14:tracePt t="56784" x="4152900" y="2578100"/>
          <p14:tracePt t="56801" x="4133850" y="2635250"/>
          <p14:tracePt t="56818" x="4108450" y="2749550"/>
          <p14:tracePt t="56834" x="4095750" y="2857500"/>
          <p14:tracePt t="56851" x="4095750" y="2908300"/>
          <p14:tracePt t="56868" x="4095750" y="3003550"/>
          <p14:tracePt t="56884" x="4095750" y="3092450"/>
          <p14:tracePt t="56901" x="4095750" y="3124200"/>
          <p14:tracePt t="56918" x="4095750" y="3162300"/>
          <p14:tracePt t="56934" x="4095750" y="3194050"/>
          <p14:tracePt t="56951" x="4095750" y="3200400"/>
          <p14:tracePt t="56984" x="4095750" y="3206750"/>
          <p14:tracePt t="57045" x="4102100" y="3206750"/>
          <p14:tracePt t="57637" x="4108450" y="3206750"/>
          <p14:tracePt t="58310" x="4114800" y="3206750"/>
          <p14:tracePt t="58330" x="4114800" y="3200400"/>
          <p14:tracePt t="58721" x="4114800" y="3194050"/>
          <p14:tracePt t="58832" x="4114800" y="3187700"/>
          <p14:tracePt t="58902" x="4121150" y="3187700"/>
          <p14:tracePt t="58912" x="4127500" y="3187700"/>
          <p14:tracePt t="58932" x="4140200" y="3187700"/>
          <p14:tracePt t="58942" x="4152900" y="3187700"/>
          <p14:tracePt t="58952" x="4165600" y="3181350"/>
          <p14:tracePt t="58966" x="4191000" y="3175000"/>
          <p14:tracePt t="58983" x="4260850" y="3162300"/>
          <p14:tracePt t="58999" x="4305300" y="3143250"/>
          <p14:tracePt t="59016" x="4457700" y="3105150"/>
          <p14:tracePt t="59033" x="4635500" y="3035300"/>
          <p14:tracePt t="59049" x="4724400" y="2997200"/>
          <p14:tracePt t="59052" x="4806950" y="2965450"/>
          <p14:tracePt t="59066" x="4895850" y="2927350"/>
          <p14:tracePt t="59083" x="5041900" y="2870200"/>
          <p14:tracePt t="59099" x="5099050" y="2851150"/>
          <p14:tracePt t="59116" x="5175250" y="2825750"/>
          <p14:tracePt t="59132" x="5251450" y="2800350"/>
          <p14:tracePt t="59149" x="5283200" y="2787650"/>
          <p14:tracePt t="59166" x="5365750" y="2755900"/>
          <p14:tracePt t="59182" x="5435600" y="2730500"/>
          <p14:tracePt t="59199" x="5467350" y="2717800"/>
          <p14:tracePt t="59216" x="5499100" y="2705100"/>
          <p14:tracePt t="59232" x="5524500" y="2692400"/>
          <p14:tracePt t="59249" x="5537200" y="2679700"/>
          <p14:tracePt t="59266" x="5562600" y="2673350"/>
          <p14:tracePt t="59282" x="5588000" y="2654300"/>
          <p14:tracePt t="59299" x="5600700" y="2647950"/>
          <p14:tracePt t="59316" x="5638800" y="2622550"/>
          <p14:tracePt t="59333" x="5664200" y="2609850"/>
          <p14:tracePt t="59349" x="5683250" y="2597150"/>
          <p14:tracePt t="59366" x="5715000" y="2584450"/>
          <p14:tracePt t="59383" x="5746750" y="2565400"/>
          <p14:tracePt t="59399" x="5759450" y="2559050"/>
          <p14:tracePt t="59416" x="5791200" y="2552700"/>
          <p14:tracePt t="59433" x="5810250" y="2552700"/>
          <p14:tracePt t="59449" x="5816600" y="2552700"/>
          <p14:tracePt t="59466" x="5829300" y="2552700"/>
          <p14:tracePt t="59482" x="5835650" y="2552700"/>
          <p14:tracePt t="59499" x="5842000" y="2552700"/>
          <p14:tracePt t="59516" x="5854700" y="2565400"/>
          <p14:tracePt t="59532" x="5861050" y="2578100"/>
          <p14:tracePt t="59549" x="5867400" y="2597150"/>
          <p14:tracePt t="59566" x="5873750" y="2628900"/>
          <p14:tracePt t="59582" x="5880100" y="2647950"/>
          <p14:tracePt t="59599" x="5886450" y="2686050"/>
          <p14:tracePt t="59616" x="5899150" y="2743200"/>
          <p14:tracePt t="59632" x="5899150" y="2787650"/>
          <p14:tracePt t="59649" x="5905500" y="2844800"/>
          <p14:tracePt t="59666" x="5911850" y="2895600"/>
          <p14:tracePt t="59682" x="5918200" y="2927350"/>
          <p14:tracePt t="59699" x="5924550" y="2990850"/>
          <p14:tracePt t="59715" x="5943600" y="3073400"/>
          <p14:tracePt t="59732" x="5949950" y="3105150"/>
          <p14:tracePt t="59749" x="5956300" y="3149600"/>
          <p14:tracePt t="59765" x="5956300" y="3175000"/>
          <p14:tracePt t="59782" x="5962650" y="3187700"/>
          <p14:tracePt t="59799" x="5975350" y="3225800"/>
          <p14:tracePt t="59815" x="5981700" y="3276600"/>
          <p14:tracePt t="59832" x="5988050" y="3302000"/>
          <p14:tracePt t="59849" x="5994400" y="3333750"/>
          <p14:tracePt t="59865" x="6000750" y="3359150"/>
          <p14:tracePt t="59882" x="6007100" y="3371850"/>
          <p14:tracePt t="59899" x="6013450" y="3397250"/>
          <p14:tracePt t="59915" x="6013450" y="3416300"/>
          <p14:tracePt t="59932" x="6013450" y="3429000"/>
          <p14:tracePt t="59949" x="6013450" y="3435350"/>
          <p14:tracePt t="59965" x="6013450" y="3441700"/>
          <p14:tracePt t="60508" x="6019800" y="3429000"/>
          <p14:tracePt t="60518" x="6019800" y="3409950"/>
          <p14:tracePt t="60529" x="6026150" y="3384550"/>
          <p14:tracePt t="60538" x="6032500" y="3365500"/>
          <p14:tracePt t="60549" x="6032500" y="3346450"/>
          <p14:tracePt t="60565" x="6038850" y="3327400"/>
          <p14:tracePt t="60582" x="6045200" y="3289300"/>
          <p14:tracePt t="60598" x="6051550" y="3251200"/>
          <p14:tracePt t="60615" x="6051550" y="3225800"/>
          <p14:tracePt t="60631" x="6051550" y="3181350"/>
          <p14:tracePt t="60648" x="6057900" y="3136900"/>
          <p14:tracePt t="60665" x="6057900" y="3111500"/>
          <p14:tracePt t="60681" x="6057900" y="3079750"/>
          <p14:tracePt t="60698" x="6064250" y="3054350"/>
          <p14:tracePt t="60715" x="6064250" y="3035300"/>
          <p14:tracePt t="60731" x="6064250" y="3022600"/>
          <p14:tracePt t="60748" x="6064250" y="3009900"/>
          <p14:tracePt t="60765" x="6064250" y="3003550"/>
          <p14:tracePt t="60880" x="6064250" y="3022600"/>
          <p14:tracePt t="60890" x="6064250" y="3048000"/>
          <p14:tracePt t="60900" x="6064250" y="3079750"/>
          <p14:tracePt t="60915" x="6064250" y="3111500"/>
          <p14:tracePt t="60931" x="6064250" y="3219450"/>
          <p14:tracePt t="60948" x="6064250" y="3282950"/>
          <p14:tracePt t="60965" x="6064250" y="3397250"/>
          <p14:tracePt t="60981" x="6064250" y="3517900"/>
          <p14:tracePt t="60998" x="6064250" y="3568700"/>
          <p14:tracePt t="61015" x="6064250" y="3676650"/>
          <p14:tracePt t="61031" x="6064250" y="3752850"/>
          <p14:tracePt t="61048" x="6064250" y="3778250"/>
          <p14:tracePt t="61051" x="6064250" y="3790950"/>
          <p14:tracePt t="61065" x="6064250" y="3816350"/>
          <p14:tracePt t="61081" x="6064250" y="3848100"/>
          <p14:tracePt t="61098" x="6064250" y="3867150"/>
          <p14:tracePt t="61114" x="6070600" y="3892550"/>
          <p14:tracePt t="61131" x="6070600" y="3924300"/>
          <p14:tracePt t="61165" x="6070600" y="3930650"/>
          <p14:tracePt t="61181" x="6070600" y="3937000"/>
          <p14:tracePt t="61251" x="6070600" y="3924300"/>
          <p14:tracePt t="61261" x="6089650" y="3886200"/>
          <p14:tracePt t="61271" x="6102350" y="3810000"/>
          <p14:tracePt t="61282" x="6121400" y="3689350"/>
          <p14:tracePt t="61298" x="6140450" y="3549650"/>
          <p14:tracePt t="61314" x="6159500" y="3333750"/>
          <p14:tracePt t="61331" x="6165850" y="3219450"/>
          <p14:tracePt t="61348" x="6165850" y="3187700"/>
          <p14:tracePt t="61364" x="6165850" y="3130550"/>
          <p14:tracePt t="61381" x="6165850" y="3079750"/>
          <p14:tracePt t="61398" x="6159500" y="3054350"/>
          <p14:tracePt t="61414" x="6153150" y="3022600"/>
          <p14:tracePt t="61431" x="6146800" y="2997200"/>
          <p14:tracePt t="61448" x="6146800" y="2990850"/>
          <p14:tracePt t="61464" x="6146800" y="2952750"/>
          <p14:tracePt t="61481" x="6146800" y="2901950"/>
          <p14:tracePt t="61497" x="6146800" y="2882900"/>
          <p14:tracePt t="61514" x="6146800" y="2857500"/>
          <p14:tracePt t="61531" x="6146800" y="2844800"/>
          <p14:tracePt t="61643" x="6146800" y="2851150"/>
          <p14:tracePt t="61652" x="6146800" y="2876550"/>
          <p14:tracePt t="61663" x="6146800" y="2908300"/>
          <p14:tracePt t="61673" x="6146800" y="2971800"/>
          <p14:tracePt t="61682" x="6140450" y="3035300"/>
          <p14:tracePt t="61697" x="6140450" y="3098800"/>
          <p14:tracePt t="61714" x="6140450" y="3213100"/>
          <p14:tracePt t="61731" x="6140450" y="3270250"/>
          <p14:tracePt t="61747" x="6140450" y="3352800"/>
          <p14:tracePt t="61764" x="6140450" y="3441700"/>
          <p14:tracePt t="61781" x="6146800" y="3486150"/>
          <p14:tracePt t="61797" x="6146800" y="3556000"/>
          <p14:tracePt t="61814" x="6146800" y="3587750"/>
          <p14:tracePt t="61831" x="6146800" y="3606800"/>
          <p14:tracePt t="61848" x="6146800" y="3619500"/>
          <p14:tracePt t="61864" x="6146800" y="3632200"/>
          <p14:tracePt t="61881" x="6146800" y="3638550"/>
          <p14:tracePt t="61897" x="6146800" y="3644900"/>
          <p14:tracePt t="62054" x="6146800" y="3638550"/>
          <p14:tracePt t="62064" x="6146800" y="3613150"/>
          <p14:tracePt t="62074" x="6146800" y="3587750"/>
          <p14:tracePt t="62084" x="6146800" y="3568700"/>
          <p14:tracePt t="62097" x="6146800" y="3543300"/>
          <p14:tracePt t="62114" x="6146800" y="3492500"/>
          <p14:tracePt t="62130" x="6146800" y="3479800"/>
          <p14:tracePt t="62147" x="6146800" y="3435350"/>
          <p14:tracePt t="62164" x="6146800" y="3390900"/>
          <p14:tracePt t="62180" x="6146800" y="3365500"/>
          <p14:tracePt t="62197" x="6146800" y="3327400"/>
          <p14:tracePt t="62214" x="6146800" y="3289300"/>
          <p14:tracePt t="62230" x="6146800" y="3276600"/>
          <p14:tracePt t="62247" x="6146800" y="3244850"/>
          <p14:tracePt t="62264" x="6146800" y="3225800"/>
          <p14:tracePt t="62280" x="6146800" y="3219450"/>
          <p14:tracePt t="62297" x="6146800" y="3206750"/>
          <p14:tracePt t="62314" x="6146800" y="3200400"/>
          <p14:tracePt t="62456" x="6146800" y="3219450"/>
          <p14:tracePt t="62465" x="6146800" y="3238500"/>
          <p14:tracePt t="62476" x="6146800" y="3270250"/>
          <p14:tracePt t="62486" x="6146800" y="3302000"/>
          <p14:tracePt t="62497" x="6146800" y="3340100"/>
          <p14:tracePt t="62513" x="6146800" y="3359150"/>
          <p14:tracePt t="62530" x="6146800" y="3409950"/>
          <p14:tracePt t="62547" x="6146800" y="3460750"/>
          <p14:tracePt t="62563" x="6146800" y="3473450"/>
          <p14:tracePt t="62580" x="6146800" y="3498850"/>
          <p14:tracePt t="62597" x="6146800" y="3517900"/>
          <p14:tracePt t="63029" x="6140450" y="3517900"/>
          <p14:tracePt t="63038" x="6121400" y="3517900"/>
          <p14:tracePt t="63048" x="6089650" y="3517900"/>
          <p14:tracePt t="63063" x="6045200" y="3517900"/>
          <p14:tracePt t="63080" x="5892800" y="3530600"/>
          <p14:tracePt t="63096" x="5810250" y="3536950"/>
          <p14:tracePt t="63113" x="5638800" y="3543300"/>
          <p14:tracePt t="63130" x="5492750" y="3556000"/>
          <p14:tracePt t="63146" x="5429250" y="3556000"/>
          <p14:tracePt t="63163" x="5308600" y="3556000"/>
          <p14:tracePt t="63180" x="5213350" y="3556000"/>
          <p14:tracePt t="63196" x="5156200" y="3543300"/>
          <p14:tracePt t="63213" x="5048250" y="3530600"/>
          <p14:tracePt t="63230" x="4940300" y="3511550"/>
          <p14:tracePt t="63246" x="4876800" y="3505200"/>
          <p14:tracePt t="63263" x="4762500" y="3479800"/>
          <p14:tracePt t="63280" x="4686300" y="3467100"/>
          <p14:tracePt t="63296" x="4648200" y="3460750"/>
          <p14:tracePt t="63313" x="4610100" y="3441700"/>
          <p14:tracePt t="63330" x="4578350" y="3429000"/>
          <p14:tracePt t="63346" x="4565650" y="3422650"/>
          <p14:tracePt t="63363" x="4540250" y="3416300"/>
          <p14:tracePt t="63380" x="4533900" y="3403600"/>
          <p14:tracePt t="63396" x="4527550" y="3403600"/>
          <p14:tracePt t="63413" x="4521200" y="3397250"/>
          <p14:tracePt t="63446" x="4521200" y="3390900"/>
          <p14:tracePt t="63570" x="4527550" y="3390900"/>
          <p14:tracePt t="63581" x="4546600" y="3397250"/>
          <p14:tracePt t="63590" x="4597400" y="3416300"/>
          <p14:tracePt t="63600" x="4673600" y="3454400"/>
          <p14:tracePt t="63613" x="4762500" y="3498850"/>
          <p14:tracePt t="63629" x="4972050" y="3568700"/>
          <p14:tracePt t="63646" x="5054600" y="3606800"/>
          <p14:tracePt t="63663" x="5238750" y="3657600"/>
          <p14:tracePt t="63680" x="5403850" y="3689350"/>
          <p14:tracePt t="63696" x="5467350" y="3708400"/>
          <p14:tracePt t="63713" x="5588000" y="3714750"/>
          <p14:tracePt t="63730" x="5702300" y="3714750"/>
          <p14:tracePt t="63746" x="5759450" y="3714750"/>
          <p14:tracePt t="63762" x="5867400" y="3714750"/>
          <p14:tracePt t="63779" x="5911850" y="3708400"/>
          <p14:tracePt t="63796" x="5994400" y="3676650"/>
          <p14:tracePt t="63813" x="6026150" y="3663950"/>
          <p14:tracePt t="63829" x="6038850" y="3657600"/>
          <p14:tracePt t="63846" x="6045200" y="3657600"/>
          <p14:tracePt t="64012" x="6051550" y="3651250"/>
          <p14:tracePt t="64022" x="6057900" y="3638550"/>
          <p14:tracePt t="64041" x="6057900" y="3632200"/>
          <p14:tracePt t="64051" x="6057900" y="3625850"/>
          <p14:tracePt t="64785" x="6064250" y="3625850"/>
          <p14:tracePt t="64795" x="6076950" y="3625850"/>
          <p14:tracePt t="64805" x="6096000" y="3625850"/>
          <p14:tracePt t="64815" x="6121400" y="3625850"/>
          <p14:tracePt t="64829" x="6153150" y="3625850"/>
          <p14:tracePt t="64845" x="6254750" y="3644900"/>
          <p14:tracePt t="64862" x="6318250" y="3663950"/>
          <p14:tracePt t="64878" x="6464300" y="3695700"/>
          <p14:tracePt t="64895" x="6610350" y="3727450"/>
          <p14:tracePt t="64912" x="6686550" y="3746500"/>
          <p14:tracePt t="64928" x="6870700" y="3771900"/>
          <p14:tracePt t="64945" x="7080250" y="3790950"/>
          <p14:tracePt t="64962" x="7200900" y="3797300"/>
          <p14:tracePt t="64978" x="7429500" y="3803650"/>
          <p14:tracePt t="64995" x="7639050" y="3803650"/>
          <p14:tracePt t="65012" x="7747000" y="3803650"/>
          <p14:tracePt t="65028" x="7905750" y="3803650"/>
          <p14:tracePt t="65045" x="8001000" y="3790950"/>
          <p14:tracePt t="65062" x="8039100" y="3784600"/>
          <p14:tracePt t="65078" x="8077200" y="3771900"/>
          <p14:tracePt t="65095" x="8121650" y="3746500"/>
          <p14:tracePt t="65112" x="8140700" y="3740150"/>
          <p14:tracePt t="65128" x="8159750" y="3721100"/>
          <p14:tracePt t="65145" x="8172450" y="3721100"/>
          <p14:tracePt t="65162" x="8172450" y="3714750"/>
          <p14:tracePt t="65749" x="8166100" y="3714750"/>
          <p14:tracePt t="65759" x="8134350" y="3714750"/>
          <p14:tracePt t="65769" x="8089900" y="3721100"/>
          <p14:tracePt t="65779" x="8032750" y="3733800"/>
          <p14:tracePt t="65794" x="7956550" y="3746500"/>
          <p14:tracePt t="65811" x="7727950" y="3784600"/>
          <p14:tracePt t="65828" x="7391400" y="3816350"/>
          <p14:tracePt t="65845" x="7194550" y="3816350"/>
          <p14:tracePt t="65861" x="6889750" y="3816350"/>
          <p14:tracePt t="65878" x="6680200" y="3816350"/>
          <p14:tracePt t="65894" x="6584950" y="3797300"/>
          <p14:tracePt t="65911" x="6438900" y="3746500"/>
          <p14:tracePt t="65929" x="6324600" y="3695700"/>
          <p14:tracePt t="65944" x="6267450" y="3670300"/>
          <p14:tracePt t="65961" x="6191250" y="3619500"/>
          <p14:tracePt t="65978" x="6165850" y="3600450"/>
          <p14:tracePt t="65994" x="6127750" y="3568700"/>
          <p14:tracePt t="66011" x="6108700" y="3543300"/>
          <p14:tracePt t="66028" x="6102350" y="3543300"/>
          <p14:tracePt t="66044" x="6096000" y="3530600"/>
          <p14:tracePt t="66061" x="6089650" y="3524250"/>
          <p14:tracePt t="66078" x="6089650" y="3517900"/>
          <p14:tracePt t="66094" x="6089650" y="3511550"/>
          <p14:tracePt t="66111" x="6083300" y="3511550"/>
          <p14:tracePt t="66128" x="6083300" y="3505200"/>
          <p14:tracePt t="66160" x="6083300" y="3498850"/>
          <p14:tracePt t="66180" x="6083300" y="3492500"/>
          <p14:tracePt t="66200" x="6083300" y="3479800"/>
          <p14:tracePt t="66211" x="6083300" y="3473450"/>
          <p14:tracePt t="66220" x="6083300" y="3460750"/>
          <p14:tracePt t="66230" x="6083300" y="3448050"/>
          <p14:tracePt t="66250" x="6083300" y="3441700"/>
          <p14:tracePt t="66261" x="6083300" y="3435350"/>
          <p14:tracePt t="66291" x="6083300" y="3429000"/>
          <p14:tracePt t="66301" x="6083300" y="3422650"/>
          <p14:tracePt t="66311" x="6083300" y="3416300"/>
          <p14:tracePt t="66327" x="6083300" y="3403600"/>
          <p14:tracePt t="66344" x="6089650" y="3390900"/>
          <p14:tracePt t="66361" x="6089650" y="3384550"/>
          <p14:tracePt t="66394" x="6096000" y="3378200"/>
          <p14:tracePt t="66502" x="6096000" y="3371850"/>
          <p14:tracePt t="66532" x="6096000" y="3365500"/>
          <p14:tracePt t="66542" x="6096000" y="3359150"/>
          <p14:tracePt t="66552" x="6102350" y="3340100"/>
          <p14:tracePt t="66562" x="6127750" y="3289300"/>
          <p14:tracePt t="66578" x="6153150" y="3213100"/>
          <p14:tracePt t="66594" x="6203950" y="3079750"/>
          <p14:tracePt t="66611" x="6229350" y="3022600"/>
          <p14:tracePt t="66627" x="6235700" y="3016250"/>
          <p14:tracePt t="66644" x="6235700" y="3003550"/>
          <p14:tracePt t="66723" x="6229350" y="3003550"/>
          <p14:tracePt t="66732" x="6216650" y="3003550"/>
          <p14:tracePt t="66743" x="6203950" y="3003550"/>
          <p14:tracePt t="66753" x="6184900" y="3009900"/>
          <p14:tracePt t="66762" x="6165850" y="3016250"/>
          <p14:tracePt t="66777" x="6159500" y="3022600"/>
          <p14:tracePt t="66794" x="6121400" y="3035300"/>
          <p14:tracePt t="66810" x="6102350" y="3048000"/>
          <p14:tracePt t="66827" x="6076950" y="3067050"/>
          <p14:tracePt t="66844" x="6045200" y="3098800"/>
          <p14:tracePt t="66860" x="6026150" y="3117850"/>
          <p14:tracePt t="66877" x="6000750" y="3168650"/>
          <p14:tracePt t="66894" x="5981700" y="3206750"/>
          <p14:tracePt t="66910" x="5981700" y="3219450"/>
          <p14:tracePt t="66927" x="5975350" y="3232150"/>
          <p14:tracePt t="66944" x="5975350" y="3238500"/>
          <p14:tracePt t="66960" x="5975350" y="3251200"/>
          <p14:tracePt t="66977" x="5975350" y="3270250"/>
          <p14:tracePt t="66994" x="5975350" y="3302000"/>
          <p14:tracePt t="67010" x="5975350" y="3321050"/>
          <p14:tracePt t="67027" x="5994400" y="3352800"/>
          <p14:tracePt t="67044" x="6007100" y="3384550"/>
          <p14:tracePt t="67060" x="6013450" y="3390900"/>
          <p14:tracePt t="67077" x="6019800" y="3397250"/>
          <p14:tracePt t="67094" x="6026150" y="3409950"/>
          <p14:tracePt t="67110" x="6032500" y="3409950"/>
          <p14:tracePt t="67127" x="6038850" y="3416300"/>
          <p14:tracePt t="67144" x="6051550" y="3429000"/>
          <p14:tracePt t="67160" x="6070600" y="3435350"/>
          <p14:tracePt t="67177" x="6102350" y="3448050"/>
          <p14:tracePt t="67194" x="6146800" y="3454400"/>
          <p14:tracePt t="67210" x="6172200" y="3454400"/>
          <p14:tracePt t="67227" x="6210300" y="3454400"/>
          <p14:tracePt t="67244" x="6235700" y="3454400"/>
          <p14:tracePt t="67260" x="6248400" y="3454400"/>
          <p14:tracePt t="67277" x="6254750" y="3454400"/>
          <p14:tracePt t="67294" x="6261100" y="3454400"/>
          <p14:tracePt t="67310" x="6267450" y="3454400"/>
          <p14:tracePt t="67327" x="6267450" y="3448050"/>
          <p14:tracePt t="67344" x="6273800" y="3441700"/>
          <p14:tracePt t="67360" x="6273800" y="3422650"/>
          <p14:tracePt t="67377" x="6280150" y="3403600"/>
          <p14:tracePt t="67393" x="6280150" y="3384550"/>
          <p14:tracePt t="67410" x="6286500" y="3352800"/>
          <p14:tracePt t="67427" x="6286500" y="3314700"/>
          <p14:tracePt t="67443" x="6286500" y="3302000"/>
          <p14:tracePt t="67460" x="6286500" y="3282950"/>
          <p14:tracePt t="67477" x="6286500" y="3276600"/>
          <p14:tracePt t="67493" x="6286500" y="3270250"/>
          <p14:tracePt t="67510" x="6286500" y="3263900"/>
          <p14:tracePt t="67527" x="6286500" y="3251200"/>
          <p14:tracePt t="67543" x="6286500" y="3244850"/>
          <p14:tracePt t="67560" x="6254750" y="3225800"/>
          <p14:tracePt t="67577" x="6235700" y="3206750"/>
          <p14:tracePt t="67593" x="6223000" y="3206750"/>
          <p14:tracePt t="67610" x="6197600" y="3200400"/>
          <p14:tracePt t="67626" x="6172200" y="3200400"/>
          <p14:tracePt t="67643" x="6165850" y="3194050"/>
          <p14:tracePt t="67660" x="6146800" y="3194050"/>
          <p14:tracePt t="67676" x="6134100" y="3194050"/>
          <p14:tracePt t="67693" x="6127750" y="3194050"/>
          <p14:tracePt t="67710" x="6121400" y="3194050"/>
          <p14:tracePt t="67726" x="6115050" y="3194050"/>
          <p14:tracePt t="67743" x="6102350" y="3206750"/>
          <p14:tracePt t="67760" x="6083300" y="3232150"/>
          <p14:tracePt t="67776" x="6076950" y="3251200"/>
          <p14:tracePt t="67793" x="6070600" y="3251200"/>
          <p14:tracePt t="67810" x="6070600" y="3263900"/>
          <p14:tracePt t="67826" x="6064250" y="3263900"/>
          <p14:tracePt t="67860" x="6064250" y="3270250"/>
          <p14:tracePt t="68028" x="6064250" y="3276600"/>
          <p14:tracePt t="68038" x="6064250" y="3282950"/>
          <p14:tracePt t="68047" x="6064250" y="3295650"/>
          <p14:tracePt t="68059" x="6064250" y="3314700"/>
          <p14:tracePt t="68076" x="6064250" y="3340100"/>
          <p14:tracePt t="68093" x="6083300" y="3390900"/>
          <p14:tracePt t="68109" x="6108700" y="3441700"/>
          <p14:tracePt t="68126" x="6121400" y="3460750"/>
          <p14:tracePt t="68130" x="6140450" y="3479800"/>
          <p14:tracePt t="68143" x="6153150" y="3492500"/>
          <p14:tracePt t="68159" x="6178550" y="3517900"/>
          <p14:tracePt t="68176" x="6184900" y="3530600"/>
          <p14:tracePt t="68193" x="6216650" y="3556000"/>
          <p14:tracePt t="68209" x="6235700" y="3575050"/>
          <p14:tracePt t="68226" x="6242050" y="3587750"/>
          <p14:tracePt t="68243" x="6267450" y="3613150"/>
          <p14:tracePt t="68259" x="6286500" y="3644900"/>
          <p14:tracePt t="68276" x="6292850" y="3657600"/>
          <p14:tracePt t="68293" x="6305550" y="3689350"/>
          <p14:tracePt t="68309" x="6311900" y="3714750"/>
          <p14:tracePt t="68326" x="6318250" y="3714750"/>
          <p14:tracePt t="68343" x="6318250" y="3727450"/>
          <p14:tracePt t="69182" x="6318250" y="3721100"/>
          <p14:tracePt t="69193" x="6318250" y="3714750"/>
          <p14:tracePt t="69202" x="6318250" y="3708400"/>
          <p14:tracePt t="69212" x="6318250" y="3695700"/>
          <p14:tracePt t="69225" x="6318250" y="3676650"/>
          <p14:tracePt t="69242" x="6311900" y="3632200"/>
          <p14:tracePt t="69259" x="6299200" y="3619500"/>
          <p14:tracePt t="69275" x="6286500" y="3568700"/>
          <p14:tracePt t="69292" x="6273800" y="3498850"/>
          <p14:tracePt t="69309" x="6267450" y="3467100"/>
          <p14:tracePt t="69325" x="6248400" y="3384550"/>
          <p14:tracePt t="69342" x="6242050" y="3352800"/>
          <p14:tracePt t="69359" x="6235700" y="3340100"/>
          <p14:tracePt t="69375" x="6235700" y="3327400"/>
          <p14:tracePt t="69409" x="6235700" y="3321050"/>
          <p14:tracePt t="69425" x="6229350" y="3314700"/>
          <p14:tracePt t="69443" x="6229350" y="3308350"/>
          <p14:tracePt t="69459" x="6229350" y="3302000"/>
          <p14:tracePt t="69475" x="6223000" y="3295650"/>
          <p14:tracePt t="69524" x="6223000" y="3289300"/>
          <p14:tracePt t="69554" x="6223000" y="3282950"/>
          <p14:tracePt t="69664" x="6223000" y="3276600"/>
          <p14:tracePt t="71916" x="6210300" y="3257550"/>
          <p14:tracePt t="71926" x="6197600" y="3244850"/>
          <p14:tracePt t="71936" x="6178550" y="3206750"/>
          <p14:tracePt t="71946" x="6146800" y="3168650"/>
          <p14:tracePt t="71956" x="6127750" y="3130550"/>
          <p14:tracePt t="71973" x="6083300" y="3086100"/>
          <p14:tracePt t="71990" x="6013450" y="2997200"/>
          <p14:tracePt t="72007" x="5924550" y="2908300"/>
          <p14:tracePt t="72023" x="5854700" y="2838450"/>
          <p14:tracePt t="72040" x="5695950" y="2686050"/>
          <p14:tracePt t="72057" x="5537200" y="2552700"/>
          <p14:tracePt t="72073" x="5454650" y="2501900"/>
          <p14:tracePt t="72090" x="5321300" y="2425700"/>
          <p14:tracePt t="72107" x="5207000" y="2374900"/>
          <p14:tracePt t="72123" x="5149850" y="2362200"/>
          <p14:tracePt t="72140" x="5054600" y="2343150"/>
          <p14:tracePt t="72156" x="5010150" y="2336800"/>
          <p14:tracePt t="72173" x="4933950" y="2336800"/>
          <p14:tracePt t="72189" x="4864100" y="2336800"/>
          <p14:tracePt t="72206" x="4845050" y="2336800"/>
          <p14:tracePt t="72223" x="4806950" y="2336800"/>
          <p14:tracePt t="72239" x="4775200" y="2336800"/>
          <p14:tracePt t="72256" x="4756150" y="2336800"/>
          <p14:tracePt t="72274" x="4730750" y="2343150"/>
          <p14:tracePt t="72290" x="4699000" y="2349500"/>
          <p14:tracePt t="72306" x="4686300" y="2349500"/>
          <p14:tracePt t="72323" x="4660900" y="2355850"/>
          <p14:tracePt t="72340" x="4635500" y="2362200"/>
          <p14:tracePt t="72356" x="4629150" y="2362200"/>
          <p14:tracePt t="72373" x="4622800" y="2362200"/>
          <p14:tracePt t="72390" x="4616450" y="2362200"/>
          <p14:tracePt t="72429" x="4610100" y="2362200"/>
          <p14:tracePt t="72459" x="4603750" y="2362200"/>
          <p14:tracePt t="72508" x="4597400" y="2362200"/>
          <p14:tracePt t="73494" x="4616450" y="2362200"/>
          <p14:tracePt t="73504" x="4654550" y="2362200"/>
          <p14:tracePt t="73514" x="4730750" y="2362200"/>
          <p14:tracePt t="73524" x="4826000" y="2362200"/>
          <p14:tracePt t="73539" x="4940300" y="2362200"/>
          <p14:tracePt t="73556" x="5207000" y="2374900"/>
          <p14:tracePt t="73572" x="5353050" y="2393950"/>
          <p14:tracePt t="73589" x="5638800" y="2444750"/>
          <p14:tracePt t="73606" x="5854700" y="2508250"/>
          <p14:tracePt t="73622" x="5962650" y="2533650"/>
          <p14:tracePt t="73625" x="6051550" y="2571750"/>
          <p14:tracePt t="73639" x="6140450" y="2609850"/>
          <p14:tracePt t="73655" x="6273800" y="2673350"/>
          <p14:tracePt t="73672" x="6330950" y="2717800"/>
          <p14:tracePt t="73689" x="6445250" y="2787650"/>
          <p14:tracePt t="73706" x="6546850" y="2863850"/>
          <p14:tracePt t="73722" x="6584950" y="2895600"/>
          <p14:tracePt t="73739" x="6629400" y="2933700"/>
          <p14:tracePt t="73755" x="6667500" y="2965450"/>
          <p14:tracePt t="73772" x="6667500" y="2971800"/>
          <p14:tracePt t="73788" x="6692900" y="2990850"/>
          <p14:tracePt t="73805" x="6711950" y="3009900"/>
          <p14:tracePt t="73821" x="6724650" y="3028950"/>
          <p14:tracePt t="73838" x="6762750" y="3086100"/>
          <p14:tracePt t="73855" x="6794500" y="3149600"/>
          <p14:tracePt t="73872" x="6800850" y="3175000"/>
          <p14:tracePt t="73889" x="6826250" y="3213100"/>
          <p14:tracePt t="73905" x="6838950" y="3263900"/>
          <p14:tracePt t="73922" x="6845300" y="3289300"/>
          <p14:tracePt t="73939" x="6864350" y="3340100"/>
          <p14:tracePt t="73955" x="6877050" y="3390900"/>
          <p14:tracePt t="73972" x="6883400" y="3409950"/>
          <p14:tracePt t="73989" x="6896100" y="3441700"/>
          <p14:tracePt t="74005" x="6908800" y="3467100"/>
          <p14:tracePt t="74022" x="6908800" y="3486150"/>
          <p14:tracePt t="74039" x="6927850" y="3530600"/>
          <p14:tracePt t="74055" x="6946900" y="3562350"/>
          <p14:tracePt t="74072" x="6953250" y="3581400"/>
          <p14:tracePt t="74089" x="6965950" y="3606800"/>
          <p14:tracePt t="74122" x="6965950" y="3613150"/>
          <p14:tracePt t="75231" x="6978650" y="3613150"/>
          <p14:tracePt t="75240" x="6991350" y="3613150"/>
          <p14:tracePt t="75251" x="6997700" y="3613150"/>
          <p14:tracePt t="75260" x="7023100" y="3613150"/>
          <p14:tracePt t="75271" x="7048500" y="3619500"/>
          <p14:tracePt t="75288" x="7092950" y="3625850"/>
          <p14:tracePt t="75304" x="7245350" y="3689350"/>
          <p14:tracePt t="75321" x="7461250" y="3790950"/>
          <p14:tracePt t="75338" x="7562850" y="3848100"/>
          <p14:tracePt t="75354" x="7708900" y="3930650"/>
          <p14:tracePt t="75371" x="7804150" y="3994150"/>
          <p14:tracePt t="75388" x="7829550" y="4013200"/>
          <p14:tracePt t="75404" x="7874000" y="4044950"/>
          <p14:tracePt t="75421" x="7918450" y="4089400"/>
          <p14:tracePt t="75438" x="7950200" y="4108450"/>
          <p14:tracePt t="75454" x="8013700" y="4159250"/>
          <p14:tracePt t="75471" x="8070850" y="4197350"/>
          <p14:tracePt t="75488" x="8089900" y="4216400"/>
          <p14:tracePt t="75504" x="8108950" y="4241800"/>
          <p14:tracePt t="75521" x="8128000" y="4248150"/>
          <p14:tracePt t="75538" x="8128000" y="4254500"/>
          <p14:tracePt t="75554" x="8140700" y="4260850"/>
          <p14:tracePt t="75571" x="8140700" y="4267200"/>
          <p14:tracePt t="75604" x="8147050" y="4267200"/>
          <p14:tracePt t="75642" x="8140700" y="4267200"/>
          <p14:tracePt t="75652" x="8121650" y="4260850"/>
          <p14:tracePt t="75662" x="8096250" y="4241800"/>
          <p14:tracePt t="75672" x="8058150" y="4216400"/>
          <p14:tracePt t="75687" x="8001000" y="4184650"/>
          <p14:tracePt t="75704" x="7867650" y="4102100"/>
          <p14:tracePt t="75721" x="7785100" y="4057650"/>
          <p14:tracePt t="75737" x="7639050" y="3962400"/>
          <p14:tracePt t="75754" x="7493000" y="3867150"/>
          <p14:tracePt t="75771" x="7416800" y="3822700"/>
          <p14:tracePt t="75788" x="7277100" y="3733800"/>
          <p14:tracePt t="75804" x="7156450" y="3663950"/>
          <p14:tracePt t="75821" x="7105650" y="3632200"/>
          <p14:tracePt t="75837" x="6991350" y="3581400"/>
          <p14:tracePt t="75854" x="6877050" y="3530600"/>
          <p14:tracePt t="75871" x="6832600" y="3517900"/>
          <p14:tracePt t="75887" x="6750050" y="3486150"/>
          <p14:tracePt t="75904" x="6680200" y="3467100"/>
          <p14:tracePt t="75921" x="6648450" y="3454400"/>
          <p14:tracePt t="75937" x="6584950" y="3441700"/>
          <p14:tracePt t="75954" x="6534150" y="3429000"/>
          <p14:tracePt t="75971" x="6508750" y="3429000"/>
          <p14:tracePt t="75987" x="6470650" y="3429000"/>
          <p14:tracePt t="76004" x="6426200" y="3429000"/>
          <p14:tracePt t="76021" x="6407150" y="3429000"/>
          <p14:tracePt t="76037" x="6362700" y="3441700"/>
          <p14:tracePt t="76054" x="6318250" y="3460750"/>
          <p14:tracePt t="76071" x="6311900" y="3467100"/>
          <p14:tracePt t="76087" x="6280150" y="3479800"/>
          <p14:tracePt t="76104" x="6267450" y="3486150"/>
          <p14:tracePt t="76120" x="6261100" y="3486150"/>
          <p14:tracePt t="76124" x="6254750" y="3486150"/>
          <p14:tracePt t="76144" x="6248400" y="3486150"/>
          <p14:tracePt t="76164" x="6242050" y="3486150"/>
          <p14:tracePt t="77339" x="6229350" y="3492500"/>
          <p14:tracePt t="77349" x="6216650" y="3498850"/>
          <p14:tracePt t="77359" x="6210300" y="3511550"/>
          <p14:tracePt t="77370" x="6197600" y="3511550"/>
          <p14:tracePt t="77386" x="6184900" y="3524250"/>
          <p14:tracePt t="77403" x="6165850" y="3543300"/>
          <p14:tracePt t="77419" x="6146800" y="3549650"/>
          <p14:tracePt t="77436" x="6146800" y="3556000"/>
          <p14:tracePt t="77453" x="6134100" y="3562350"/>
          <p14:tracePt t="77901" x="6127750" y="3568700"/>
          <p14:tracePt t="77931" x="6121400" y="3568700"/>
          <p14:tracePt t="77941" x="6115050" y="3568700"/>
          <p14:tracePt t="77951" x="6115050" y="3575050"/>
          <p14:tracePt t="77961" x="6108700" y="3581400"/>
          <p14:tracePt t="77971" x="6102350" y="3581400"/>
          <p14:tracePt t="77991" x="6089650" y="3587750"/>
          <p14:tracePt t="78003" x="6076950" y="3594100"/>
          <p14:tracePt t="78019" x="6070600" y="3600450"/>
          <p14:tracePt t="78036" x="6032500" y="3619500"/>
          <p14:tracePt t="78052" x="5981700" y="3632200"/>
          <p14:tracePt t="78069" x="5949950" y="3638550"/>
          <p14:tracePt t="78086" x="5899150" y="3651250"/>
          <p14:tracePt t="78102" x="5854700" y="3651250"/>
          <p14:tracePt t="78119" x="5835650" y="3651250"/>
          <p14:tracePt t="78122" x="5816600" y="3651250"/>
          <p14:tracePt t="78136" x="5797550" y="3651250"/>
          <p14:tracePt t="78152" x="5753100" y="3651250"/>
          <p14:tracePt t="78169" x="5727700" y="3651250"/>
          <p14:tracePt t="78186" x="5683250" y="3651250"/>
          <p14:tracePt t="78202" x="5638800" y="3651250"/>
          <p14:tracePt t="78219" x="5600700" y="3651250"/>
          <p14:tracePt t="78236" x="5537200" y="3638550"/>
          <p14:tracePt t="78252" x="5461000" y="3632200"/>
          <p14:tracePt t="78269" x="5422900" y="3625850"/>
          <p14:tracePt t="78286" x="5359400" y="3619500"/>
          <p14:tracePt t="78302" x="5289550" y="3613150"/>
          <p14:tracePt t="78319" x="5257800" y="3613150"/>
          <p14:tracePt t="78336" x="5181600" y="3606800"/>
          <p14:tracePt t="78352" x="5099050" y="3594100"/>
          <p14:tracePt t="78369" x="5067300" y="3587750"/>
          <p14:tracePt t="78385" x="4991100" y="3575050"/>
          <p14:tracePt t="78402" x="4921250" y="3568700"/>
          <p14:tracePt t="78419" x="4889500" y="3568700"/>
          <p14:tracePt t="78435" x="4845050" y="3562350"/>
          <p14:tracePt t="78452" x="4806950" y="3556000"/>
          <p14:tracePt t="78469" x="4787900" y="3549650"/>
          <p14:tracePt t="78485" x="4762500" y="3549650"/>
          <p14:tracePt t="78503" x="4724400" y="3536950"/>
          <p14:tracePt t="78519" x="4718050" y="3530600"/>
          <p14:tracePt t="78535" x="4679950" y="3505200"/>
          <p14:tracePt t="78553" x="4648200" y="3486150"/>
          <p14:tracePt t="78569" x="4641850" y="3479800"/>
          <p14:tracePt t="78585" x="4616450" y="3454400"/>
          <p14:tracePt t="78602" x="4603750" y="3441700"/>
          <p14:tracePt t="78619" x="4591050" y="3429000"/>
          <p14:tracePt t="78636" x="4578350" y="3409950"/>
          <p14:tracePt t="78652" x="4572000" y="3409950"/>
          <p14:tracePt t="78669" x="4565650" y="3397250"/>
          <p14:tracePt t="78702" x="4559300" y="3397250"/>
          <p14:tracePt t="78853" x="4572000" y="3397250"/>
          <p14:tracePt t="78863" x="4584700" y="3397250"/>
          <p14:tracePt t="78873" x="4603750" y="3409950"/>
          <p14:tracePt t="78885" x="4622800" y="3422650"/>
          <p14:tracePt t="78901" x="4648200" y="3435350"/>
          <p14:tracePt t="78918" x="4699000" y="3467100"/>
          <p14:tracePt t="78935" x="4781550" y="3505200"/>
          <p14:tracePt t="78952" x="4845050" y="3543300"/>
          <p14:tracePt t="78968" x="4984750" y="3606800"/>
          <p14:tracePt t="78985" x="5162550" y="3676650"/>
          <p14:tracePt t="79002" x="5251450" y="3714750"/>
          <p14:tracePt t="79018" x="5403850" y="3771900"/>
          <p14:tracePt t="79035" x="5537200" y="3797300"/>
          <p14:tracePt t="79052" x="5600700" y="3803650"/>
          <p14:tracePt t="79068" x="5734050" y="3803650"/>
          <p14:tracePt t="79085" x="5854700" y="3803650"/>
          <p14:tracePt t="79102" x="5899150" y="3803650"/>
          <p14:tracePt t="79118" x="5949950" y="3803650"/>
          <p14:tracePt t="79135" x="5969000" y="3803650"/>
          <p14:tracePt t="79152" x="5975350" y="3803650"/>
          <p14:tracePt t="79168" x="5981700" y="3797300"/>
          <p14:tracePt t="79185" x="5994400" y="3790950"/>
          <p14:tracePt t="79202" x="6026150" y="3778250"/>
          <p14:tracePt t="79218" x="6096000" y="3759200"/>
          <p14:tracePt t="79235" x="6121400" y="3746500"/>
          <p14:tracePt t="79252" x="6178550" y="3733800"/>
          <p14:tracePt t="79268" x="6223000" y="3721100"/>
          <p14:tracePt t="79286" x="6248400" y="3714750"/>
          <p14:tracePt t="79302" x="6261100" y="3708400"/>
          <p14:tracePt t="79318" x="6273800" y="3702050"/>
          <p14:tracePt t="79335" x="6280150" y="3702050"/>
          <p14:tracePt t="79351" x="6286500" y="3702050"/>
          <p14:tracePt t="79387" x="6286500" y="3695700"/>
          <p14:tracePt t="79407" x="6292850" y="3695700"/>
          <p14:tracePt t="79417" x="6292850" y="3689350"/>
          <p14:tracePt t="79477" x="6299200" y="3689350"/>
          <p14:tracePt t="79648" x="6292850" y="3689350"/>
          <p14:tracePt t="79658" x="6280150" y="3689350"/>
          <p14:tracePt t="79668" x="6267450" y="3695700"/>
          <p14:tracePt t="79685" x="6242050" y="3702050"/>
          <p14:tracePt t="79701" x="6197600" y="3727450"/>
          <p14:tracePt t="79718" x="6127750" y="3759200"/>
          <p14:tracePt t="79734" x="6083300" y="3765550"/>
          <p14:tracePt t="79751" x="5994400" y="3784600"/>
          <p14:tracePt t="79768" x="5886450" y="3803650"/>
          <p14:tracePt t="79784" x="5829300" y="3810000"/>
          <p14:tracePt t="79801" x="5721350" y="3810000"/>
          <p14:tracePt t="79818" x="5607050" y="3810000"/>
          <p14:tracePt t="79834" x="5543550" y="3810000"/>
          <p14:tracePt t="79851" x="5403850" y="3810000"/>
          <p14:tracePt t="79868" x="5327650" y="3797300"/>
          <p14:tracePt t="79885" x="5207000" y="3752850"/>
          <p14:tracePt t="79901" x="5080000" y="3702050"/>
          <p14:tracePt t="79918" x="5010150" y="3663950"/>
          <p14:tracePt t="79934" x="4978400" y="3644900"/>
          <p14:tracePt t="79951" x="4946650" y="3619500"/>
          <p14:tracePt t="79968" x="4914900" y="3600450"/>
          <p14:tracePt t="79984" x="4902200" y="3587750"/>
          <p14:tracePt t="80001" x="4864100" y="3536950"/>
          <p14:tracePt t="80018" x="4826000" y="3486150"/>
          <p14:tracePt t="80034" x="4800600" y="3454400"/>
          <p14:tracePt t="80051" x="4768850" y="3409950"/>
          <p14:tracePt t="80068" x="4756150" y="3384550"/>
          <p14:tracePt t="80084" x="4737100" y="3352800"/>
          <p14:tracePt t="80101" x="4718050" y="3321050"/>
          <p14:tracePt t="80118" x="4711700" y="3314700"/>
          <p14:tracePt t="80134" x="4705350" y="3308350"/>
          <p14:tracePt t="80151" x="4705350" y="3302000"/>
          <p14:tracePt t="81244" x="4724400" y="3302000"/>
          <p14:tracePt t="81254" x="4749800" y="3302000"/>
          <p14:tracePt t="81264" x="4781550" y="3302000"/>
          <p14:tracePt t="81274" x="4832350" y="3302000"/>
          <p14:tracePt t="81284" x="4895850" y="3302000"/>
          <p14:tracePt t="81300" x="4984750" y="3314700"/>
          <p14:tracePt t="81317" x="5175250" y="3333750"/>
          <p14:tracePt t="81333" x="5365750" y="3340100"/>
          <p14:tracePt t="81350" x="5461000" y="3346450"/>
          <p14:tracePt t="81367" x="5588000" y="3365500"/>
          <p14:tracePt t="81384" x="5708650" y="3371850"/>
          <p14:tracePt t="81400" x="5772150" y="3378200"/>
          <p14:tracePt t="81417" x="5892800" y="3390900"/>
          <p14:tracePt t="81434" x="5988050" y="3390900"/>
          <p14:tracePt t="81450" x="6019800" y="3397250"/>
          <p14:tracePt t="81467" x="6064250" y="3397250"/>
          <p14:tracePt t="81484" x="6083300" y="3397250"/>
          <p14:tracePt t="81500" x="6089650" y="3397250"/>
          <p14:tracePt t="81517" x="6108700" y="3397250"/>
          <p14:tracePt t="81550" x="6115050" y="3397250"/>
          <p14:tracePt t="81567" x="6121400" y="3397250"/>
          <p14:tracePt t="81766" x="6127750" y="3378200"/>
          <p14:tracePt t="81776" x="6127750" y="3346450"/>
          <p14:tracePt t="81786" x="6127750" y="3302000"/>
          <p14:tracePt t="81800" x="6134100" y="3282950"/>
          <p14:tracePt t="81816" x="6134100" y="3244850"/>
          <p14:tracePt t="81833" x="6134100" y="3238500"/>
          <p14:tracePt t="81866" x="6134100" y="3232150"/>
          <p14:tracePt t="81966" x="6134100" y="3244850"/>
          <p14:tracePt t="81977" x="6134100" y="3263900"/>
          <p14:tracePt t="81987" x="6134100" y="3295650"/>
          <p14:tracePt t="82000" x="6134100" y="3321050"/>
          <p14:tracePt t="82016" x="6134100" y="3384550"/>
          <p14:tracePt t="82033" x="6134100" y="3409950"/>
          <p14:tracePt t="82050" x="6127750" y="3448050"/>
          <p14:tracePt t="82066" x="6127750" y="3479800"/>
          <p14:tracePt t="82083" x="6121400" y="3492500"/>
          <p14:tracePt t="82100" x="6108700" y="3524250"/>
          <p14:tracePt t="82116" x="6089650" y="3549650"/>
          <p14:tracePt t="82133" x="6076950" y="3568700"/>
          <p14:tracePt t="82149" x="6064250" y="3581400"/>
          <p14:tracePt t="82167" x="6038850" y="3606800"/>
          <p14:tracePt t="82183" x="6026150" y="3619500"/>
          <p14:tracePt t="82199" x="5994400" y="3638550"/>
          <p14:tracePt t="82216" x="5956300" y="3651250"/>
          <p14:tracePt t="82233" x="5930900" y="3663950"/>
          <p14:tracePt t="82249" x="5880100" y="3676650"/>
          <p14:tracePt t="82266" x="5848350" y="3683000"/>
          <p14:tracePt t="82283" x="5772150" y="3695700"/>
          <p14:tracePt t="82299" x="5695950" y="3695700"/>
          <p14:tracePt t="82316" x="5664200" y="3695700"/>
          <p14:tracePt t="82333" x="5588000" y="3695700"/>
          <p14:tracePt t="82349" x="5499100" y="3683000"/>
          <p14:tracePt t="82366" x="5441950" y="3676650"/>
          <p14:tracePt t="82383" x="5321300" y="3644900"/>
          <p14:tracePt t="82399" x="5200650" y="3600450"/>
          <p14:tracePt t="82416" x="5143500" y="3587750"/>
          <p14:tracePt t="82433" x="5010150" y="3536950"/>
          <p14:tracePt t="82449" x="4895850" y="3486150"/>
          <p14:tracePt t="82466" x="4838700" y="3467100"/>
          <p14:tracePt t="82482" x="4749800" y="3422650"/>
          <p14:tracePt t="82499" x="4686300" y="3397250"/>
          <p14:tracePt t="82516" x="4660900" y="3390900"/>
          <p14:tracePt t="82533" x="4622800" y="3371850"/>
          <p14:tracePt t="82550" x="4597400" y="3365500"/>
          <p14:tracePt t="82566" x="4584700" y="3359150"/>
          <p14:tracePt t="82583" x="4559300" y="3352800"/>
          <p14:tracePt t="82599" x="4527550" y="3340100"/>
          <p14:tracePt t="82615" x="4521200" y="3327400"/>
          <p14:tracePt t="82632" x="4495800" y="3321050"/>
          <p14:tracePt t="82649" x="4476750" y="3308350"/>
          <p14:tracePt t="82665" x="4464050" y="3295650"/>
          <p14:tracePt t="82682" x="4457700" y="3289300"/>
          <p14:tracePt t="82699" x="4445000" y="3282950"/>
          <p14:tracePt t="82716" x="4445000" y="3276600"/>
          <p14:tracePt t="82732" x="4438650" y="3276600"/>
          <p14:tracePt t="82749" x="4438650" y="3270250"/>
          <p14:tracePt t="82782" x="4432300" y="3263900"/>
          <p14:tracePt t="83071" x="4425950" y="3263900"/>
          <p14:tracePt t="83503" x="4438650" y="3263900"/>
          <p14:tracePt t="83513" x="4445000" y="3270250"/>
          <p14:tracePt t="83523" x="4464050" y="3282950"/>
          <p14:tracePt t="83533" x="4489450" y="3302000"/>
          <p14:tracePt t="83548" x="4527550" y="3314700"/>
          <p14:tracePt t="83565" x="4622800" y="3371850"/>
          <p14:tracePt t="83582" x="4749800" y="3448050"/>
          <p14:tracePt t="83599" x="4826000" y="3479800"/>
          <p14:tracePt t="83615" x="5010150" y="3556000"/>
          <p14:tracePt t="83632" x="5207000" y="3619500"/>
          <p14:tracePt t="83648" x="5314950" y="3638550"/>
          <p14:tracePt t="83665" x="5505450" y="3663950"/>
          <p14:tracePt t="83682" x="5676900" y="3683000"/>
          <p14:tracePt t="83698" x="5753100" y="3683000"/>
          <p14:tracePt t="83715" x="5880100" y="3702050"/>
          <p14:tracePt t="83732" x="5930900" y="3702050"/>
          <p14:tracePt t="83748" x="6019800" y="3702050"/>
          <p14:tracePt t="83765" x="6096000" y="3702050"/>
          <p14:tracePt t="83782" x="6127750" y="3702050"/>
          <p14:tracePt t="83799" x="6184900" y="3695700"/>
          <p14:tracePt t="83815" x="6254750" y="3676650"/>
          <p14:tracePt t="83832" x="6299200" y="3663950"/>
          <p14:tracePt t="83848" x="6369050" y="3632200"/>
          <p14:tracePt t="83865" x="6413500" y="3613150"/>
          <p14:tracePt t="83882" x="6426200" y="3613150"/>
          <p14:tracePt t="83898" x="6438900" y="3606800"/>
          <p14:tracePt t="83915" x="6445250" y="3600450"/>
          <p14:tracePt t="83948" x="6451600" y="3600450"/>
          <p14:tracePt t="84035" x="6451600" y="3594100"/>
          <p14:tracePt t="84085" x="6451600" y="3587750"/>
          <p14:tracePt t="84105" x="6451600" y="3581400"/>
          <p14:tracePt t="84175" x="6451600" y="3575050"/>
          <p14:tracePt t="84466" x="6445250" y="3568700"/>
          <p14:tracePt t="84477" x="6438900" y="3568700"/>
          <p14:tracePt t="84486" x="6432550" y="3562350"/>
          <p14:tracePt t="84498" x="6419850" y="3556000"/>
          <p14:tracePt t="84514" x="6407150" y="3556000"/>
          <p14:tracePt t="84531" x="6388100" y="3543300"/>
          <p14:tracePt t="84548" x="6369050" y="3524250"/>
          <p14:tracePt t="84564" x="6350000" y="3517900"/>
          <p14:tracePt t="84582" x="6318250" y="3505200"/>
          <p14:tracePt t="84598" x="6292850" y="3486150"/>
          <p14:tracePt t="84615" x="6273800" y="3479800"/>
          <p14:tracePt t="84631" x="6248400" y="3467100"/>
          <p14:tracePt t="84648" x="6216650" y="3454400"/>
          <p14:tracePt t="84664" x="6203950" y="3454400"/>
          <p14:tracePt t="84681" x="6191250" y="3454400"/>
          <p14:tracePt t="84698" x="6184900" y="3448050"/>
          <p14:tracePt t="84714" x="6178550" y="3448050"/>
          <p14:tracePt t="84731" x="6172200" y="3448050"/>
          <p14:tracePt t="85701" x="6165850" y="3441700"/>
          <p14:tracePt t="85711" x="6165850" y="3435350"/>
          <p14:tracePt t="85721" x="6159500" y="3429000"/>
          <p14:tracePt t="85731" x="6153150" y="3416300"/>
          <p14:tracePt t="85747" x="6146800" y="3403600"/>
          <p14:tracePt t="85764" x="6146800" y="3384550"/>
          <p14:tracePt t="85781" x="6134100" y="3352800"/>
          <p14:tracePt t="85797" x="6134100" y="3327400"/>
          <p14:tracePt t="85814" x="6134100" y="3282950"/>
          <p14:tracePt t="85831" x="6127750" y="3257550"/>
          <p14:tracePt t="85847" x="6127750" y="3251200"/>
          <p14:tracePt t="85863" x="6127750" y="3244850"/>
          <p14:tracePt t="87388" x="6115050" y="3244850"/>
          <p14:tracePt t="87397" x="6108700" y="3244850"/>
          <p14:tracePt t="87407" x="6096000" y="3238500"/>
          <p14:tracePt t="87417" x="6083300" y="3238500"/>
          <p14:tracePt t="87429" x="6076950" y="3238500"/>
          <p14:tracePt t="87446" x="6057900" y="3232150"/>
          <p14:tracePt t="87462" x="6038850" y="3232150"/>
          <p14:tracePt t="87479" x="6013450" y="3225800"/>
          <p14:tracePt t="87496" x="6000750" y="3225800"/>
          <p14:tracePt t="87512" x="5975350" y="3225800"/>
          <p14:tracePt t="87529" x="5949950" y="3225800"/>
          <p14:tracePt t="87546" x="5943600" y="3232150"/>
          <p14:tracePt t="87562" x="5918200" y="3251200"/>
          <p14:tracePt t="87579" x="5899150" y="3276600"/>
          <p14:tracePt t="87596" x="5886450" y="3295650"/>
          <p14:tracePt t="87612" x="5873750" y="3308350"/>
          <p14:tracePt t="87629" x="5867400" y="3321050"/>
          <p14:tracePt t="87662" x="5867400" y="3340100"/>
          <p14:tracePt t="87679" x="5867400" y="3371850"/>
          <p14:tracePt t="87695" x="5867400" y="3384550"/>
          <p14:tracePt t="87712" x="5873750" y="3435350"/>
          <p14:tracePt t="87729" x="5892800" y="3479800"/>
          <p14:tracePt t="87745" x="5905500" y="3498850"/>
          <p14:tracePt t="87762" x="5924550" y="3530600"/>
          <p14:tracePt t="87779" x="5949950" y="3556000"/>
          <p14:tracePt t="87795" x="5956300" y="3568700"/>
          <p14:tracePt t="87812" x="5988050" y="3587750"/>
          <p14:tracePt t="87829" x="6013450" y="3600450"/>
          <p14:tracePt t="87845" x="6032500" y="3606800"/>
          <p14:tracePt t="87862" x="6051550" y="3613150"/>
          <p14:tracePt t="87879" x="6083300" y="3619500"/>
          <p14:tracePt t="87895" x="6096000" y="3619500"/>
          <p14:tracePt t="87912" x="6134100" y="3619500"/>
          <p14:tracePt t="87929" x="6172200" y="3613150"/>
          <p14:tracePt t="87945" x="6191250" y="3606800"/>
          <p14:tracePt t="87962" x="6229350" y="3581400"/>
          <p14:tracePt t="87979" x="6248400" y="3568700"/>
          <p14:tracePt t="87995" x="6254750" y="3562350"/>
          <p14:tracePt t="88012" x="6273800" y="3543300"/>
          <p14:tracePt t="88029" x="6299200" y="3505200"/>
          <p14:tracePt t="88045" x="6311900" y="3479800"/>
          <p14:tracePt t="88062" x="6330950" y="3448050"/>
          <p14:tracePt t="88079" x="6343650" y="3435350"/>
          <p14:tracePt t="88095" x="6350000" y="3422650"/>
          <p14:tracePt t="88112" x="6350000" y="3403600"/>
          <p14:tracePt t="88145" x="6350000" y="3378200"/>
          <p14:tracePt t="88162" x="6350000" y="3333750"/>
          <p14:tracePt t="88179" x="6350000" y="3314700"/>
          <p14:tracePt t="88195" x="6350000" y="3289300"/>
          <p14:tracePt t="88212" x="6350000" y="3263900"/>
          <p14:tracePt t="88228" x="6343650" y="3251200"/>
          <p14:tracePt t="88245" x="6330950" y="3232150"/>
          <p14:tracePt t="88262" x="6311900" y="3200400"/>
          <p14:tracePt t="88278" x="6305550" y="3187700"/>
          <p14:tracePt t="88295" x="6286500" y="3162300"/>
          <p14:tracePt t="88312" x="6267450" y="3136900"/>
          <p14:tracePt t="88328" x="6261100" y="3130550"/>
          <p14:tracePt t="88345" x="6242050" y="3111500"/>
          <p14:tracePt t="88362" x="6216650" y="3092450"/>
          <p14:tracePt t="88378" x="6203950" y="3086100"/>
          <p14:tracePt t="88395" x="6165850" y="3086100"/>
          <p14:tracePt t="88412" x="6134100" y="3079750"/>
          <p14:tracePt t="88428" x="6115050" y="3079750"/>
          <p14:tracePt t="88445" x="6089650" y="3079750"/>
          <p14:tracePt t="88462" x="6051550" y="3086100"/>
          <p14:tracePt t="88478" x="6038850" y="3086100"/>
          <p14:tracePt t="88495" x="6013450" y="3105150"/>
          <p14:tracePt t="88512" x="5988050" y="3124200"/>
          <p14:tracePt t="88528" x="5975350" y="3136900"/>
          <p14:tracePt t="88545" x="5962650" y="3143250"/>
          <p14:tracePt t="88562" x="5943600" y="3162300"/>
          <p14:tracePt t="88578" x="5937250" y="3168650"/>
          <p14:tracePt t="88595" x="5918200" y="3206750"/>
          <p14:tracePt t="88612" x="5905500" y="3238500"/>
          <p14:tracePt t="88628" x="5899150" y="3257550"/>
          <p14:tracePt t="88645" x="5892800" y="3302000"/>
          <p14:tracePt t="88662" x="5892800" y="3340100"/>
          <p14:tracePt t="88678" x="5892800" y="3365500"/>
          <p14:tracePt t="88695" x="5892800" y="3409950"/>
          <p14:tracePt t="88712" x="5905500" y="3460750"/>
          <p14:tracePt t="88728" x="5918200" y="3498850"/>
          <p14:tracePt t="88745" x="5949950" y="3556000"/>
          <p14:tracePt t="88762" x="5994400" y="3606800"/>
          <p14:tracePt t="88778" x="6013450" y="3625850"/>
          <p14:tracePt t="88795" x="6032500" y="3651250"/>
          <p14:tracePt t="88812" x="6070600" y="3676650"/>
          <p14:tracePt t="88828" x="6089650" y="3689350"/>
          <p14:tracePt t="88845" x="6121400" y="3702050"/>
          <p14:tracePt t="88861" x="6140450" y="3708400"/>
          <p14:tracePt t="88878" x="6178550" y="3714750"/>
          <p14:tracePt t="88895" x="6223000" y="3714750"/>
          <p14:tracePt t="88911" x="6242050" y="3714750"/>
          <p14:tracePt t="88928" x="6273800" y="3708400"/>
          <p14:tracePt t="88945" x="6311900" y="3676650"/>
          <p14:tracePt t="88961" x="6330950" y="3663950"/>
          <p14:tracePt t="88978" x="6362700" y="3606800"/>
          <p14:tracePt t="88995" x="6394450" y="3562350"/>
          <p14:tracePt t="89011" x="6407150" y="3536950"/>
          <p14:tracePt t="89028" x="6419850" y="3505200"/>
          <p14:tracePt t="89045" x="6419850" y="3492500"/>
          <p14:tracePt t="89061" x="6419850" y="3486150"/>
          <p14:tracePt t="89078" x="6419850" y="3473450"/>
          <p14:tracePt t="89095" x="6419850" y="3454400"/>
          <p14:tracePt t="89111" x="6419850" y="3435350"/>
          <p14:tracePt t="89128" x="6419850" y="3409950"/>
          <p14:tracePt t="89144" x="6419850" y="3390900"/>
          <p14:tracePt t="89161" x="6419850" y="3371850"/>
          <p14:tracePt t="89178" x="6419850" y="3352800"/>
          <p14:tracePt t="89194" x="6419850" y="3321050"/>
          <p14:tracePt t="89211" x="6413500" y="3302000"/>
          <p14:tracePt t="89228" x="6400800" y="3276600"/>
          <p14:tracePt t="89244" x="6381750" y="3251200"/>
          <p14:tracePt t="89261" x="6381750" y="3244850"/>
          <p14:tracePt t="89278" x="6362700" y="3232150"/>
          <p14:tracePt t="89294" x="6324600" y="3206750"/>
          <p14:tracePt t="89311" x="6311900" y="3194050"/>
          <p14:tracePt t="89328" x="6261100" y="3168650"/>
          <p14:tracePt t="89344" x="6216650" y="3155950"/>
          <p14:tracePt t="89361" x="6197600" y="3149600"/>
          <p14:tracePt t="89378" x="6165850" y="3136900"/>
          <p14:tracePt t="89394" x="6134100" y="3136900"/>
          <p14:tracePt t="89411" x="6121400" y="3136900"/>
          <p14:tracePt t="89428" x="6083300" y="3136900"/>
          <p14:tracePt t="89445" x="6051550" y="3136900"/>
          <p14:tracePt t="89461" x="6032500" y="3136900"/>
          <p14:tracePt t="89478" x="6013450" y="3149600"/>
          <p14:tracePt t="89495" x="5994400" y="3155950"/>
          <p14:tracePt t="89511" x="5988050" y="3162300"/>
          <p14:tracePt t="89528" x="5975350" y="3162300"/>
          <p14:tracePt t="89545" x="5975350" y="3168650"/>
          <p14:tracePt t="89577" x="5969000" y="3175000"/>
          <p14:tracePt t="89594" x="5962650" y="3181350"/>
          <p14:tracePt t="89611" x="5962650" y="3194050"/>
          <p14:tracePt t="89628" x="5956300" y="3219450"/>
          <p14:tracePt t="89644" x="5949950" y="3238500"/>
          <p14:tracePt t="89661" x="5949950" y="3276600"/>
          <p14:tracePt t="89677" x="5949950" y="3333750"/>
          <p14:tracePt t="89694" x="5949950" y="3359150"/>
          <p14:tracePt t="89711" x="5956300" y="3390900"/>
          <p14:tracePt t="89727" x="5969000" y="3435350"/>
          <p14:tracePt t="89744" x="5975350" y="3448050"/>
          <p14:tracePt t="89747" x="5988050" y="3460750"/>
          <p14:tracePt t="89761" x="6000750" y="3473450"/>
          <p14:tracePt t="89777" x="6032500" y="3498850"/>
          <p14:tracePt t="89794" x="6045200" y="3517900"/>
          <p14:tracePt t="89811" x="6083300" y="3536950"/>
          <p14:tracePt t="89827" x="6115050" y="3543300"/>
          <p14:tracePt t="89844" x="6134100" y="3549650"/>
          <p14:tracePt t="89861" x="6165850" y="3549650"/>
          <p14:tracePt t="89877" x="6197600" y="3549650"/>
          <p14:tracePt t="89894" x="6203950" y="3549650"/>
          <p14:tracePt t="89911" x="6242050" y="3543300"/>
          <p14:tracePt t="89927" x="6273800" y="3524250"/>
          <p14:tracePt t="89944" x="6280150" y="3505200"/>
          <p14:tracePt t="89961" x="6311900" y="3473450"/>
          <p14:tracePt t="89977" x="6343650" y="3441700"/>
          <p14:tracePt t="89994" x="6356350" y="3422650"/>
          <p14:tracePt t="90011" x="6362700" y="3397250"/>
          <p14:tracePt t="90027" x="6369050" y="3384550"/>
          <p14:tracePt t="90044" x="6369050" y="3371850"/>
          <p14:tracePt t="90060" x="6375400" y="3352800"/>
          <p14:tracePt t="90077" x="6375400" y="3321050"/>
          <p14:tracePt t="90094" x="6375400" y="3295650"/>
          <p14:tracePt t="90110" x="6369050" y="3263900"/>
          <p14:tracePt t="90127" x="6362700" y="3238500"/>
          <p14:tracePt t="90144" x="6356350" y="3225800"/>
          <p14:tracePt t="90160" x="6343650" y="3213100"/>
          <p14:tracePt t="90178" x="6330950" y="3194050"/>
          <p14:tracePt t="90194" x="6318250" y="3181350"/>
          <p14:tracePt t="90211" x="6286500" y="3149600"/>
          <p14:tracePt t="90228" x="6248400" y="3124200"/>
          <p14:tracePt t="90244" x="6242050" y="3124200"/>
          <p14:tracePt t="90260" x="6203950" y="3111500"/>
          <p14:tracePt t="90277" x="6197600" y="3111500"/>
          <p14:tracePt t="90294" x="6159500" y="3105150"/>
          <p14:tracePt t="90310" x="6134100" y="3105150"/>
          <p14:tracePt t="90327" x="6115050" y="3105150"/>
          <p14:tracePt t="90344" x="6089650" y="3105150"/>
          <p14:tracePt t="90360" x="6064250" y="3111500"/>
          <p14:tracePt t="90377" x="6064250" y="3117850"/>
          <p14:tracePt t="90394" x="6038850" y="3130550"/>
          <p14:tracePt t="90410" x="6026150" y="3143250"/>
          <p14:tracePt t="90427" x="6019800" y="3149600"/>
          <p14:tracePt t="90444" x="6007100" y="3162300"/>
          <p14:tracePt t="90460" x="6000750" y="3175000"/>
          <p14:tracePt t="90477" x="5994400" y="3175000"/>
          <p14:tracePt t="90494" x="5981700" y="3194050"/>
          <p14:tracePt t="90510" x="5981700" y="3213100"/>
          <p14:tracePt t="90527" x="5975350" y="3232150"/>
          <p14:tracePt t="90543" x="5962650" y="3276600"/>
          <p14:tracePt t="90560" x="5962650" y="3314700"/>
          <p14:tracePt t="90577" x="5962650" y="3327400"/>
          <p14:tracePt t="90593" x="5962650" y="3359150"/>
          <p14:tracePt t="90610" x="5962650" y="3384550"/>
          <p14:tracePt t="90627" x="5962650" y="3403600"/>
          <p14:tracePt t="90643" x="5981700" y="3435350"/>
          <p14:tracePt t="90660" x="6013450" y="3473450"/>
          <p14:tracePt t="90677" x="6026150" y="3486150"/>
          <p14:tracePt t="90693" x="6064250" y="3511550"/>
          <p14:tracePt t="90710" x="6089650" y="3530600"/>
          <p14:tracePt t="90727" x="6108700" y="3536950"/>
          <p14:tracePt t="90743" x="6146800" y="3543300"/>
          <p14:tracePt t="90760" x="6184900" y="3543300"/>
          <p14:tracePt t="90777" x="6197600" y="3543300"/>
          <p14:tracePt t="90793" x="6229350" y="3536950"/>
          <p14:tracePt t="90810" x="6242050" y="3530600"/>
          <p14:tracePt t="90827" x="6248400" y="3524250"/>
          <p14:tracePt t="90843" x="6254750" y="3511550"/>
          <p14:tracePt t="90860" x="6267450" y="3486150"/>
          <p14:tracePt t="90876" x="6273800" y="3467100"/>
          <p14:tracePt t="90893" x="6286500" y="3435350"/>
          <p14:tracePt t="90910" x="6292850" y="3403600"/>
          <p14:tracePt t="90927" x="6292850" y="3384550"/>
          <p14:tracePt t="90943" x="6299200" y="3340100"/>
          <p14:tracePt t="90960" x="6299200" y="3289300"/>
          <p14:tracePt t="90977" x="6299200" y="3257550"/>
          <p14:tracePt t="90993" x="6299200" y="3219450"/>
          <p14:tracePt t="91010" x="6299200" y="3213100"/>
          <p14:tracePt t="91027" x="6292850" y="3194050"/>
          <p14:tracePt t="91043" x="6286500" y="3181350"/>
          <p14:tracePt t="91060" x="6280150" y="3175000"/>
          <p14:tracePt t="91076" x="6254750" y="3162300"/>
          <p14:tracePt t="91093" x="6229350" y="3143250"/>
          <p14:tracePt t="91110" x="6216650" y="3143250"/>
          <p14:tracePt t="91127" x="6191250" y="3136900"/>
          <p14:tracePt t="91143" x="6165850" y="3136900"/>
          <p14:tracePt t="91160" x="6159500" y="3136900"/>
          <p14:tracePt t="91176" x="6140450" y="3136900"/>
          <p14:tracePt t="91193" x="6121400" y="3136900"/>
          <p14:tracePt t="91227" x="6108700" y="3136900"/>
          <p14:tracePt t="91243" x="6096000" y="3155950"/>
          <p14:tracePt t="91260" x="6089650" y="3162300"/>
          <p14:tracePt t="91276" x="6076950" y="3194050"/>
          <p14:tracePt t="91293" x="6064250" y="3219450"/>
          <p14:tracePt t="91310" x="6064250" y="3225800"/>
          <p14:tracePt t="91326" x="6064250" y="3238500"/>
          <p14:tracePt t="91343" x="6064250" y="3244850"/>
          <p14:tracePt t="91360" x="6057900" y="3251200"/>
          <p14:tracePt t="91393" x="6057900" y="3257550"/>
          <p14:tracePt t="91413" x="6057900" y="3263900"/>
          <p14:tracePt t="92126" x="6045200" y="3263900"/>
          <p14:tracePt t="92136" x="6026150" y="3263900"/>
          <p14:tracePt t="92146" x="6007100" y="3263900"/>
          <p14:tracePt t="92159" x="5988050" y="3263900"/>
          <p14:tracePt t="92176" x="5937250" y="3263900"/>
          <p14:tracePt t="92192" x="5905500" y="3263900"/>
          <p14:tracePt t="92209" x="5835650" y="3263900"/>
          <p14:tracePt t="92226" x="5740400" y="3244850"/>
          <p14:tracePt t="92242" x="5683250" y="3238500"/>
          <p14:tracePt t="92259" x="5575300" y="3225800"/>
          <p14:tracePt t="92276" x="5518150" y="3219450"/>
          <p14:tracePt t="92292" x="5492750" y="3213100"/>
          <p14:tracePt t="92309" x="5467350" y="3206750"/>
          <p14:tracePt t="92326" x="5448300" y="3200400"/>
          <p14:tracePt t="92342" x="5448300" y="3194050"/>
          <p14:tracePt t="92359" x="5441950" y="3194050"/>
          <p14:tracePt t="92376" x="5435600" y="3194050"/>
          <p14:tracePt t="92517" x="5429250" y="3194050"/>
          <p14:tracePt t="92527" x="5422900" y="3194050"/>
          <p14:tracePt t="92547" x="5416550" y="3206750"/>
          <p14:tracePt t="92558" x="5410200" y="3219450"/>
          <p14:tracePt t="92568" x="5403850" y="3238500"/>
          <p14:tracePt t="92577" x="5397500" y="3257550"/>
          <p14:tracePt t="92592" x="5391150" y="3276600"/>
          <p14:tracePt t="92609" x="5378450" y="3308350"/>
          <p14:tracePt t="92625" x="5372100" y="3327400"/>
          <p14:tracePt t="92642" x="5365750" y="3352800"/>
          <p14:tracePt t="92659" x="5365750" y="3378200"/>
          <p14:tracePt t="92692" x="5365750" y="3384550"/>
          <p14:tracePt t="92709" x="5365750" y="3390900"/>
          <p14:tracePt t="92839" x="5359400" y="3390900"/>
          <p14:tracePt t="92858" x="5359400" y="3378200"/>
          <p14:tracePt t="92868" x="5353050" y="3365500"/>
          <p14:tracePt t="92878" x="5353050" y="3340100"/>
          <p14:tracePt t="92892" x="5353050" y="3321050"/>
          <p14:tracePt t="92908" x="5346700" y="3302000"/>
          <p14:tracePt t="92925" x="5346700" y="3295650"/>
          <p14:tracePt t="92942" x="5346700" y="3289300"/>
          <p14:tracePt t="92958" x="5346700" y="3282950"/>
          <p14:tracePt t="92992" x="5346700" y="3276600"/>
          <p14:tracePt t="93049" x="5340350" y="3276600"/>
          <p14:tracePt t="93079" x="5340350" y="3289300"/>
          <p14:tracePt t="93089" x="5340350" y="3302000"/>
          <p14:tracePt t="93100" x="5340350" y="3327400"/>
          <p14:tracePt t="93109" x="5340350" y="3359150"/>
          <p14:tracePt t="93125" x="5340350" y="3390900"/>
          <p14:tracePt t="93142" x="5340350" y="3454400"/>
          <p14:tracePt t="93159" x="5340350" y="3492500"/>
          <p14:tracePt t="93175" x="5340350" y="3498850"/>
          <p14:tracePt t="93192" x="5340350" y="3511550"/>
          <p14:tracePt t="93300" x="5340350" y="3505200"/>
          <p14:tracePt t="93310" x="5340350" y="3486150"/>
          <p14:tracePt t="93320" x="5340350" y="3454400"/>
          <p14:tracePt t="93330" x="5340350" y="3416300"/>
          <p14:tracePt t="93341" x="5334000" y="3365500"/>
          <p14:tracePt t="93358" x="5327650" y="3308350"/>
          <p14:tracePt t="93375" x="5321300" y="3219450"/>
          <p14:tracePt t="93391" x="5321300" y="3181350"/>
          <p14:tracePt t="93408" x="5321300" y="3175000"/>
          <p14:tracePt t="93425" x="5314950" y="3168650"/>
          <p14:tracePt t="93521" x="5314950" y="3194050"/>
          <p14:tracePt t="93531" x="5314950" y="3219450"/>
          <p14:tracePt t="93541" x="5314950" y="3257550"/>
          <p14:tracePt t="93551" x="5314950" y="3302000"/>
          <p14:tracePt t="93561" x="5321300" y="3340100"/>
          <p14:tracePt t="93575" x="5321300" y="3359150"/>
          <p14:tracePt t="93591" x="5327650" y="3397250"/>
          <p14:tracePt t="93608" x="5327650" y="3403600"/>
          <p14:tracePt t="93625" x="5327650" y="3409950"/>
          <p14:tracePt t="93722" x="5327650" y="3403600"/>
          <p14:tracePt t="93732" x="5327650" y="3384550"/>
          <p14:tracePt t="93742" x="5327650" y="3352800"/>
          <p14:tracePt t="93758" x="5327650" y="3321050"/>
          <p14:tracePt t="93775" x="5327650" y="3270250"/>
          <p14:tracePt t="93791" x="5327650" y="3251200"/>
          <p14:tracePt t="93808" x="5327650" y="3244850"/>
          <p14:tracePt t="93933" x="5327650" y="3257550"/>
          <p14:tracePt t="93943" x="5327650" y="3276600"/>
          <p14:tracePt t="93953" x="5327650" y="3302000"/>
          <p14:tracePt t="93962" x="5327650" y="3333750"/>
          <p14:tracePt t="93974" x="5327650" y="3359150"/>
          <p14:tracePt t="93991" x="5327650" y="3384550"/>
          <p14:tracePt t="94008" x="5327650" y="3397250"/>
          <p14:tracePt t="94024" x="5327650" y="3403600"/>
          <p14:tracePt t="94093" x="5327650" y="3390900"/>
          <p14:tracePt t="94103" x="5327650" y="3352800"/>
          <p14:tracePt t="94113" x="5327650" y="3276600"/>
          <p14:tracePt t="94124" x="5327650" y="3200400"/>
          <p14:tracePt t="94141" x="5327650" y="3149600"/>
          <p14:tracePt t="94158" x="5327650" y="3105150"/>
          <p14:tracePt t="94174" x="5327650" y="3092450"/>
          <p14:tracePt t="94191" x="5327650" y="3086100"/>
          <p14:tracePt t="94254" x="5327650" y="3098800"/>
          <p14:tracePt t="94264" x="5327650" y="3117850"/>
          <p14:tracePt t="94273" x="5327650" y="3149600"/>
          <p14:tracePt t="94284" x="5327650" y="3194050"/>
          <p14:tracePt t="94294" x="5327650" y="3244850"/>
          <p14:tracePt t="94307" x="5327650" y="3302000"/>
          <p14:tracePt t="94324" x="5327650" y="3359150"/>
          <p14:tracePt t="94341" x="5327650" y="3371850"/>
          <p14:tracePt t="94357" x="5327650" y="3397250"/>
          <p14:tracePt t="94475" x="5327650" y="3390900"/>
          <p14:tracePt t="94485" x="5327650" y="3371850"/>
          <p14:tracePt t="94494" x="5327650" y="3352800"/>
          <p14:tracePt t="94507" x="5327650" y="3327400"/>
          <p14:tracePt t="94524" x="5327650" y="3289300"/>
          <p14:tracePt t="94541" x="5327650" y="3282950"/>
          <p14:tracePt t="94557" x="5327650" y="3276600"/>
          <p14:tracePt t="94625" x="5327650" y="3289300"/>
          <p14:tracePt t="94635" x="5327650" y="3308350"/>
          <p14:tracePt t="94645" x="5327650" y="3340100"/>
          <p14:tracePt t="94657" x="5327650" y="3384550"/>
          <p14:tracePt t="94674" x="5327650" y="3416300"/>
          <p14:tracePt t="94691" x="5327650" y="3467100"/>
          <p14:tracePt t="94707" x="5327650" y="3486150"/>
          <p14:tracePt t="94740" x="5327650" y="3492500"/>
          <p14:tracePt t="94806" x="5327650" y="3486150"/>
          <p14:tracePt t="94816" x="5327650" y="3460750"/>
          <p14:tracePt t="94826" x="5327650" y="3429000"/>
          <p14:tracePt t="94840" x="5327650" y="3403600"/>
          <p14:tracePt t="94857" x="5327650" y="3365500"/>
          <p14:tracePt t="94874" x="5321300" y="3352800"/>
          <p14:tracePt t="94890" x="5321300" y="3346450"/>
          <p14:tracePt t="94907" x="5321300" y="3340100"/>
          <p14:tracePt t="95007" x="5321300" y="3352800"/>
          <p14:tracePt t="95017" x="5321300" y="3371850"/>
          <p14:tracePt t="95027" x="5321300" y="3397250"/>
          <p14:tracePt t="95040" x="5321300" y="3409950"/>
          <p14:tracePt t="95057" x="5321300" y="3448050"/>
          <p14:tracePt t="95090" x="5321300" y="3460750"/>
          <p14:tracePt t="95178" x="5314950" y="3429000"/>
          <p14:tracePt t="95188" x="5314950" y="3365500"/>
          <p14:tracePt t="95197" x="5314950" y="3289300"/>
          <p14:tracePt t="95208" x="5314950" y="3225800"/>
          <p14:tracePt t="95223" x="5314950" y="3181350"/>
          <p14:tracePt t="95240" x="5314950" y="3143250"/>
          <p14:tracePt t="95257" x="5314950" y="3130550"/>
          <p14:tracePt t="95589" x="5314950" y="3136900"/>
          <p14:tracePt t="95599" x="5314950" y="3143250"/>
          <p14:tracePt t="95609" x="5314950" y="3162300"/>
          <p14:tracePt t="95623" x="5314950" y="3187700"/>
          <p14:tracePt t="95640" x="5314950" y="3263900"/>
          <p14:tracePt t="95656" x="5314950" y="3314700"/>
          <p14:tracePt t="95673" x="5314950" y="3403600"/>
          <p14:tracePt t="95690" x="5314950" y="3448050"/>
          <p14:tracePt t="95707" x="5314950" y="3467100"/>
          <p14:tracePt t="95723" x="5314950" y="3486150"/>
          <p14:tracePt t="95740" x="5314950" y="3505200"/>
          <p14:tracePt t="95756" x="5314950" y="3511550"/>
          <p14:tracePt t="95773" x="5314950" y="3524250"/>
          <p14:tracePt t="95810" x="5314950" y="3530600"/>
          <p14:tracePt t="95850" x="5314950" y="3536950"/>
          <p14:tracePt t="95961" x="5314950" y="3530600"/>
          <p14:tracePt t="95980" x="5314950" y="3511550"/>
          <p14:tracePt t="95990" x="5314950" y="3486150"/>
          <p14:tracePt t="96001" x="5314950" y="3467100"/>
          <p14:tracePt t="96010" x="5314950" y="3441700"/>
          <p14:tracePt t="96023" x="5314950" y="3409950"/>
          <p14:tracePt t="96040" x="5314950" y="3359150"/>
          <p14:tracePt t="96056" x="5314950" y="3352800"/>
          <p14:tracePt t="96073" x="5314950" y="3340100"/>
          <p14:tracePt t="96090" x="5314950" y="3333750"/>
          <p14:tracePt t="96106" x="5314950" y="3327400"/>
          <p14:tracePt t="96593" x="5321300" y="3321050"/>
          <p14:tracePt t="96603" x="5346700" y="3314700"/>
          <p14:tracePt t="96613" x="5391150" y="3314700"/>
          <p14:tracePt t="96623" x="5441950" y="3308350"/>
          <p14:tracePt t="96639" x="5518150" y="3302000"/>
          <p14:tracePt t="96656" x="5657850" y="3295650"/>
          <p14:tracePt t="96672" x="5772150" y="3295650"/>
          <p14:tracePt t="96689" x="5816600" y="3295650"/>
          <p14:tracePt t="96706" x="5892800" y="3295650"/>
          <p14:tracePt t="96722" x="5943600" y="3295650"/>
          <p14:tracePt t="96739" x="5956300" y="3295650"/>
          <p14:tracePt t="96756" x="5981700" y="3295650"/>
          <p14:tracePt t="96773" x="5994400" y="3295650"/>
          <p14:tracePt t="96789" x="6000750" y="3295650"/>
          <p14:tracePt t="96806" x="6013450" y="3295650"/>
          <p14:tracePt t="96823" x="6019800" y="3295650"/>
          <p14:tracePt t="96839" x="6026150" y="3295650"/>
          <p14:tracePt t="96856" x="6032500" y="3295650"/>
          <p14:tracePt t="96873" x="6038850" y="3295650"/>
          <p14:tracePt t="96954" x="6045200" y="3295650"/>
          <p14:tracePt t="96964" x="6051550" y="3295650"/>
          <p14:tracePt t="96984" x="6057900" y="3302000"/>
          <p14:tracePt t="96994" x="6076950" y="3302000"/>
          <p14:tracePt t="97005" x="6083300" y="3302000"/>
          <p14:tracePt t="97022" x="6096000" y="3308350"/>
          <p14:tracePt t="97039" x="6115050" y="3321050"/>
          <p14:tracePt t="97055" x="6127750" y="3327400"/>
          <p14:tracePt t="97089" x="6134100" y="3327400"/>
          <p14:tracePt t="97406" x="6121400" y="3327400"/>
          <p14:tracePt t="97416" x="6089650" y="3327400"/>
          <p14:tracePt t="97426" x="6019800" y="3321050"/>
          <p14:tracePt t="97438" x="5956300" y="3314700"/>
          <p14:tracePt t="97455" x="5778500" y="3289300"/>
          <p14:tracePt t="97472" x="5683250" y="3276600"/>
          <p14:tracePt t="97488" x="5480050" y="3263900"/>
          <p14:tracePt t="97506" x="5289550" y="3244850"/>
          <p14:tracePt t="97522" x="5200650" y="3238500"/>
          <p14:tracePt t="97538" x="5067300" y="3238500"/>
          <p14:tracePt t="97556" x="4959350" y="3238500"/>
          <p14:tracePt t="97572" x="4927600" y="3238500"/>
          <p14:tracePt t="97588" x="4864100" y="3238500"/>
          <p14:tracePt t="97606" x="4826000" y="3238500"/>
          <p14:tracePt t="97622" x="4768850" y="3257550"/>
          <p14:tracePt t="97638" x="4692650" y="3276600"/>
          <p14:tracePt t="97655" x="4667250" y="3289300"/>
          <p14:tracePt t="97672" x="4635500" y="3308350"/>
          <p14:tracePt t="97689" x="4591050" y="3327400"/>
          <p14:tracePt t="97705" x="4578350" y="3340100"/>
          <p14:tracePt t="97722" x="4546600" y="3352800"/>
          <p14:tracePt t="97738" x="4514850" y="3371850"/>
          <p14:tracePt t="97755" x="4502150" y="3378200"/>
          <p14:tracePt t="97772" x="4476750" y="3390900"/>
          <p14:tracePt t="97788" x="4470400" y="3390900"/>
          <p14:tracePt t="97822" x="4464050" y="3390900"/>
          <p14:tracePt t="97838" x="4464050" y="3397250"/>
          <p14:tracePt t="97855" x="4457700" y="3397250"/>
          <p14:tracePt t="98952" x="4457700" y="3390900"/>
          <p14:tracePt t="98962" x="4464050" y="3384550"/>
          <p14:tracePt t="98972" x="4476750" y="3378200"/>
          <p14:tracePt t="98987" x="4489450" y="3359150"/>
          <p14:tracePt t="99004" x="4546600" y="3321050"/>
          <p14:tracePt t="99021" x="4635500" y="3257550"/>
          <p14:tracePt t="99037" x="4679950" y="3219450"/>
          <p14:tracePt t="99054" x="4787900" y="3136900"/>
          <p14:tracePt t="99071" x="4895850" y="3060700"/>
          <p14:tracePt t="99087" x="4940300" y="3035300"/>
          <p14:tracePt t="99104" x="5029200" y="2984500"/>
          <p14:tracePt t="99122" x="5080000" y="2952750"/>
          <p14:tracePt t="99137" x="5099050" y="2940050"/>
          <p14:tracePt t="99154" x="5111750" y="2927350"/>
          <p14:tracePt t="99171" x="5118100" y="2927350"/>
          <p14:tracePt t="99187" x="5124450" y="2921000"/>
          <p14:tracePt t="99204" x="5130800" y="2921000"/>
          <p14:tracePt t="99237" x="5149850" y="2908300"/>
          <p14:tracePt t="99254" x="5168900" y="2901950"/>
          <p14:tracePt t="99271" x="5181600" y="2895600"/>
          <p14:tracePt t="99287" x="5200650" y="2889250"/>
          <p14:tracePt t="99304" x="5219700" y="2876550"/>
          <p14:tracePt t="99321" x="5232400" y="2876550"/>
          <p14:tracePt t="99337" x="5251450" y="2876550"/>
          <p14:tracePt t="99354" x="5264150" y="2876550"/>
          <p14:tracePt t="99374" x="5276850" y="2876550"/>
          <p14:tracePt t="99393" x="5283200" y="2876550"/>
          <p14:tracePt t="99414" x="5289550" y="2876550"/>
          <p14:tracePt t="99423" x="5295900" y="2882900"/>
          <p14:tracePt t="99444" x="5302250" y="2889250"/>
          <p14:tracePt t="99454" x="5308600" y="2895600"/>
          <p14:tracePt t="99471" x="5314950" y="2895600"/>
          <p14:tracePt t="99487" x="5327650" y="2914650"/>
          <p14:tracePt t="99504" x="5334000" y="2927350"/>
          <p14:tracePt t="99520" x="5340350" y="2940050"/>
          <p14:tracePt t="99537" x="5353050" y="2965450"/>
          <p14:tracePt t="99554" x="5365750" y="3009900"/>
          <p14:tracePt t="99570" x="5365750" y="3022600"/>
          <p14:tracePt t="99587" x="5372100" y="3067050"/>
          <p14:tracePt t="99604" x="5372100" y="3092450"/>
          <p14:tracePt t="99620" x="5372100" y="3105150"/>
          <p14:tracePt t="99637" x="5372100" y="3111500"/>
          <p14:tracePt t="99654" x="5372100" y="3117850"/>
          <p14:tracePt t="99670" x="5372100" y="3124200"/>
          <p14:tracePt t="99687" x="5372100" y="3130550"/>
          <p14:tracePt t="99704" x="5372100" y="3149600"/>
          <p14:tracePt t="99720" x="5372100" y="3168650"/>
          <p14:tracePt t="99737" x="5372100" y="3194050"/>
          <p14:tracePt t="99754" x="5372100" y="3219450"/>
          <p14:tracePt t="99770" x="5372100" y="3238500"/>
          <p14:tracePt t="99787" x="5365750" y="3257550"/>
          <p14:tracePt t="99804" x="5365750" y="3270250"/>
          <p14:tracePt t="99820" x="5359400" y="3295650"/>
          <p14:tracePt t="99837" x="5353050" y="3333750"/>
          <p14:tracePt t="99854" x="5346700" y="3352800"/>
          <p14:tracePt t="99870" x="5346700" y="3378200"/>
          <p14:tracePt t="99887" x="5346700" y="3390900"/>
          <p14:tracePt t="99903" x="5346700" y="3403600"/>
          <p14:tracePt t="99920" x="5346700" y="3409950"/>
          <p14:tracePt t="99937" x="5340350" y="3422650"/>
          <p14:tracePt t="99954" x="5340350" y="3429000"/>
          <p14:tracePt t="99970" x="5340350" y="3441700"/>
          <p14:tracePt t="99987" x="5334000" y="3448050"/>
          <p14:tracePt t="100020" x="5334000" y="3454400"/>
          <p14:tracePt t="100147" x="5334000" y="3441700"/>
          <p14:tracePt t="100156" x="5327650" y="3429000"/>
          <p14:tracePt t="100167" x="5327650" y="3409950"/>
          <p14:tracePt t="100176" x="5327650" y="3397250"/>
          <p14:tracePt t="100187" x="5327650" y="3371850"/>
          <p14:tracePt t="100203" x="5321300" y="3346450"/>
          <p14:tracePt t="100220" x="5321300" y="3251200"/>
          <p14:tracePt t="100236" x="5321300" y="3175000"/>
          <p14:tracePt t="100253" x="5321300" y="3155950"/>
          <p14:tracePt t="100270" x="5321300" y="3130550"/>
          <p14:tracePt t="100287" x="5321300" y="3124200"/>
          <p14:tracePt t="100320" x="5321300" y="3117850"/>
          <p14:tracePt t="100458" x="5321300" y="3124200"/>
          <p14:tracePt t="100468" x="5321300" y="3136900"/>
          <p14:tracePt t="100477" x="5321300" y="3149600"/>
          <p14:tracePt t="100488" x="5321300" y="3168650"/>
          <p14:tracePt t="100503" x="5321300" y="3194050"/>
          <p14:tracePt t="100520" x="5321300" y="3232150"/>
          <p14:tracePt t="100536" x="5321300" y="3257550"/>
          <p14:tracePt t="100553" x="5321300" y="3289300"/>
          <p14:tracePt t="100570" x="5321300" y="3327400"/>
          <p14:tracePt t="100586" x="5321300" y="3333750"/>
          <p14:tracePt t="100603" x="5321300" y="3346450"/>
          <p14:tracePt t="100620" x="5321300" y="3352800"/>
          <p14:tracePt t="100636" x="5321300" y="3359150"/>
          <p14:tracePt t="100668" x="5321300" y="3365500"/>
          <p14:tracePt t="100699" x="5321300" y="3371850"/>
          <p14:tracePt t="100708" x="5321300" y="3384550"/>
          <p14:tracePt t="100729" x="5321300" y="3390900"/>
          <p14:tracePt t="100739" x="5321300" y="3397250"/>
          <p14:tracePt t="100779" x="5321300" y="3403600"/>
          <p14:tracePt t="100849" x="5321300" y="3409950"/>
          <p14:tracePt t="104776" x="5314950" y="3409950"/>
          <p14:tracePt t="104785" x="5302250" y="3397250"/>
          <p14:tracePt t="104795" x="5283200" y="3378200"/>
          <p14:tracePt t="104805" x="5270500" y="3365500"/>
          <p14:tracePt t="104817" x="5251450" y="3346450"/>
          <p14:tracePt t="104833" x="5226050" y="3314700"/>
          <p14:tracePt t="104850" x="5156200" y="3244850"/>
          <p14:tracePt t="104867" x="5080000" y="3168650"/>
          <p14:tracePt t="104883" x="5041900" y="3130550"/>
          <p14:tracePt t="104900" x="4953000" y="3060700"/>
          <p14:tracePt t="104916" x="4864100" y="2997200"/>
          <p14:tracePt t="104933" x="4832350" y="2978150"/>
          <p14:tracePt t="104950" x="4775200" y="2946400"/>
          <p14:tracePt t="104966" x="4743450" y="2933700"/>
          <p14:tracePt t="104983" x="4724400" y="2927350"/>
          <p14:tracePt t="105000" x="4699000" y="2914650"/>
          <p14:tracePt t="105017" x="4667250" y="2908300"/>
          <p14:tracePt t="105033" x="4660900" y="2908300"/>
          <p14:tracePt t="105050" x="4635500" y="2901950"/>
          <p14:tracePt t="105067" x="4610100" y="2895600"/>
          <p14:tracePt t="105083" x="4597400" y="2895600"/>
          <p14:tracePt t="105100" x="4572000" y="2889250"/>
          <p14:tracePt t="105116" x="4552950" y="2889250"/>
          <p14:tracePt t="105133" x="4540250" y="2889250"/>
          <p14:tracePt t="105150" x="4533900" y="2889250"/>
          <p14:tracePt t="105166" x="4521200" y="2889250"/>
          <p14:tracePt t="105338" x="4521200" y="2882900"/>
          <p14:tracePt t="105358" x="4546600" y="2876550"/>
          <p14:tracePt t="105368" x="4591050" y="2876550"/>
          <p14:tracePt t="105379" x="4673600" y="2857500"/>
          <p14:tracePt t="105388" x="4768850" y="2851150"/>
          <p14:tracePt t="105400" x="4876800" y="2838450"/>
          <p14:tracePt t="105416" x="4984750" y="2832100"/>
          <p14:tracePt t="105433" x="5175250" y="2825750"/>
          <p14:tracePt t="105450" x="5321300" y="2825750"/>
          <p14:tracePt t="105466" x="5372100" y="2825750"/>
          <p14:tracePt t="105483" x="5480050" y="2825750"/>
          <p14:tracePt t="105499" x="5581650" y="2825750"/>
          <p14:tracePt t="105516" x="5626100" y="2832100"/>
          <p14:tracePt t="105533" x="5683250" y="2844800"/>
          <p14:tracePt t="105549" x="5715000" y="2851150"/>
          <p14:tracePt t="105567" x="5734050" y="2857500"/>
          <p14:tracePt t="105583" x="5753100" y="2863850"/>
          <p14:tracePt t="105599" x="5772150" y="2876550"/>
          <p14:tracePt t="105616" x="5778500" y="2876550"/>
          <p14:tracePt t="105633" x="5803900" y="2889250"/>
          <p14:tracePt t="105649" x="5822950" y="2901950"/>
          <p14:tracePt t="105666" x="5835650" y="2914650"/>
          <p14:tracePt t="105683" x="5861050" y="2927350"/>
          <p14:tracePt t="105699" x="5892800" y="2946400"/>
          <p14:tracePt t="105716" x="5905500" y="2959100"/>
          <p14:tracePt t="105733" x="5943600" y="2984500"/>
          <p14:tracePt t="105749" x="5962650" y="3003550"/>
          <p14:tracePt t="105766" x="5975350" y="3016250"/>
          <p14:tracePt t="105783" x="5988050" y="3022600"/>
          <p14:tracePt t="105799" x="6000750" y="3035300"/>
          <p14:tracePt t="106071" x="6000750" y="3041650"/>
          <p14:tracePt t="106081" x="5975350" y="3041650"/>
          <p14:tracePt t="106090" x="5937250" y="3048000"/>
          <p14:tracePt t="106101" x="5880100" y="3060700"/>
          <p14:tracePt t="106116" x="5803900" y="3086100"/>
          <p14:tracePt t="106132" x="5607050" y="3143250"/>
          <p14:tracePt t="106149" x="5499100" y="3168650"/>
          <p14:tracePt t="106166" x="5321300" y="3213100"/>
          <p14:tracePt t="106182" x="5207000" y="3225800"/>
          <p14:tracePt t="106199" x="5187950" y="3225800"/>
          <p14:tracePt t="106216" x="5149850" y="3232150"/>
          <p14:tracePt t="106232" x="5124450" y="3238500"/>
          <p14:tracePt t="106249" x="5105400" y="3238500"/>
          <p14:tracePt t="106266" x="5073650" y="3244850"/>
          <p14:tracePt t="106282" x="5035550" y="3251200"/>
          <p14:tracePt t="106299" x="5022850" y="3251200"/>
          <p14:tracePt t="106316" x="4997450" y="3257550"/>
          <p14:tracePt t="106332" x="4978400" y="3257550"/>
          <p14:tracePt t="106349" x="4972050" y="3257550"/>
          <p14:tracePt t="106365" x="4953000" y="3257550"/>
          <p14:tracePt t="106382" x="4933950" y="3270250"/>
          <p14:tracePt t="106399" x="4921250" y="3276600"/>
          <p14:tracePt t="106416" x="4908550" y="3289300"/>
          <p14:tracePt t="106432" x="4895850" y="3295650"/>
          <p14:tracePt t="106452" x="4889500" y="3295650"/>
          <p14:tracePt t="106465" x="4889500" y="3302000"/>
          <p14:tracePt t="106482" x="4883150" y="3302000"/>
          <p14:tracePt t="106502" x="4883150" y="3308350"/>
          <p14:tracePt t="106515" x="4876800" y="3308350"/>
          <p14:tracePt t="106533" x="4870450" y="3314700"/>
          <p14:tracePt t="106553" x="4864100" y="3314700"/>
          <p14:tracePt t="106673" x="4870450" y="3314700"/>
          <p14:tracePt t="106683" x="4889500" y="3314700"/>
          <p14:tracePt t="106693" x="4921250" y="3295650"/>
          <p14:tracePt t="106703" x="4959350" y="3276600"/>
          <p14:tracePt t="106715" x="4991100" y="3263900"/>
          <p14:tracePt t="106733" x="5067300" y="3238500"/>
          <p14:tracePt t="106749" x="5099050" y="3232150"/>
          <p14:tracePt t="106765" x="5149850" y="3219450"/>
          <p14:tracePt t="106783" x="5194300" y="3213100"/>
          <p14:tracePt t="106798" x="5219700" y="3213100"/>
          <p14:tracePt t="106815" x="5270500" y="3213100"/>
          <p14:tracePt t="106832" x="5295900" y="3213100"/>
          <p14:tracePt t="106849" x="5327650" y="3213100"/>
          <p14:tracePt t="106865" x="5353050" y="3213100"/>
          <p14:tracePt t="106882" x="5365750" y="3213100"/>
          <p14:tracePt t="106899" x="5391150" y="3219450"/>
          <p14:tracePt t="106915" x="5416550" y="3232150"/>
          <p14:tracePt t="106932" x="5422900" y="3238500"/>
          <p14:tracePt t="106949" x="5441950" y="3244850"/>
          <p14:tracePt t="106965" x="5454650" y="3257550"/>
          <p14:tracePt t="106982" x="5467350" y="3263900"/>
          <p14:tracePt t="106998" x="5480050" y="3276600"/>
          <p14:tracePt t="107015" x="5505450" y="3295650"/>
          <p14:tracePt t="107048" x="5524500" y="3314700"/>
          <p14:tracePt t="107065" x="5530850" y="3321050"/>
          <p14:tracePt t="107082" x="5537200" y="3321050"/>
          <p14:tracePt t="107098" x="5543550" y="3333750"/>
          <p14:tracePt t="107798" x="5543550" y="3340100"/>
          <p14:tracePt t="107817" x="5543550" y="3346450"/>
          <p14:tracePt t="107868" x="5543550" y="3352800"/>
          <p14:tracePt t="107908" x="5543550" y="3359150"/>
          <p14:tracePt t="107948" x="5543550" y="3365500"/>
          <p14:tracePt t="108028" x="5543550" y="3371850"/>
          <p14:tracePt t="108119" x="5543550" y="3378200"/>
          <p14:tracePt t="108811" x="5543550" y="3384550"/>
          <p14:tracePt t="108821" x="5543550" y="3390900"/>
          <p14:tracePt t="108832" x="5543550" y="3397250"/>
          <p14:tracePt t="108847" x="5543550" y="3409950"/>
          <p14:tracePt t="108864" x="5543550" y="3429000"/>
          <p14:tracePt t="108881" x="5549900" y="3448050"/>
          <p14:tracePt t="108914" x="5556250" y="3460750"/>
          <p14:tracePt t="108931" x="5556250" y="3467100"/>
          <p14:tracePt t="108947" x="5562600" y="3479800"/>
          <p14:tracePt t="108964" x="5562600" y="3498850"/>
          <p14:tracePt t="108981" x="5568950" y="3517900"/>
          <p14:tracePt t="108997" x="5575300" y="3524250"/>
          <p14:tracePt t="109014" x="5575300" y="3536950"/>
          <p14:tracePt t="109030" x="5581650" y="3543300"/>
          <p14:tracePt t="109047" x="5581650" y="3549650"/>
          <p14:tracePt t="109064" x="5581650" y="3562350"/>
          <p14:tracePt t="109080" x="5581650" y="3568700"/>
          <p14:tracePt t="109097" x="5588000" y="3575050"/>
          <p14:tracePt t="109114" x="5594350" y="3587750"/>
          <p14:tracePt t="109130" x="5600700" y="3600450"/>
          <p14:tracePt t="109147" x="5600700" y="3613150"/>
          <p14:tracePt t="109163" x="5613400" y="3632200"/>
          <p14:tracePt t="109180" x="5613400" y="3644900"/>
          <p14:tracePt t="109197" x="5619750" y="3657600"/>
          <p14:tracePt t="109213" x="5626100" y="3670300"/>
          <p14:tracePt t="109230" x="5632450" y="3689350"/>
          <p14:tracePt t="109247" x="5638800" y="3714750"/>
          <p14:tracePt t="109263" x="5651500" y="3740150"/>
          <p14:tracePt t="109280" x="5651500" y="3752850"/>
          <p14:tracePt t="109297" x="5651500" y="3765550"/>
          <p14:tracePt t="109313" x="5657850" y="3771900"/>
          <p14:tracePt t="109330" x="5664200" y="3778250"/>
          <p14:tracePt t="109347" x="5670550" y="3784600"/>
          <p14:tracePt t="109363" x="5670550" y="3790950"/>
          <p14:tracePt t="109986" x="5670550" y="3797300"/>
          <p14:tracePt t="109996" x="5670550" y="3803650"/>
          <p14:tracePt t="110016" x="5670550" y="3810000"/>
          <p14:tracePt t="110026" x="5676900" y="3816350"/>
          <p14:tracePt t="110036" x="5676900" y="3822700"/>
          <p14:tracePt t="110046" x="5683250" y="3835400"/>
          <p14:tracePt t="110063" x="5689600" y="3848100"/>
          <p14:tracePt t="110079" x="5695950" y="3873500"/>
          <p14:tracePt t="110096" x="5708650" y="3898900"/>
          <p14:tracePt t="110113" x="5715000" y="3917950"/>
          <p14:tracePt t="110129" x="5727700" y="3949700"/>
          <p14:tracePt t="110146" x="5734050" y="3968750"/>
          <p14:tracePt t="110163" x="5740400" y="3981450"/>
          <p14:tracePt t="110179" x="5740400" y="3994150"/>
          <p14:tracePt t="110196" x="5753100" y="4013200"/>
          <p14:tracePt t="110213" x="5753100" y="4032250"/>
          <p14:tracePt t="110229" x="5765800" y="4057650"/>
          <p14:tracePt t="110246" x="5772150" y="4095750"/>
          <p14:tracePt t="110263" x="5778500" y="4108450"/>
          <p14:tracePt t="110279" x="5784850" y="4133850"/>
          <p14:tracePt t="110296" x="5797550" y="4165600"/>
          <p14:tracePt t="110313" x="5810250" y="4184650"/>
          <p14:tracePt t="110329" x="5835650" y="4248150"/>
          <p14:tracePt t="110347" x="5873750" y="4318000"/>
          <p14:tracePt t="110363" x="5886450" y="4356100"/>
          <p14:tracePt t="110379" x="5911850" y="4400550"/>
          <p14:tracePt t="110397" x="5924550" y="4425950"/>
          <p14:tracePt t="110413" x="5930900" y="4438650"/>
          <p14:tracePt t="110429" x="5943600" y="4470400"/>
          <p14:tracePt t="110446" x="5949950" y="4483100"/>
          <p14:tracePt t="110463" x="5956300" y="4514850"/>
          <p14:tracePt t="110479" x="5969000" y="4546600"/>
          <p14:tracePt t="110496" x="5975350" y="4559300"/>
          <p14:tracePt t="110513" x="5988050" y="4578350"/>
          <p14:tracePt t="110529" x="5994400" y="4603750"/>
          <p14:tracePt t="110562" x="6000750" y="4616450"/>
          <p14:tracePt t="111111" x="6000750" y="4622800"/>
          <p14:tracePt t="111120" x="6007100" y="4622800"/>
          <p14:tracePt t="111130" x="6007100" y="4635500"/>
          <p14:tracePt t="111145" x="6013450" y="4648200"/>
          <p14:tracePt t="111162" x="6013450" y="4660900"/>
          <p14:tracePt t="111179" x="6019800" y="4667250"/>
          <p14:tracePt t="111195" x="6026150" y="4692650"/>
          <p14:tracePt t="111212" x="6032500" y="4711700"/>
          <p14:tracePt t="111229" x="6038850" y="4724400"/>
          <p14:tracePt t="111245" x="6051550" y="4756150"/>
          <p14:tracePt t="111262" x="6064250" y="4800600"/>
          <p14:tracePt t="111279" x="6064250" y="4819650"/>
          <p14:tracePt t="111295" x="6070600" y="4851400"/>
          <p14:tracePt t="111312" x="6083300" y="4870450"/>
          <p14:tracePt t="111329" x="6089650" y="4889500"/>
          <p14:tracePt t="111345" x="6102350" y="4914900"/>
          <p14:tracePt t="111362" x="6108700" y="4933950"/>
          <p14:tracePt t="111379" x="6115050" y="4946650"/>
          <p14:tracePt t="111395" x="6127750" y="4959350"/>
          <p14:tracePt t="111412" x="6140450" y="4978400"/>
          <p14:tracePt t="111429" x="6153150" y="4991100"/>
          <p14:tracePt t="111445" x="6172200" y="5016500"/>
          <p14:tracePt t="111462" x="6197600" y="5035550"/>
          <p14:tracePt t="111479" x="6216650" y="5048250"/>
          <p14:tracePt t="111495" x="6254750" y="5080000"/>
          <p14:tracePt t="111512" x="6280150" y="5092700"/>
          <p14:tracePt t="111528" x="6292850" y="5092700"/>
          <p14:tracePt t="111545" x="6305550" y="5092700"/>
          <p14:tracePt t="111562" x="6318250" y="5092700"/>
          <p14:tracePt t="111595" x="6337300" y="5067300"/>
          <p14:tracePt t="111612" x="6343650" y="5029200"/>
          <p14:tracePt t="111629" x="6343650" y="5003800"/>
          <p14:tracePt t="111645" x="6343650" y="4965700"/>
          <p14:tracePt t="111662" x="6343650" y="4927600"/>
          <p14:tracePt t="111678" x="6343650" y="4921250"/>
          <p14:tracePt t="111695" x="6330950" y="4889500"/>
          <p14:tracePt t="111712" x="6318250" y="4876800"/>
          <p14:tracePt t="111728" x="6299200" y="4857750"/>
          <p14:tracePt t="111745" x="6261100" y="4845050"/>
          <p14:tracePt t="111762" x="6235700" y="4832350"/>
          <p14:tracePt t="111778" x="6216650" y="4832350"/>
          <p14:tracePt t="111795" x="6197600" y="4832350"/>
          <p14:tracePt t="111812" x="6184900" y="4832350"/>
          <p14:tracePt t="111828" x="6172200" y="4838700"/>
          <p14:tracePt t="111845" x="6159500" y="4857750"/>
          <p14:tracePt t="111862" x="6140450" y="4895850"/>
          <p14:tracePt t="111878" x="6134100" y="4914900"/>
          <p14:tracePt t="111895" x="6127750" y="4953000"/>
          <p14:tracePt t="111912" x="6121400" y="4972050"/>
          <p14:tracePt t="111928" x="6121400" y="5003800"/>
          <p14:tracePt t="111945" x="6121400" y="5035550"/>
          <p14:tracePt t="111962" x="6121400" y="5060950"/>
          <p14:tracePt t="111965" x="6127750" y="5080000"/>
          <p14:tracePt t="111978" x="6140450" y="5099050"/>
          <p14:tracePt t="111995" x="6153150" y="5118100"/>
          <p14:tracePt t="112012" x="6165850" y="5130800"/>
          <p14:tracePt t="112028" x="6191250" y="5143500"/>
          <p14:tracePt t="112045" x="6210300" y="5156200"/>
          <p14:tracePt t="112061" x="6229350" y="5162550"/>
          <p14:tracePt t="112078" x="6248400" y="5162550"/>
          <p14:tracePt t="112095" x="6280150" y="5162550"/>
          <p14:tracePt t="112112" x="6292850" y="5162550"/>
          <p14:tracePt t="112128" x="6311900" y="5162550"/>
          <p14:tracePt t="112145" x="6330950" y="5162550"/>
          <p14:tracePt t="112161" x="6343650" y="5149850"/>
          <p14:tracePt t="112178" x="6362700" y="5118100"/>
          <p14:tracePt t="112195" x="6375400" y="5092700"/>
          <p14:tracePt t="112211" x="6375400" y="5080000"/>
          <p14:tracePt t="112228" x="6375400" y="5054600"/>
          <p14:tracePt t="112245" x="6375400" y="5029200"/>
          <p14:tracePt t="112261" x="6369050" y="5010150"/>
          <p14:tracePt t="112278" x="6343650" y="4978400"/>
          <p14:tracePt t="112295" x="6311900" y="4953000"/>
          <p14:tracePt t="112311" x="6286500" y="4940300"/>
          <p14:tracePt t="112328" x="6254750" y="4914900"/>
          <p14:tracePt t="112345" x="6216650" y="4902200"/>
          <p14:tracePt t="112361" x="6197600" y="4902200"/>
          <p14:tracePt t="112378" x="6172200" y="4902200"/>
          <p14:tracePt t="112395" x="6153150" y="4902200"/>
          <p14:tracePt t="112411" x="6146800" y="4908550"/>
          <p14:tracePt t="112428" x="6134100" y="4933950"/>
          <p14:tracePt t="112445" x="6115050" y="4978400"/>
          <p14:tracePt t="112461" x="6115050" y="5003800"/>
          <p14:tracePt t="112478" x="6108700" y="5048250"/>
          <p14:tracePt t="112495" x="6108700" y="5099050"/>
          <p14:tracePt t="112511" x="6108700" y="5111750"/>
          <p14:tracePt t="112528" x="6108700" y="5149850"/>
          <p14:tracePt t="112545" x="6121400" y="5175250"/>
          <p14:tracePt t="112561" x="6134100" y="5187950"/>
          <p14:tracePt t="112578" x="6159500" y="5207000"/>
          <p14:tracePt t="112595" x="6184900" y="5219700"/>
          <p14:tracePt t="112611" x="6197600" y="5226050"/>
          <p14:tracePt t="112628" x="6223000" y="5238750"/>
          <p14:tracePt t="112644" x="6235700" y="5238750"/>
          <p14:tracePt t="112661" x="6267450" y="5238750"/>
          <p14:tracePt t="112678" x="6305550" y="5232400"/>
          <p14:tracePt t="112694" x="6324600" y="5219700"/>
          <p14:tracePt t="112711" x="6350000" y="5200650"/>
          <p14:tracePt t="112728" x="6381750" y="5162550"/>
          <p14:tracePt t="112744" x="6394450" y="5143500"/>
          <p14:tracePt t="112761" x="6407150" y="5099050"/>
          <p14:tracePt t="112778" x="6419850" y="5060950"/>
          <p14:tracePt t="112794" x="6419850" y="5035550"/>
          <p14:tracePt t="112811" x="6419850" y="5003800"/>
          <p14:tracePt t="112828" x="6407150" y="4959350"/>
          <p14:tracePt t="112844" x="6394450" y="4940300"/>
          <p14:tracePt t="112861" x="6375400" y="4927600"/>
          <p14:tracePt t="112878" x="6343650" y="4902200"/>
          <p14:tracePt t="112894" x="6318250" y="4902200"/>
          <p14:tracePt t="112911" x="6286500" y="4902200"/>
          <p14:tracePt t="112927" x="6248400" y="4902200"/>
          <p14:tracePt t="112944" x="6229350" y="4914900"/>
          <p14:tracePt t="112961" x="6197600" y="4953000"/>
          <p14:tracePt t="112977" x="6165850" y="5003800"/>
          <p14:tracePt t="112994" x="6153150" y="5029200"/>
          <p14:tracePt t="113011" x="6140450" y="5067300"/>
          <p14:tracePt t="113027" x="6140450" y="5080000"/>
          <p14:tracePt t="113044" x="6134100" y="5086350"/>
          <p14:tracePt t="116693" x="6032500" y="4953000"/>
          <p14:tracePt t="116703" x="5918200" y="4813300"/>
          <p14:tracePt t="116713" x="5835650" y="4686300"/>
          <p14:tracePt t="116725" x="5772150" y="4603750"/>
          <p14:tracePt t="116741" x="5727700" y="4533900"/>
          <p14:tracePt t="116758" x="5676900" y="4470400"/>
          <p14:tracePt t="116775" x="5657850" y="4445000"/>
          <p14:tracePt t="116791" x="5651500" y="4445000"/>
          <p14:tracePt t="117345" x="5632450" y="4425950"/>
          <p14:tracePt t="117355" x="5588000" y="4375150"/>
          <p14:tracePt t="117366" x="5467350" y="4235450"/>
          <p14:tracePt t="117376" x="5245100" y="3968750"/>
          <p14:tracePt t="117391" x="4972050" y="3581400"/>
          <p14:tracePt t="117408" x="4362450" y="2622550"/>
          <p14:tracePt t="117425" x="3790950" y="1625600"/>
          <p14:tracePt t="117441" x="3511550" y="1219200"/>
          <p14:tracePt t="117458" x="3048000" y="565150"/>
          <p14:tracePt t="117474" x="2870200" y="342900"/>
          <p14:tracePt t="117491" x="2635250" y="101600"/>
          <p14:tracePt t="117508" x="2495550" y="0"/>
          <p14:tracePt t="117524" x="2451100" y="0"/>
          <p14:tracePt t="117541" x="2400300" y="0"/>
          <p14:tracePt t="117847" x="2381250" y="0"/>
          <p14:tracePt t="117858" x="2362200" y="0"/>
          <p14:tracePt t="117868" x="2336800" y="0"/>
          <p14:tracePt t="117877" x="2305050" y="0"/>
          <p14:tracePt t="117891" x="2260600" y="0"/>
          <p14:tracePt t="117907" x="2152650" y="0"/>
          <p14:tracePt t="117924" x="2095500" y="25400"/>
          <p14:tracePt t="117941" x="1981200" y="63500"/>
          <p14:tracePt t="117957" x="1879600" y="107950"/>
          <p14:tracePt t="117974" x="1835150" y="120650"/>
          <p14:tracePt t="117991" x="1778000" y="133350"/>
          <p14:tracePt t="118007" x="1733550" y="139700"/>
          <p14:tracePt t="118024" x="1708150" y="139700"/>
          <p14:tracePt t="118041" x="1676400" y="139700"/>
          <p14:tracePt t="118057" x="1651000" y="139700"/>
          <p14:tracePt t="118074" x="1644650" y="139700"/>
          <p14:tracePt t="118090" x="1638300" y="139700"/>
          <p14:tracePt t="118107" x="1631950" y="139700"/>
          <p14:tracePt t="118124" x="1625600" y="139700"/>
          <p14:tracePt t="118140" x="1619250" y="133350"/>
          <p14:tracePt t="118158" x="1606550" y="127000"/>
          <p14:tracePt t="118174" x="1587500" y="127000"/>
          <p14:tracePt t="118190" x="1555750" y="127000"/>
          <p14:tracePt t="118208" x="1511300" y="127000"/>
          <p14:tracePt t="118223" x="1498600" y="127000"/>
          <p14:tracePt t="118240" x="1447800" y="127000"/>
          <p14:tracePt t="118257" x="1428750" y="127000"/>
          <p14:tracePt t="118273" x="1384300" y="127000"/>
          <p14:tracePt t="118290" x="1346200" y="127000"/>
          <p14:tracePt t="118307" x="1327150" y="127000"/>
          <p14:tracePt t="118324" x="1308100" y="127000"/>
          <p14:tracePt t="118340" x="1289050" y="127000"/>
          <p14:tracePt t="119107" x="1244600" y="1270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7115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4"/>
    </mc:Choice>
    <mc:Fallback xmlns="">
      <p:transition spd="slow" advTm="6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96" x="793750" y="5207000"/>
          <p14:tracePt t="3758" x="793750" y="5200650"/>
          <p14:tracePt t="3768" x="793750" y="5156200"/>
          <p14:tracePt t="3778" x="762000" y="5035550"/>
          <p14:tracePt t="3788" x="723900" y="4724400"/>
          <p14:tracePt t="3800" x="660400" y="4286250"/>
          <p14:tracePt t="3817" x="609600" y="3371850"/>
          <p14:tracePt t="3834" x="609600" y="2946400"/>
          <p14:tracePt t="3850" x="647700" y="2178050"/>
          <p14:tracePt t="3868" x="768350" y="1689100"/>
          <p14:tracePt t="3884" x="825500" y="1511300"/>
          <p14:tracePt t="3900" x="946150" y="1270000"/>
          <p14:tracePt t="3917" x="1009650" y="1193800"/>
          <p14:tracePt t="3934" x="1104900" y="1079500"/>
          <p14:tracePt t="3950" x="1225550" y="984250"/>
          <p14:tracePt t="3967" x="1282700" y="939800"/>
          <p14:tracePt t="3984" x="1416050" y="882650"/>
          <p14:tracePt t="4000" x="1581150" y="819150"/>
          <p14:tracePt t="4017" x="1689100" y="800100"/>
          <p14:tracePt t="4034" x="1955800" y="755650"/>
          <p14:tracePt t="4050" x="2209800" y="723900"/>
          <p14:tracePt t="4067" x="2349500" y="704850"/>
          <p14:tracePt t="4084" x="2590800" y="685800"/>
          <p14:tracePt t="4100" x="2825750" y="685800"/>
          <p14:tracePt t="4117" x="2927350" y="685800"/>
          <p14:tracePt t="4134" x="3111500" y="685800"/>
          <p14:tracePt t="4150" x="3219450" y="698500"/>
          <p14:tracePt t="4167" x="3276600" y="711200"/>
          <p14:tracePt t="4183" x="3365500" y="736600"/>
          <p14:tracePt t="4200" x="3467100" y="793750"/>
          <p14:tracePt t="4217" x="3505200" y="812800"/>
          <p14:tracePt t="4233" x="3568700" y="863600"/>
          <p14:tracePt t="4250" x="3625850" y="939800"/>
          <p14:tracePt t="4267" x="3638550" y="996950"/>
          <p14:tracePt t="4283" x="3663950" y="1104900"/>
          <p14:tracePt t="4300" x="3663950" y="1212850"/>
          <p14:tracePt t="4317" x="3663950" y="1257300"/>
          <p14:tracePt t="4333" x="3663950" y="1320800"/>
          <p14:tracePt t="4350" x="3625850" y="1371600"/>
          <p14:tracePt t="4367" x="3562350" y="1409700"/>
          <p14:tracePt t="4383" x="3397250" y="1492250"/>
          <p14:tracePt t="4400" x="3187700" y="1524000"/>
          <p14:tracePt t="4417" x="3073400" y="1524000"/>
          <p14:tracePt t="4433" x="2863850" y="1524000"/>
          <p14:tracePt t="4450" x="2711450" y="1492250"/>
          <p14:tracePt t="4467" x="2641600" y="1466850"/>
          <p14:tracePt t="4483" x="2546350" y="1403350"/>
          <p14:tracePt t="4500" x="2495550" y="1346200"/>
          <p14:tracePt t="4517" x="2476500" y="1308100"/>
          <p14:tracePt t="4533" x="2438400" y="1225550"/>
          <p14:tracePt t="4550" x="2425700" y="1123950"/>
          <p14:tracePt t="4567" x="2425700" y="1073150"/>
          <p14:tracePt t="4583" x="2470150" y="946150"/>
          <p14:tracePt t="4600" x="2590800" y="819150"/>
          <p14:tracePt t="4617" x="2717800" y="730250"/>
          <p14:tracePt t="4633" x="3117850" y="495300"/>
          <p14:tracePt t="4650" x="3575050" y="336550"/>
          <p14:tracePt t="4666" x="3765550" y="298450"/>
          <p14:tracePt t="4683" x="4076700" y="279400"/>
          <p14:tracePt t="4700" x="4197350" y="279400"/>
          <p14:tracePt t="4716" x="4381500" y="279400"/>
          <p14:tracePt t="4733" x="4483100" y="279400"/>
          <p14:tracePt t="4750" x="4502150" y="279400"/>
          <p14:tracePt t="4767" x="4527550" y="292100"/>
          <p14:tracePt t="4783" x="4546600" y="323850"/>
          <p14:tracePt t="4800" x="4552950" y="361950"/>
          <p14:tracePt t="4816" x="4559300" y="488950"/>
          <p14:tracePt t="4833" x="4559300" y="584200"/>
          <p14:tracePt t="4850" x="4559300" y="609600"/>
          <p14:tracePt t="4866" x="4559300" y="635000"/>
          <p14:tracePt t="4883" x="4559300" y="641350"/>
          <p14:tracePt t="5234" x="4565650" y="641350"/>
          <p14:tracePt t="5244" x="4584700" y="647700"/>
          <p14:tracePt t="5253" x="4629150" y="660400"/>
          <p14:tracePt t="5266" x="4705350" y="673100"/>
          <p14:tracePt t="5283" x="4927600" y="742950"/>
          <p14:tracePt t="5299" x="5099050" y="787400"/>
          <p14:tracePt t="5316" x="5391150" y="850900"/>
          <p14:tracePt t="5333" x="5600700" y="914400"/>
          <p14:tracePt t="5349" x="5695950" y="939800"/>
          <p14:tracePt t="5366" x="5867400" y="971550"/>
          <p14:tracePt t="5383" x="6032500" y="990600"/>
          <p14:tracePt t="5399" x="6102350" y="990600"/>
          <p14:tracePt t="5416" x="6280150" y="952500"/>
          <p14:tracePt t="5433" x="6438900" y="882650"/>
          <p14:tracePt t="5449" x="6508750" y="844550"/>
          <p14:tracePt t="5466" x="6616700" y="774700"/>
          <p14:tracePt t="5482" x="6654800" y="749300"/>
          <p14:tracePt t="5499" x="6711950" y="704850"/>
          <p14:tracePt t="5516" x="6743700" y="654050"/>
          <p14:tracePt t="5532" x="6756400" y="628650"/>
          <p14:tracePt t="5549" x="6762750" y="571500"/>
          <p14:tracePt t="5566" x="6756400" y="514350"/>
          <p14:tracePt t="5582" x="6731000" y="476250"/>
          <p14:tracePt t="5599" x="6661150" y="381000"/>
          <p14:tracePt t="5616" x="6578600" y="298450"/>
          <p14:tracePt t="5632" x="6521450" y="247650"/>
          <p14:tracePt t="5649" x="6375400" y="184150"/>
          <p14:tracePt t="5666" x="6235700" y="146050"/>
          <p14:tracePt t="5682" x="6172200" y="146050"/>
          <p14:tracePt t="5699" x="6032500" y="184150"/>
          <p14:tracePt t="5716" x="5905500" y="260350"/>
          <p14:tracePt t="5732" x="5848350" y="298450"/>
          <p14:tracePt t="5749" x="5765800" y="368300"/>
          <p14:tracePt t="5766" x="5721350" y="425450"/>
          <p14:tracePt t="5782" x="5695950" y="457200"/>
          <p14:tracePt t="5799" x="5670550" y="508000"/>
          <p14:tracePt t="5816" x="5670550" y="565150"/>
          <p14:tracePt t="5832" x="5670550" y="596900"/>
          <p14:tracePt t="5849" x="5676900" y="666750"/>
          <p14:tracePt t="5866" x="5734050" y="736600"/>
          <p14:tracePt t="5882" x="5759450" y="768350"/>
          <p14:tracePt t="5899" x="5867400" y="857250"/>
          <p14:tracePt t="5916" x="5988050" y="939800"/>
          <p14:tracePt t="5932" x="6051550" y="977900"/>
          <p14:tracePt t="5949" x="6184900" y="1016000"/>
          <p14:tracePt t="5965" x="6324600" y="1028700"/>
          <p14:tracePt t="5982" x="6375400" y="1028700"/>
          <p14:tracePt t="5999" x="6477000" y="990600"/>
          <p14:tracePt t="6016" x="6565900" y="946150"/>
          <p14:tracePt t="6032" x="6591300" y="927100"/>
          <p14:tracePt t="6049" x="6661150" y="857250"/>
          <p14:tracePt t="6066" x="6724650" y="736600"/>
          <p14:tracePt t="6082" x="6762750" y="654050"/>
          <p14:tracePt t="6099" x="6775450" y="514350"/>
          <p14:tracePt t="6116" x="6769100" y="400050"/>
          <p14:tracePt t="6132" x="6743700" y="349250"/>
          <p14:tracePt t="6149" x="6686550" y="292100"/>
          <p14:tracePt t="6165" x="6635750" y="254000"/>
          <p14:tracePt t="6182" x="6496050" y="203200"/>
          <p14:tracePt t="6199" x="6311900" y="184150"/>
          <p14:tracePt t="6215" x="6229350" y="184150"/>
          <p14:tracePt t="6232" x="6076950" y="190500"/>
          <p14:tracePt t="6249" x="5969000" y="228600"/>
          <p14:tracePt t="6265" x="5930900" y="241300"/>
          <p14:tracePt t="6282" x="5886450" y="260350"/>
          <p14:tracePt t="6299" x="5867400" y="273050"/>
          <p14:tracePt t="6315" x="5861050" y="285750"/>
          <p14:tracePt t="6332" x="5835650" y="330200"/>
          <p14:tracePt t="6349" x="5822950" y="438150"/>
          <p14:tracePt t="6365" x="5822950" y="501650"/>
          <p14:tracePt t="6382" x="5822950" y="609600"/>
          <p14:tracePt t="6399" x="5829300" y="685800"/>
          <p14:tracePt t="6415" x="5842000" y="717550"/>
          <p14:tracePt t="6432" x="5873750" y="781050"/>
          <p14:tracePt t="6449" x="5937250" y="838200"/>
          <p14:tracePt t="6465" x="5994400" y="876300"/>
          <p14:tracePt t="6482" x="6121400" y="946150"/>
          <p14:tracePt t="6498" x="6248400" y="977900"/>
          <p14:tracePt t="6515" x="6311900" y="977900"/>
          <p14:tracePt t="6532" x="6400800" y="977900"/>
          <p14:tracePt t="6549" x="6470650" y="952500"/>
          <p14:tracePt t="6565" x="6508750" y="939800"/>
          <p14:tracePt t="6582" x="6572250" y="882650"/>
          <p14:tracePt t="6598" x="6629400" y="825500"/>
          <p14:tracePt t="6615" x="6661150" y="774700"/>
          <p14:tracePt t="6618" x="6692900" y="730250"/>
          <p14:tracePt t="6632" x="6718300" y="679450"/>
          <p14:tracePt t="6648" x="6737350" y="584200"/>
          <p14:tracePt t="6665" x="6737350" y="539750"/>
          <p14:tracePt t="6682" x="6737350" y="476250"/>
          <p14:tracePt t="6698" x="6711950" y="412750"/>
          <p14:tracePt t="6715" x="6692900" y="381000"/>
          <p14:tracePt t="6732" x="6642100" y="317500"/>
          <p14:tracePt t="6748" x="6546850" y="247650"/>
          <p14:tracePt t="6765" x="6464300" y="203200"/>
          <p14:tracePt t="6782" x="6318250" y="171450"/>
          <p14:tracePt t="6799" x="6146800" y="152400"/>
          <p14:tracePt t="6815" x="6070600" y="152400"/>
          <p14:tracePt t="6832" x="5949950" y="152400"/>
          <p14:tracePt t="6849" x="5880100" y="171450"/>
          <p14:tracePt t="6865" x="5861050" y="177800"/>
          <p14:tracePt t="6882" x="5822950" y="215900"/>
          <p14:tracePt t="6898" x="5791200" y="254000"/>
          <p14:tracePt t="6915" x="5727700" y="368300"/>
          <p14:tracePt t="6932" x="5676900" y="501650"/>
          <p14:tracePt t="6948" x="5657850" y="571500"/>
          <p14:tracePt t="6965" x="5645150" y="679450"/>
          <p14:tracePt t="6981" x="5632450" y="768350"/>
          <p14:tracePt t="6998" x="5632450" y="812800"/>
          <p14:tracePt t="7015" x="5645150" y="889000"/>
          <p14:tracePt t="7032" x="5689600" y="971550"/>
          <p14:tracePt t="7048" x="5708650" y="1009650"/>
          <p14:tracePt t="7065" x="5797550" y="1079500"/>
          <p14:tracePt t="7082" x="5911850" y="1136650"/>
          <p14:tracePt t="7098" x="5975350" y="1155700"/>
          <p14:tracePt t="7115" x="6108700" y="1168400"/>
          <p14:tracePt t="7131" x="6248400" y="1168400"/>
          <p14:tracePt t="7148" x="6311900" y="1168400"/>
          <p14:tracePt t="7165" x="6432550" y="1111250"/>
          <p14:tracePt t="7181" x="6540500" y="1035050"/>
          <p14:tracePt t="7198" x="6597650" y="984250"/>
          <p14:tracePt t="7215" x="6699250" y="857250"/>
          <p14:tracePt t="7231" x="6769100" y="742950"/>
          <p14:tracePt t="7248" x="6781800" y="685800"/>
          <p14:tracePt t="7265" x="6781800" y="603250"/>
          <p14:tracePt t="7281" x="6775450" y="546100"/>
          <p14:tracePt t="7298" x="6756400" y="514350"/>
          <p14:tracePt t="7315" x="6686550" y="457200"/>
          <p14:tracePt t="7331" x="6572250" y="387350"/>
          <p14:tracePt t="7348" x="6508750" y="374650"/>
          <p14:tracePt t="7365" x="6362700" y="330200"/>
          <p14:tracePt t="7381" x="6235700" y="304800"/>
          <p14:tracePt t="7398" x="6172200" y="298450"/>
          <p14:tracePt t="7414" x="6057900" y="285750"/>
          <p14:tracePt t="7431" x="5962650" y="279400"/>
          <p14:tracePt t="7448" x="5930900" y="279400"/>
          <p14:tracePt t="7464" x="5880100" y="279400"/>
          <p14:tracePt t="7481" x="5854700" y="279400"/>
          <p14:tracePt t="7498" x="5822950" y="298450"/>
          <p14:tracePt t="7515" x="5784850" y="336550"/>
          <p14:tracePt t="7531" x="5746750" y="400050"/>
          <p14:tracePt t="7548" x="5734050" y="438150"/>
          <p14:tracePt t="7564" x="5721350" y="495300"/>
          <p14:tracePt t="7582" x="5715000" y="552450"/>
          <p14:tracePt t="7598" x="5715000" y="584200"/>
          <p14:tracePt t="7614" x="5727700" y="647700"/>
          <p14:tracePt t="7631" x="5746750" y="673100"/>
          <p14:tracePt t="7634" x="5772150" y="711200"/>
          <p14:tracePt t="7648" x="5791200" y="736600"/>
          <p14:tracePt t="7664" x="5880100" y="800100"/>
          <p14:tracePt t="7681" x="5937250" y="831850"/>
          <p14:tracePt t="7698" x="6108700" y="863600"/>
          <p14:tracePt t="7714" x="6305550" y="863600"/>
          <p14:tracePt t="7731" x="6407150" y="857250"/>
          <p14:tracePt t="7748" x="6572250" y="787400"/>
          <p14:tracePt t="7764" x="6673850" y="730250"/>
          <p14:tracePt t="7781" x="6699250" y="711200"/>
          <p14:tracePt t="7798" x="6750050" y="673100"/>
          <p14:tracePt t="7814" x="6769100" y="647700"/>
          <p14:tracePt t="7831" x="6781800" y="635000"/>
          <p14:tracePt t="7848" x="6800850" y="615950"/>
          <p14:tracePt t="7864" x="6807200" y="596900"/>
          <p14:tracePt t="7881" x="6813550" y="596900"/>
          <p14:tracePt t="7898" x="6813550" y="590550"/>
          <p14:tracePt t="8044" x="6813550" y="584200"/>
          <p14:tracePt t="8446" x="6794500" y="584200"/>
          <p14:tracePt t="8456" x="6737350" y="596900"/>
          <p14:tracePt t="8466" x="6661150" y="609600"/>
          <p14:tracePt t="8481" x="6553200" y="628650"/>
          <p14:tracePt t="8497" x="6229350" y="692150"/>
          <p14:tracePt t="8514" x="6070600" y="717550"/>
          <p14:tracePt t="8530" x="5797550" y="736600"/>
          <p14:tracePt t="8547" x="5594350" y="742950"/>
          <p14:tracePt t="8564" x="5518150" y="742950"/>
          <p14:tracePt t="8580" x="5435600" y="742950"/>
          <p14:tracePt t="8597" x="5391150" y="742950"/>
          <p14:tracePt t="8614" x="5372100" y="742950"/>
          <p14:tracePt t="8630" x="5334000" y="736600"/>
          <p14:tracePt t="8647" x="5289550" y="730250"/>
          <p14:tracePt t="8664" x="5245100" y="730250"/>
          <p14:tracePt t="8667" x="5200650" y="730250"/>
          <p14:tracePt t="8680" x="5137150" y="730250"/>
          <p14:tracePt t="8697" x="4991100" y="730250"/>
          <p14:tracePt t="8714" x="4902200" y="736600"/>
          <p14:tracePt t="8730" x="4660900" y="774700"/>
          <p14:tracePt t="8747" x="4305300" y="838200"/>
          <p14:tracePt t="8764" x="4095750" y="876300"/>
          <p14:tracePt t="8780" x="3670300" y="977900"/>
          <p14:tracePt t="8797" x="3308350" y="1073150"/>
          <p14:tracePt t="8813" x="3194050" y="1111250"/>
          <p14:tracePt t="8830" x="3048000" y="1143000"/>
          <p14:tracePt t="8847" x="2984500" y="1155700"/>
          <p14:tracePt t="8863" x="2971800" y="1155700"/>
          <p14:tracePt t="8880" x="2952750" y="1155700"/>
          <p14:tracePt t="8897" x="2946400" y="1155700"/>
          <p14:tracePt t="9259" x="2933700" y="1155700"/>
          <p14:tracePt t="9269" x="2927350" y="1149350"/>
          <p14:tracePt t="9280" x="2914650" y="1136650"/>
          <p14:tracePt t="9289" x="2889250" y="1123950"/>
          <p14:tracePt t="9299" x="2838450" y="1104900"/>
          <p14:tracePt t="9313" x="2794000" y="1085850"/>
          <p14:tracePt t="9330" x="2660650" y="1047750"/>
          <p14:tracePt t="9346" x="2584450" y="1035050"/>
          <p14:tracePt t="9363" x="2470150" y="1022350"/>
          <p14:tracePt t="9380" x="2362200" y="1016000"/>
          <p14:tracePt t="9396" x="2317750" y="1016000"/>
          <p14:tracePt t="9413" x="2235200" y="1003300"/>
          <p14:tracePt t="9430" x="2178050" y="977900"/>
          <p14:tracePt t="9446" x="2152650" y="971550"/>
          <p14:tracePt t="9463" x="2114550" y="958850"/>
          <p14:tracePt t="9480" x="2095500" y="939800"/>
          <p14:tracePt t="9496" x="2082800" y="933450"/>
          <p14:tracePt t="9513" x="2076450" y="927100"/>
          <p14:tracePt t="9530" x="2063750" y="914400"/>
          <p14:tracePt t="9580" x="2057400" y="914400"/>
          <p14:tracePt t="9590" x="2057400" y="908050"/>
          <p14:tracePt t="9681" x="2076450" y="908050"/>
          <p14:tracePt t="9691" x="2101850" y="908050"/>
          <p14:tracePt t="9700" x="2127250" y="914400"/>
          <p14:tracePt t="9713" x="2152650" y="927100"/>
          <p14:tracePt t="9730" x="2203450" y="939800"/>
          <p14:tracePt t="9746" x="2228850" y="952500"/>
          <p14:tracePt t="9763" x="2279650" y="971550"/>
          <p14:tracePt t="9780" x="2343150" y="990600"/>
          <p14:tracePt t="9796" x="2374900" y="1003300"/>
          <p14:tracePt t="9813" x="2451100" y="1035050"/>
          <p14:tracePt t="9830" x="2501900" y="1054100"/>
          <p14:tracePt t="9846" x="2520950" y="1060450"/>
          <p14:tracePt t="9863" x="2565400" y="1073150"/>
          <p14:tracePt t="9880" x="2603500" y="1079500"/>
          <p14:tracePt t="9896" x="2628900" y="1079500"/>
          <p14:tracePt t="9913" x="2698750" y="1079500"/>
          <p14:tracePt t="9929" x="2724150" y="1066800"/>
          <p14:tracePt t="9946" x="2774950" y="1035050"/>
          <p14:tracePt t="9963" x="2819400" y="1022350"/>
          <p14:tracePt t="9979" x="2832100" y="1009650"/>
          <p14:tracePt t="9996" x="2863850" y="990600"/>
          <p14:tracePt t="10013" x="2908300" y="958850"/>
          <p14:tracePt t="10029" x="2927350" y="946150"/>
          <p14:tracePt t="10046" x="2959100" y="927100"/>
          <p14:tracePt t="10063" x="2984500" y="914400"/>
          <p14:tracePt t="10079" x="2984500" y="908050"/>
          <p14:tracePt t="10096" x="2990850" y="901700"/>
          <p14:tracePt t="10113" x="2997200" y="901700"/>
          <p14:tracePt t="10243" x="2990850" y="901700"/>
          <p14:tracePt t="10253" x="2978150" y="901700"/>
          <p14:tracePt t="10263" x="2946400" y="920750"/>
          <p14:tracePt t="10279" x="2921000" y="933450"/>
          <p14:tracePt t="10296" x="2851150" y="971550"/>
          <p14:tracePt t="10312" x="2774950" y="1009650"/>
          <p14:tracePt t="10329" x="2743200" y="1016000"/>
          <p14:tracePt t="10346" x="2660650" y="1041400"/>
          <p14:tracePt t="10362" x="2584450" y="1041400"/>
          <p14:tracePt t="10379" x="2546350" y="1041400"/>
          <p14:tracePt t="10396" x="2476500" y="1041400"/>
          <p14:tracePt t="10412" x="2419350" y="1041400"/>
          <p14:tracePt t="10429" x="2393950" y="1035050"/>
          <p14:tracePt t="10446" x="2355850" y="1022350"/>
          <p14:tracePt t="10462" x="2311400" y="1009650"/>
          <p14:tracePt t="10479" x="2286000" y="1003300"/>
          <p14:tracePt t="10496" x="2254250" y="984250"/>
          <p14:tracePt t="10513" x="2216150" y="971550"/>
          <p14:tracePt t="10529" x="2209800" y="965200"/>
          <p14:tracePt t="10546" x="2190750" y="958850"/>
          <p14:tracePt t="10563" x="2184400" y="952500"/>
          <p14:tracePt t="10596" x="2184400" y="946150"/>
          <p14:tracePt t="10614" x="2178050" y="946150"/>
          <p14:tracePt t="10714" x="2184400" y="946150"/>
          <p14:tracePt t="10724" x="2190750" y="946150"/>
          <p14:tracePt t="10734" x="2209800" y="946150"/>
          <p14:tracePt t="10745" x="2235200" y="952500"/>
          <p14:tracePt t="10762" x="2266950" y="965200"/>
          <p14:tracePt t="10779" x="2349500" y="1003300"/>
          <p14:tracePt t="10795" x="2444750" y="1041400"/>
          <p14:tracePt t="10812" x="2476500" y="1047750"/>
          <p14:tracePt t="10829" x="2571750" y="1073150"/>
          <p14:tracePt t="10845" x="2647950" y="1085850"/>
          <p14:tracePt t="10862" x="2673350" y="1085850"/>
          <p14:tracePt t="10879" x="2736850" y="1085850"/>
          <p14:tracePt t="10895" x="2787650" y="1073150"/>
          <p14:tracePt t="10912" x="2813050" y="1060450"/>
          <p14:tracePt t="10929" x="2857500" y="1035050"/>
          <p14:tracePt t="10945" x="2889250" y="1016000"/>
          <p14:tracePt t="10962" x="2895600" y="1009650"/>
          <p14:tracePt t="10979" x="2901950" y="1003300"/>
          <p14:tracePt t="10995" x="2908300" y="1003300"/>
          <p14:tracePt t="11015" x="2908300" y="996950"/>
          <p14:tracePt t="11036" x="2914650" y="996950"/>
          <p14:tracePt t="11046" x="2914650" y="990600"/>
          <p14:tracePt t="11065" x="2921000" y="990600"/>
          <p14:tracePt t="11126" x="2927350" y="990600"/>
          <p14:tracePt t="11216" x="2914650" y="990600"/>
          <p14:tracePt t="11226" x="2889250" y="996950"/>
          <p14:tracePt t="11236" x="2863850" y="1009650"/>
          <p14:tracePt t="11246" x="2838450" y="1035050"/>
          <p14:tracePt t="11262" x="2800350" y="1047750"/>
          <p14:tracePt t="11278" x="2730500" y="1079500"/>
          <p14:tracePt t="11296" x="2673350" y="1079500"/>
          <p14:tracePt t="11312" x="2641600" y="1079500"/>
          <p14:tracePt t="11328" x="2590800" y="1079500"/>
          <p14:tracePt t="11346" x="2559050" y="1079500"/>
          <p14:tracePt t="11362" x="2495550" y="1054100"/>
          <p14:tracePt t="11378" x="2413000" y="1009650"/>
          <p14:tracePt t="11395" x="2374900" y="984250"/>
          <p14:tracePt t="11412" x="2324100" y="952500"/>
          <p14:tracePt t="11428" x="2279650" y="927100"/>
          <p14:tracePt t="11445" x="2266950" y="920750"/>
          <p14:tracePt t="11462" x="2254250" y="908050"/>
          <p14:tracePt t="11478" x="2241550" y="901700"/>
          <p14:tracePt t="11495" x="2241550" y="895350"/>
          <p14:tracePt t="11512" x="2235200" y="895350"/>
          <p14:tracePt t="11547" x="2235200" y="889000"/>
          <p14:tracePt t="11598" x="2228850" y="889000"/>
          <p14:tracePt t="11617" x="2228850" y="882650"/>
          <p14:tracePt t="11687" x="2247900" y="882650"/>
          <p14:tracePt t="11698" x="2266950" y="882650"/>
          <p14:tracePt t="11708" x="2292350" y="882650"/>
          <p14:tracePt t="11718" x="2324100" y="882650"/>
          <p14:tracePt t="11728" x="2349500" y="889000"/>
          <p14:tracePt t="11745" x="2362200" y="895350"/>
          <p14:tracePt t="11761" x="2400300" y="908050"/>
          <p14:tracePt t="11778" x="2419350" y="914400"/>
          <p14:tracePt t="11795" x="2438400" y="920750"/>
          <p14:tracePt t="11811" x="2463800" y="927100"/>
          <p14:tracePt t="11828" x="2514600" y="939800"/>
          <p14:tracePt t="11845" x="2540000" y="946150"/>
          <p14:tracePt t="11861" x="2584450" y="952500"/>
          <p14:tracePt t="11878" x="2616200" y="965200"/>
          <p14:tracePt t="11895" x="2635250" y="965200"/>
          <p14:tracePt t="11911" x="2654300" y="971550"/>
          <p14:tracePt t="11928" x="2679700" y="971550"/>
          <p14:tracePt t="11945" x="2698750" y="971550"/>
          <p14:tracePt t="11961" x="2736850" y="971550"/>
          <p14:tracePt t="11978" x="2787650" y="971550"/>
          <p14:tracePt t="11995" x="2806700" y="965200"/>
          <p14:tracePt t="12011" x="2825750" y="952500"/>
          <p14:tracePt t="12028" x="2832100" y="952500"/>
          <p14:tracePt t="12045" x="2838450" y="946150"/>
          <p14:tracePt t="12061" x="2844800" y="946150"/>
          <p14:tracePt t="12079" x="2851150" y="939800"/>
          <p14:tracePt t="12095" x="2851150" y="933450"/>
          <p14:tracePt t="12111" x="2863850" y="914400"/>
          <p14:tracePt t="12129" x="2876550" y="895350"/>
          <p14:tracePt t="12144" x="2876550" y="889000"/>
          <p14:tracePt t="12161" x="2882900" y="889000"/>
          <p14:tracePt t="12178" x="2889250" y="882650"/>
          <p14:tracePt t="12229" x="2895600" y="882650"/>
          <p14:tracePt t="12330" x="2889250" y="895350"/>
          <p14:tracePt t="12341" x="2876550" y="908050"/>
          <p14:tracePt t="12350" x="2863850" y="927100"/>
          <p14:tracePt t="12361" x="2857500" y="939800"/>
          <p14:tracePt t="12378" x="2838450" y="952500"/>
          <p14:tracePt t="12394" x="2800350" y="984250"/>
          <p14:tracePt t="12411" x="2755900" y="1016000"/>
          <p14:tracePt t="12428" x="2717800" y="1035050"/>
          <p14:tracePt t="12444" x="2660650" y="1060450"/>
          <p14:tracePt t="12461" x="2578100" y="1073150"/>
          <p14:tracePt t="12478" x="2546350" y="1079500"/>
          <p14:tracePt t="12494" x="2476500" y="1079500"/>
          <p14:tracePt t="12511" x="2425700" y="1079500"/>
          <p14:tracePt t="12527" x="2393950" y="1079500"/>
          <p14:tracePt t="12544" x="2324100" y="1079500"/>
          <p14:tracePt t="12561" x="2266950" y="1060450"/>
          <p14:tracePt t="12577" x="2235200" y="1047750"/>
          <p14:tracePt t="12594" x="2190750" y="1022350"/>
          <p14:tracePt t="12611" x="2159000" y="1003300"/>
          <p14:tracePt t="12627" x="2146300" y="990600"/>
          <p14:tracePt t="12644" x="2133600" y="977900"/>
          <p14:tracePt t="12661" x="2120900" y="965200"/>
          <p14:tracePt t="12732" x="2114550" y="958850"/>
          <p14:tracePt t="12822" x="2114550" y="952500"/>
          <p14:tracePt t="12842" x="2108200" y="952500"/>
          <p14:tracePt t="12983" x="2114550" y="952500"/>
          <p14:tracePt t="12993" x="2120900" y="952500"/>
          <p14:tracePt t="13003" x="2139950" y="952500"/>
          <p14:tracePt t="13013" x="2159000" y="965200"/>
          <p14:tracePt t="13027" x="2190750" y="977900"/>
          <p14:tracePt t="13044" x="2241550" y="1009650"/>
          <p14:tracePt t="13060" x="2279650" y="1028700"/>
          <p14:tracePt t="13077" x="2343150" y="1054100"/>
          <p14:tracePt t="13094" x="2413000" y="1066800"/>
          <p14:tracePt t="13110" x="2457450" y="1073150"/>
          <p14:tracePt t="13127" x="2520950" y="1079500"/>
          <p14:tracePt t="13144" x="2597150" y="1079500"/>
          <p14:tracePt t="13160" x="2628900" y="1079500"/>
          <p14:tracePt t="13177" x="2705100" y="1060450"/>
          <p14:tracePt t="13194" x="2755900" y="1035050"/>
          <p14:tracePt t="13210" x="2781300" y="1022350"/>
          <p14:tracePt t="13227" x="2806700" y="996950"/>
          <p14:tracePt t="13244" x="2825750" y="984250"/>
          <p14:tracePt t="13260" x="2832100" y="984250"/>
          <p14:tracePt t="13277" x="2838450" y="971550"/>
          <p14:tracePt t="13294" x="2851150" y="965200"/>
          <p14:tracePt t="13310" x="2857500" y="952500"/>
          <p14:tracePt t="13327" x="2863850" y="946150"/>
          <p14:tracePt t="13344" x="2876550" y="933450"/>
          <p14:tracePt t="13360" x="2876550" y="927100"/>
          <p14:tracePt t="13377" x="2889250" y="927100"/>
          <p14:tracePt t="13394" x="2889250" y="920750"/>
          <p14:tracePt t="13535" x="2889250" y="927100"/>
          <p14:tracePt t="13545" x="2876550" y="933450"/>
          <p14:tracePt t="13555" x="2863850" y="946150"/>
          <p14:tracePt t="13565" x="2857500" y="958850"/>
          <p14:tracePt t="13577" x="2844800" y="971550"/>
          <p14:tracePt t="13594" x="2813050" y="990600"/>
          <p14:tracePt t="13610" x="2794000" y="1003300"/>
          <p14:tracePt t="13627" x="2762250" y="1028700"/>
          <p14:tracePt t="13644" x="2736850" y="1035050"/>
          <p14:tracePt t="13660" x="2686050" y="1054100"/>
          <p14:tracePt t="13677" x="2628900" y="1060450"/>
          <p14:tracePt t="13693" x="2597150" y="1066800"/>
          <p14:tracePt t="13697" x="2565400" y="1066800"/>
          <p14:tracePt t="13710" x="2540000" y="1066800"/>
          <p14:tracePt t="13727" x="2470150" y="1066800"/>
          <p14:tracePt t="13743" x="2425700" y="1060450"/>
          <p14:tracePt t="13760" x="2343150" y="1022350"/>
          <p14:tracePt t="13777" x="2260600" y="977900"/>
          <p14:tracePt t="13793" x="2222500" y="946150"/>
          <p14:tracePt t="13810" x="2146300" y="889000"/>
          <p14:tracePt t="13827" x="2108200" y="857250"/>
          <p14:tracePt t="13843" x="2101850" y="844550"/>
          <p14:tracePt t="13860" x="2089150" y="831850"/>
          <p14:tracePt t="13896" x="2089150" y="825500"/>
          <p14:tracePt t="13986" x="2120900" y="831850"/>
          <p14:tracePt t="13996" x="2171700" y="844550"/>
          <p14:tracePt t="14007" x="2235200" y="863600"/>
          <p14:tracePt t="14016" x="2311400" y="889000"/>
          <p14:tracePt t="14027" x="2400300" y="914400"/>
          <p14:tracePt t="14043" x="2476500" y="952500"/>
          <p14:tracePt t="14060" x="2628900" y="1003300"/>
          <p14:tracePt t="14076" x="2762250" y="1028700"/>
          <p14:tracePt t="14093" x="2813050" y="1041400"/>
          <p14:tracePt t="14110" x="2914650" y="1047750"/>
          <p14:tracePt t="14126" x="2978150" y="1047750"/>
          <p14:tracePt t="14143" x="2997200" y="1047750"/>
          <p14:tracePt t="14160" x="3009900" y="1047750"/>
          <p14:tracePt t="14176" x="3016250" y="1047750"/>
          <p14:tracePt t="17246" x="3009900" y="1047750"/>
          <p14:tracePt t="17256" x="2984500" y="1047750"/>
          <p14:tracePt t="17266" x="2971800" y="1047750"/>
          <p14:tracePt t="17276" x="2952750" y="1047750"/>
          <p14:tracePt t="17291" x="2927350" y="1047750"/>
          <p14:tracePt t="17307" x="2889250" y="1047750"/>
          <p14:tracePt t="17324" x="2870200" y="1047750"/>
          <p14:tracePt t="17341" x="2819400" y="1047750"/>
          <p14:tracePt t="17357" x="2762250" y="1047750"/>
          <p14:tracePt t="17374" x="2736850" y="1047750"/>
          <p14:tracePt t="17391" x="2692400" y="1047750"/>
          <p14:tracePt t="17407" x="2641600" y="1047750"/>
          <p14:tracePt t="17424" x="2616200" y="1047750"/>
          <p14:tracePt t="17441" x="2578100" y="1060450"/>
          <p14:tracePt t="17457" x="2527300" y="1073150"/>
          <p14:tracePt t="17474" x="2501900" y="1085850"/>
          <p14:tracePt t="17491" x="2463800" y="1098550"/>
          <p14:tracePt t="17507" x="2432050" y="1123950"/>
          <p14:tracePt t="17524" x="2413000" y="1136650"/>
          <p14:tracePt t="17541" x="2374900" y="1155700"/>
          <p14:tracePt t="17557" x="2355850" y="1174750"/>
          <p14:tracePt t="17574" x="2336800" y="1187450"/>
          <p14:tracePt t="17591" x="2317750" y="1206500"/>
          <p14:tracePt t="17607" x="2286000" y="1238250"/>
          <p14:tracePt t="17624" x="2273300" y="1250950"/>
          <p14:tracePt t="17641" x="2241550" y="1282700"/>
          <p14:tracePt t="17657" x="2209800" y="1327150"/>
          <p14:tracePt t="17674" x="2203450" y="1346200"/>
          <p14:tracePt t="17690" x="2184400" y="1384300"/>
          <p14:tracePt t="17707" x="2171700" y="1403350"/>
          <p14:tracePt t="17724" x="2165350" y="1416050"/>
          <p14:tracePt t="17741" x="2165350" y="1428750"/>
          <p14:tracePt t="17757" x="2165350" y="1447800"/>
          <p14:tracePt t="17790" x="2165350" y="1466850"/>
          <p14:tracePt t="17807" x="2165350" y="1504950"/>
          <p14:tracePt t="17824" x="2165350" y="1517650"/>
          <p14:tracePt t="17840" x="2184400" y="1549400"/>
          <p14:tracePt t="17858" x="2203450" y="1568450"/>
          <p14:tracePt t="17874" x="2209800" y="1581150"/>
          <p14:tracePt t="17890" x="2228850" y="1600200"/>
          <p14:tracePt t="17907" x="2247900" y="1612900"/>
          <p14:tracePt t="17924" x="2298700" y="1638300"/>
          <p14:tracePt t="17940" x="2400300" y="1657350"/>
          <p14:tracePt t="17957" x="2457450" y="1676400"/>
          <p14:tracePt t="17974" x="2559050" y="1676400"/>
          <p14:tracePt t="17991" x="2667000" y="1676400"/>
          <p14:tracePt t="18007" x="2711450" y="1676400"/>
          <p14:tracePt t="18024" x="2787650" y="1676400"/>
          <p14:tracePt t="18040" x="2870200" y="1676400"/>
          <p14:tracePt t="18057" x="2908300" y="1676400"/>
          <p14:tracePt t="18074" x="2965450" y="1676400"/>
          <p14:tracePt t="18090" x="3003550" y="1676400"/>
          <p14:tracePt t="18107" x="3016250" y="1676400"/>
          <p14:tracePt t="18124" x="3041650" y="1676400"/>
          <p14:tracePt t="18140" x="3060700" y="1676400"/>
          <p14:tracePt t="18157" x="3073400" y="1676400"/>
          <p14:tracePt t="18173" x="3105150" y="1676400"/>
          <p14:tracePt t="18190" x="3130550" y="1676400"/>
          <p14:tracePt t="18207" x="3149600" y="1676400"/>
          <p14:tracePt t="18223" x="3181350" y="1670050"/>
          <p14:tracePt t="18240" x="3219450" y="1657350"/>
          <p14:tracePt t="18257" x="3238500" y="1651000"/>
          <p14:tracePt t="18260" x="3244850" y="1644650"/>
          <p14:tracePt t="18273" x="3263900" y="1631950"/>
          <p14:tracePt t="18290" x="3302000" y="1625600"/>
          <p14:tracePt t="18307" x="3314700" y="1612900"/>
          <p14:tracePt t="18323" x="3352800" y="1593850"/>
          <p14:tracePt t="18340" x="3384550" y="1562100"/>
          <p14:tracePt t="18357" x="3403600" y="1543050"/>
          <p14:tracePt t="18373" x="3429000" y="1511300"/>
          <p14:tracePt t="18390" x="3467100" y="1454150"/>
          <p14:tracePt t="18407" x="3479800" y="1428750"/>
          <p14:tracePt t="18423" x="3498850" y="1377950"/>
          <p14:tracePt t="18440" x="3505200" y="1346200"/>
          <p14:tracePt t="18457" x="3505200" y="1333500"/>
          <p14:tracePt t="18473" x="3505200" y="1295400"/>
          <p14:tracePt t="18490" x="3505200" y="1244600"/>
          <p14:tracePt t="18507" x="3505200" y="1212850"/>
          <p14:tracePt t="18523" x="3479800" y="1143000"/>
          <p14:tracePt t="18540" x="3435350" y="1060450"/>
          <p14:tracePt t="18557" x="3403600" y="1028700"/>
          <p14:tracePt t="18573" x="3352800" y="971550"/>
          <p14:tracePt t="18590" x="3289300" y="920750"/>
          <p14:tracePt t="18606" x="3251200" y="901700"/>
          <p14:tracePt t="18623" x="3162300" y="863600"/>
          <p14:tracePt t="18640" x="3105150" y="850900"/>
          <p14:tracePt t="18657" x="2978150" y="838200"/>
          <p14:tracePt t="18673" x="2838450" y="825500"/>
          <p14:tracePt t="18690" x="2762250" y="825500"/>
          <p14:tracePt t="18707" x="2635250" y="825500"/>
          <p14:tracePt t="18723" x="2520950" y="825500"/>
          <p14:tracePt t="18740" x="2457450" y="825500"/>
          <p14:tracePt t="18757" x="2355850" y="838200"/>
          <p14:tracePt t="18773" x="2266950" y="844550"/>
          <p14:tracePt t="18790" x="2222500" y="850900"/>
          <p14:tracePt t="18806" x="2152650" y="863600"/>
          <p14:tracePt t="18823" x="2095500" y="889000"/>
          <p14:tracePt t="18840" x="2070100" y="895350"/>
          <p14:tracePt t="18856" x="2025650" y="914400"/>
          <p14:tracePt t="18873" x="1981200" y="939800"/>
          <p14:tracePt t="18890" x="1968500" y="958850"/>
          <p14:tracePt t="18906" x="1930400" y="1016000"/>
          <p14:tracePt t="18923" x="1892300" y="1104900"/>
          <p14:tracePt t="18940" x="1879600" y="1149350"/>
          <p14:tracePt t="18956" x="1860550" y="1219200"/>
          <p14:tracePt t="18973" x="1854200" y="1270000"/>
          <p14:tracePt t="18990" x="1854200" y="1282700"/>
          <p14:tracePt t="19006" x="1854200" y="1320800"/>
          <p14:tracePt t="19023" x="1860550" y="1352550"/>
          <p14:tracePt t="19040" x="1873250" y="1377950"/>
          <p14:tracePt t="19056" x="1911350" y="1428750"/>
          <p14:tracePt t="19073" x="1968500" y="1473200"/>
          <p14:tracePt t="19089" x="2000250" y="1504950"/>
          <p14:tracePt t="19107" x="2063750" y="1549400"/>
          <p14:tracePt t="19123" x="2120900" y="1587500"/>
          <p14:tracePt t="19139" x="2146300" y="1600200"/>
          <p14:tracePt t="19156" x="2197100" y="1638300"/>
          <p14:tracePt t="19173" x="2260600" y="1657350"/>
          <p14:tracePt t="19189" x="2292350" y="1670050"/>
          <p14:tracePt t="19206" x="2374900" y="1701800"/>
          <p14:tracePt t="19223" x="2463800" y="1714500"/>
          <p14:tracePt t="19239" x="2508250" y="1720850"/>
          <p14:tracePt t="19256" x="2609850" y="1739900"/>
          <p14:tracePt t="19273" x="2698750" y="1746250"/>
          <p14:tracePt t="19289" x="2736850" y="1746250"/>
          <p14:tracePt t="19306" x="2813050" y="1746250"/>
          <p14:tracePt t="19323" x="2889250" y="1746250"/>
          <p14:tracePt t="19339" x="2927350" y="1746250"/>
          <p14:tracePt t="19356" x="2971800" y="1746250"/>
          <p14:tracePt t="19373" x="2997200" y="1746250"/>
          <p14:tracePt t="19389" x="3048000" y="1733550"/>
          <p14:tracePt t="19406" x="3105150" y="1701800"/>
          <p14:tracePt t="19423" x="3136900" y="1689100"/>
          <p14:tracePt t="19439" x="3200400" y="1657350"/>
          <p14:tracePt t="19456" x="3251200" y="1612900"/>
          <p14:tracePt t="19473" x="3270250" y="1593850"/>
          <p14:tracePt t="19489" x="3314700" y="1555750"/>
          <p14:tracePt t="19506" x="3346450" y="1530350"/>
          <p14:tracePt t="19523" x="3365500" y="1511300"/>
          <p14:tracePt t="19539" x="3403600" y="1460500"/>
          <p14:tracePt t="19556" x="3429000" y="1428750"/>
          <p14:tracePt t="19572" x="3435350" y="1416050"/>
          <p14:tracePt t="19589" x="3441700" y="1397000"/>
          <p14:tracePt t="19606" x="3454400" y="1365250"/>
          <p14:tracePt t="19622" x="3454400" y="1352550"/>
          <p14:tracePt t="19639" x="3454400" y="1308100"/>
          <p14:tracePt t="19656" x="3454400" y="1276350"/>
          <p14:tracePt t="19672" x="3454400" y="1257300"/>
          <p14:tracePt t="19689" x="3454400" y="1225550"/>
          <p14:tracePt t="19706" x="3454400" y="1181100"/>
          <p14:tracePt t="19722" x="3448050" y="1168400"/>
          <p14:tracePt t="19739" x="3422650" y="1123950"/>
          <p14:tracePt t="19756" x="3397250" y="1092200"/>
          <p14:tracePt t="19772" x="3384550" y="1073150"/>
          <p14:tracePt t="19789" x="3333750" y="1047750"/>
          <p14:tracePt t="19806" x="3257550" y="1022350"/>
          <p14:tracePt t="19822" x="3206750" y="1016000"/>
          <p14:tracePt t="19839" x="3086100" y="1003300"/>
          <p14:tracePt t="19856" x="2971800" y="1003300"/>
          <p14:tracePt t="19872" x="2914650" y="1003300"/>
          <p14:tracePt t="19889" x="2806700" y="1009650"/>
          <p14:tracePt t="19905" x="2698750" y="1022350"/>
          <p14:tracePt t="19922" x="2654300" y="1035050"/>
          <p14:tracePt t="19939" x="2571750" y="1054100"/>
          <p14:tracePt t="19956" x="2527300" y="1073150"/>
          <p14:tracePt t="19972" x="2501900" y="1079500"/>
          <p14:tracePt t="19989" x="2463800" y="1098550"/>
          <p14:tracePt t="20006" x="2419350" y="1130300"/>
          <p14:tracePt t="20022" x="2393950" y="1143000"/>
          <p14:tracePt t="20039" x="2349500" y="1187450"/>
          <p14:tracePt t="20056" x="2317750" y="1212850"/>
          <p14:tracePt t="20072" x="2305050" y="1225550"/>
          <p14:tracePt t="20089" x="2286000" y="1257300"/>
          <p14:tracePt t="20105" x="2273300" y="1270000"/>
          <p14:tracePt t="20122" x="2247900" y="1327150"/>
          <p14:tracePt t="20139" x="2235200" y="1384300"/>
          <p14:tracePt t="20155" x="2235200" y="1428750"/>
          <p14:tracePt t="20172" x="2241550" y="1517650"/>
          <p14:tracePt t="20189" x="2279650" y="1600200"/>
          <p14:tracePt t="20205" x="2317750" y="1644650"/>
          <p14:tracePt t="20222" x="2425700" y="1739900"/>
          <p14:tracePt t="20239" x="2603500" y="1822450"/>
          <p14:tracePt t="20255" x="2692400" y="1860550"/>
          <p14:tracePt t="20272" x="2882900" y="1892300"/>
          <p14:tracePt t="20289" x="3067050" y="1905000"/>
          <p14:tracePt t="20305" x="3136900" y="1905000"/>
          <p14:tracePt t="20322" x="3289300" y="1905000"/>
          <p14:tracePt t="20339" x="3429000" y="1866900"/>
          <p14:tracePt t="20355" x="3492500" y="1841500"/>
          <p14:tracePt t="20372" x="3600450" y="1784350"/>
          <p14:tracePt t="20389" x="3683000" y="1739900"/>
          <p14:tracePt t="20405" x="3702050" y="1727200"/>
          <p14:tracePt t="20422" x="3733800" y="1708150"/>
          <p14:tracePt t="20439" x="3746500" y="1682750"/>
          <p14:tracePt t="20739" x="3759200" y="1682750"/>
          <p14:tracePt t="20750" x="3778250" y="1682750"/>
          <p14:tracePt t="20759" x="3822700" y="1682750"/>
          <p14:tracePt t="20772" x="3886200" y="1682750"/>
          <p14:tracePt t="20789" x="4064000" y="1682750"/>
          <p14:tracePt t="20805" x="4171950" y="1689100"/>
          <p14:tracePt t="20822" x="4413250" y="1733550"/>
          <p14:tracePt t="20839" x="4610100" y="1771650"/>
          <p14:tracePt t="20855" x="4705350" y="1778000"/>
          <p14:tracePt t="20872" x="4864100" y="1803400"/>
          <p14:tracePt t="20889" x="4940300" y="1809750"/>
          <p14:tracePt t="20905" x="5080000" y="1809750"/>
          <p14:tracePt t="20922" x="5207000" y="1809750"/>
          <p14:tracePt t="20938" x="5276850" y="1809750"/>
          <p14:tracePt t="20955" x="5410200" y="1803400"/>
          <p14:tracePt t="20971" x="5530850" y="1778000"/>
          <p14:tracePt t="20988" x="5575300" y="1752600"/>
          <p14:tracePt t="21005" x="5670550" y="1714500"/>
          <p14:tracePt t="21021" x="5753100" y="1663700"/>
          <p14:tracePt t="21038" x="5791200" y="1638300"/>
          <p14:tracePt t="21055" x="5829300" y="1600200"/>
          <p14:tracePt t="21071" x="5848350" y="1581150"/>
          <p14:tracePt t="21088" x="5854700" y="1568450"/>
          <p14:tracePt t="21105" x="5873750" y="1549400"/>
          <p14:tracePt t="21121" x="5886450" y="1530350"/>
          <p14:tracePt t="21138" x="5892800" y="1517650"/>
          <p14:tracePt t="21155" x="5911850" y="1492250"/>
          <p14:tracePt t="21171" x="5930900" y="1466850"/>
          <p14:tracePt t="21188" x="5930900" y="1454150"/>
          <p14:tracePt t="21205" x="5956300" y="1422400"/>
          <p14:tracePt t="21222" x="5975350" y="1390650"/>
          <p14:tracePt t="21238" x="5981700" y="1377950"/>
          <p14:tracePt t="21255" x="5988050" y="1358900"/>
          <p14:tracePt t="21271" x="5994400" y="1352550"/>
          <p14:tracePt t="21924" x="6000750" y="1352550"/>
          <p14:tracePt t="21943" x="6019800" y="1346200"/>
          <p14:tracePt t="21954" x="6038850" y="1346200"/>
          <p14:tracePt t="21964" x="6057900" y="1346200"/>
          <p14:tracePt t="21974" x="6089650" y="1339850"/>
          <p14:tracePt t="21987" x="6134100" y="1339850"/>
          <p14:tracePt t="22004" x="6261100" y="1339850"/>
          <p14:tracePt t="22021" x="6337300" y="1339850"/>
          <p14:tracePt t="22037" x="6477000" y="1339850"/>
          <p14:tracePt t="22054" x="6591300" y="1339850"/>
          <p14:tracePt t="22071" x="6629400" y="1346200"/>
          <p14:tracePt t="22087" x="6680200" y="1358900"/>
          <p14:tracePt t="22104" x="6718300" y="1371600"/>
          <p14:tracePt t="22121" x="6737350" y="1371600"/>
          <p14:tracePt t="22138" x="6781800" y="1390650"/>
          <p14:tracePt t="22154" x="6851650" y="1416050"/>
          <p14:tracePt t="22171" x="6883400" y="1422400"/>
          <p14:tracePt t="22187" x="6972300" y="1441450"/>
          <p14:tracePt t="22204" x="7073900" y="1460500"/>
          <p14:tracePt t="22221" x="7118350" y="1460500"/>
          <p14:tracePt t="22237" x="7194550" y="1466850"/>
          <p14:tracePt t="22254" x="7283450" y="1466850"/>
          <p14:tracePt t="22271" x="7321550" y="1466850"/>
          <p14:tracePt t="22287" x="7397750" y="1466850"/>
          <p14:tracePt t="22304" x="7486650" y="1466850"/>
          <p14:tracePt t="22321" x="7518400" y="1466850"/>
          <p14:tracePt t="22337" x="7575550" y="1466850"/>
          <p14:tracePt t="22354" x="7620000" y="1466850"/>
          <p14:tracePt t="22370" x="7645400" y="1466850"/>
          <p14:tracePt t="22387" x="7683500" y="1466850"/>
          <p14:tracePt t="22404" x="7702550" y="1466850"/>
          <p14:tracePt t="22421" x="7734300" y="1466850"/>
          <p14:tracePt t="22437" x="7766050" y="1466850"/>
          <p14:tracePt t="22454" x="7766050" y="1460500"/>
          <p14:tracePt t="22470" x="7785100" y="1454150"/>
          <p14:tracePt t="22487" x="7785100" y="1447800"/>
          <p14:tracePt t="22958" x="7791450" y="1447800"/>
          <p14:tracePt t="22968" x="7797800" y="1447800"/>
          <p14:tracePt t="22977" x="7804150" y="1447800"/>
          <p14:tracePt t="22988" x="7823200" y="1460500"/>
          <p14:tracePt t="23003" x="7848600" y="1466850"/>
          <p14:tracePt t="23020" x="7899400" y="1492250"/>
          <p14:tracePt t="23037" x="7962900" y="1517650"/>
          <p14:tracePt t="23053" x="7981950" y="1530350"/>
          <p14:tracePt t="23070" x="8039100" y="1549400"/>
          <p14:tracePt t="23087" x="8096250" y="1555750"/>
          <p14:tracePt t="23103" x="8128000" y="1555750"/>
          <p14:tracePt t="23120" x="8197850" y="1549400"/>
          <p14:tracePt t="23137" x="8235950" y="1524000"/>
          <p14:tracePt t="23153" x="8312150" y="1454150"/>
          <p14:tracePt t="23170" x="8413750" y="1327150"/>
          <p14:tracePt t="23187" x="8445500" y="1282700"/>
          <p14:tracePt t="23203" x="8483600" y="1193800"/>
          <p14:tracePt t="23220" x="8489950" y="1149350"/>
          <p14:tracePt t="23237" x="8489950" y="1123950"/>
          <p14:tracePt t="23253" x="8470900" y="1073150"/>
          <p14:tracePt t="23270" x="8432800" y="1028700"/>
          <p14:tracePt t="23286" x="8407400" y="996950"/>
          <p14:tracePt t="23303" x="8331200" y="939800"/>
          <p14:tracePt t="23320" x="8235950" y="882650"/>
          <p14:tracePt t="23336" x="8185150" y="857250"/>
          <p14:tracePt t="23353" x="8083550" y="838200"/>
          <p14:tracePt t="23370" x="8007350" y="838200"/>
          <p14:tracePt t="23386" x="7975600" y="838200"/>
          <p14:tracePt t="23403" x="7931150" y="838200"/>
          <p14:tracePt t="23420" x="7893050" y="850900"/>
          <p14:tracePt t="23436" x="7867650" y="882650"/>
          <p14:tracePt t="23453" x="7810500" y="965200"/>
          <p14:tracePt t="23470" x="7772400" y="1066800"/>
          <p14:tracePt t="23486" x="7759700" y="1111250"/>
          <p14:tracePt t="23503" x="7740650" y="1193800"/>
          <p14:tracePt t="23520" x="7734300" y="1282700"/>
          <p14:tracePt t="23536" x="7727950" y="1327150"/>
          <p14:tracePt t="23553" x="7727950" y="1409700"/>
          <p14:tracePt t="23570" x="7727950" y="1485900"/>
          <p14:tracePt t="23586" x="7734300" y="1524000"/>
          <p14:tracePt t="23603" x="7772400" y="1574800"/>
          <p14:tracePt t="23620" x="7810500" y="1625600"/>
          <p14:tracePt t="23636" x="7829550" y="1651000"/>
          <p14:tracePt t="23653" x="7867650" y="1689100"/>
          <p14:tracePt t="23669" x="7905750" y="1714500"/>
          <p14:tracePt t="23686" x="7931150" y="1733550"/>
          <p14:tracePt t="23703" x="7962900" y="1752600"/>
          <p14:tracePt t="23720" x="8001000" y="1765300"/>
          <p14:tracePt t="23736" x="8013700" y="1765300"/>
          <p14:tracePt t="23753" x="8064500" y="1765300"/>
          <p14:tracePt t="23770" x="8089900" y="1758950"/>
          <p14:tracePt t="23786" x="8147050" y="1720850"/>
          <p14:tracePt t="23803" x="8197850" y="1651000"/>
          <p14:tracePt t="23820" x="8235950" y="1587500"/>
          <p14:tracePt t="23836" x="8255000" y="1549400"/>
          <p14:tracePt t="23853" x="8267700" y="1511300"/>
          <p14:tracePt t="23870" x="8267700" y="1460500"/>
          <p14:tracePt t="23886" x="8267700" y="1441450"/>
          <p14:tracePt t="23903" x="8261350" y="1390650"/>
          <p14:tracePt t="23919" x="8248650" y="1365250"/>
          <p14:tracePt t="23936" x="8223250" y="1320800"/>
          <p14:tracePt t="23953" x="8197850" y="1276350"/>
          <p14:tracePt t="23969" x="8185150" y="1257300"/>
          <p14:tracePt t="23986" x="8153400" y="1212850"/>
          <p14:tracePt t="24003" x="8121650" y="1168400"/>
          <p14:tracePt t="24019" x="8102600" y="1155700"/>
          <p14:tracePt t="24036" x="8070850" y="1117600"/>
          <p14:tracePt t="24053" x="8039100" y="1092200"/>
          <p14:tracePt t="24069" x="8020050" y="1079500"/>
          <p14:tracePt t="24086" x="7988300" y="1066800"/>
          <p14:tracePt t="24103" x="7956550" y="1060450"/>
          <p14:tracePt t="24119" x="7937500" y="1060450"/>
          <p14:tracePt t="24136" x="7899400" y="1060450"/>
          <p14:tracePt t="24153" x="7867650" y="1060450"/>
          <p14:tracePt t="24169" x="7854950" y="1060450"/>
          <p14:tracePt t="24186" x="7842250" y="1060450"/>
          <p14:tracePt t="24203" x="7829550" y="1060450"/>
          <p14:tracePt t="24219" x="7823200" y="1060450"/>
          <p14:tracePt t="24236" x="7810500" y="1060450"/>
          <p14:tracePt t="24252" x="7797800" y="1073150"/>
          <p14:tracePt t="24269" x="7785100" y="1085850"/>
          <p14:tracePt t="24286" x="7759700" y="1130300"/>
          <p14:tracePt t="24302" x="7740650" y="1181100"/>
          <p14:tracePt t="24319" x="7727950" y="1206500"/>
          <p14:tracePt t="24336" x="7721600" y="1257300"/>
          <p14:tracePt t="24352" x="7715250" y="1289050"/>
          <p14:tracePt t="24369" x="7715250" y="1301750"/>
          <p14:tracePt t="24373" x="7715250" y="1308100"/>
          <p14:tracePt t="24386" x="7715250" y="1327150"/>
          <p14:tracePt t="24402" x="7715250" y="1358900"/>
          <p14:tracePt t="24419" x="7715250" y="1384300"/>
          <p14:tracePt t="24436" x="7721600" y="1428750"/>
          <p14:tracePt t="24452" x="7734300" y="1460500"/>
          <p14:tracePt t="24469" x="7740650" y="1485900"/>
          <p14:tracePt t="24486" x="7753350" y="1511300"/>
          <p14:tracePt t="24502" x="7772400" y="1543050"/>
          <p14:tracePt t="24519" x="7785100" y="1562100"/>
          <p14:tracePt t="24536" x="7804150" y="1581150"/>
          <p14:tracePt t="24553" x="7848600" y="1606550"/>
          <p14:tracePt t="24569" x="7874000" y="1619250"/>
          <p14:tracePt t="24586" x="7931150" y="1631950"/>
          <p14:tracePt t="24603" x="8007350" y="1631950"/>
          <p14:tracePt t="24619" x="8051800" y="1631950"/>
          <p14:tracePt t="24636" x="8166100" y="1593850"/>
          <p14:tracePt t="24652" x="8210550" y="1562100"/>
          <p14:tracePt t="24669" x="8312150" y="1485900"/>
          <p14:tracePt t="24686" x="8362950" y="1435100"/>
          <p14:tracePt t="24702" x="8388350" y="1409700"/>
          <p14:tracePt t="24719" x="8426450" y="1346200"/>
          <p14:tracePt t="24735" x="8458200" y="1282700"/>
          <p14:tracePt t="24752" x="8470900" y="1250950"/>
          <p14:tracePt t="24769" x="8477250" y="1181100"/>
          <p14:tracePt t="24785" x="8477250" y="1092200"/>
          <p14:tracePt t="24802" x="8477250" y="1060450"/>
          <p14:tracePt t="24819" x="8451850" y="996950"/>
          <p14:tracePt t="24836" x="8420100" y="965200"/>
          <p14:tracePt t="24852" x="8401050" y="946150"/>
          <p14:tracePt t="24869" x="8324850" y="901700"/>
          <p14:tracePt t="24885" x="8210550" y="850900"/>
          <p14:tracePt t="24902" x="8166100" y="844550"/>
          <p14:tracePt t="24919" x="8058150" y="825500"/>
          <p14:tracePt t="24935" x="7981950" y="825500"/>
          <p14:tracePt t="24952" x="7943850" y="825500"/>
          <p14:tracePt t="24969" x="7867650" y="844550"/>
          <p14:tracePt t="24985" x="7816850" y="869950"/>
          <p14:tracePt t="25002" x="7791450" y="882650"/>
          <p14:tracePt t="25019" x="7759700" y="914400"/>
          <p14:tracePt t="25035" x="7734300" y="946150"/>
          <p14:tracePt t="25052" x="7721600" y="971550"/>
          <p14:tracePt t="25069" x="7689850" y="1035050"/>
          <p14:tracePt t="25085" x="7670800" y="1098550"/>
          <p14:tracePt t="25102" x="7664450" y="1143000"/>
          <p14:tracePt t="25119" x="7664450" y="1193800"/>
          <p14:tracePt t="25135" x="7664450" y="1270000"/>
          <p14:tracePt t="25152" x="7664450" y="1314450"/>
          <p14:tracePt t="25169" x="7670800" y="1390650"/>
          <p14:tracePt t="25185" x="7708900" y="1454150"/>
          <p14:tracePt t="25202" x="7721600" y="1492250"/>
          <p14:tracePt t="25218" x="7753350" y="1524000"/>
          <p14:tracePt t="25235" x="7772400" y="1543050"/>
          <p14:tracePt t="25252" x="7823200" y="1568450"/>
          <p14:tracePt t="25268" x="7880350" y="1581150"/>
          <p14:tracePt t="25285" x="7962900" y="1587500"/>
          <p14:tracePt t="25302" x="7994650" y="1587500"/>
          <p14:tracePt t="25318" x="8051800" y="1587500"/>
          <p14:tracePt t="25336" x="8083550" y="1587500"/>
          <p14:tracePt t="25352" x="8096250" y="1587500"/>
          <p14:tracePt t="25368" x="8115300" y="1587500"/>
          <p14:tracePt t="25386" x="8147050" y="1587500"/>
          <p14:tracePt t="25402" x="8166100" y="1581150"/>
          <p14:tracePt t="25418" x="8210550" y="1543050"/>
          <p14:tracePt t="25435" x="8229600" y="1524000"/>
          <p14:tracePt t="25452" x="8261350" y="1492250"/>
          <p14:tracePt t="25468" x="8286750" y="1447800"/>
          <p14:tracePt t="25485" x="8293100" y="1441450"/>
          <p14:tracePt t="25502" x="8299450" y="1409700"/>
          <p14:tracePt t="25518" x="8299450" y="1384300"/>
          <p14:tracePt t="25535" x="8299450" y="1365250"/>
          <p14:tracePt t="25552" x="8280400" y="1314450"/>
          <p14:tracePt t="25568" x="8248650" y="1270000"/>
          <p14:tracePt t="25585" x="8229600" y="1250950"/>
          <p14:tracePt t="25602" x="8166100" y="1200150"/>
          <p14:tracePt t="25618" x="8083550" y="1143000"/>
          <p14:tracePt t="25635" x="8032750" y="1117600"/>
          <p14:tracePt t="25651" x="7950200" y="1085850"/>
          <p14:tracePt t="25668" x="7880350" y="1073150"/>
          <p14:tracePt t="25685" x="7848600" y="1073150"/>
          <p14:tracePt t="25701" x="7804150" y="1073150"/>
          <p14:tracePt t="25718" x="7753350" y="1098550"/>
          <p14:tracePt t="25735" x="7734300" y="1117600"/>
          <p14:tracePt t="25751" x="7670800" y="1206500"/>
          <p14:tracePt t="25768" x="7632700" y="1289050"/>
          <p14:tracePt t="25785" x="7626350" y="1333500"/>
          <p14:tracePt t="25801" x="7613650" y="1397000"/>
          <p14:tracePt t="25818" x="7600950" y="1466850"/>
          <p14:tracePt t="25835" x="7600950" y="1498600"/>
          <p14:tracePt t="25851" x="7600950" y="1549400"/>
          <p14:tracePt t="25868" x="7607300" y="1606550"/>
          <p14:tracePt t="25885" x="7620000" y="1631950"/>
          <p14:tracePt t="25901" x="7658100" y="1695450"/>
          <p14:tracePt t="25918" x="7689850" y="1739900"/>
          <p14:tracePt t="25935" x="7702550" y="1758950"/>
          <p14:tracePt t="25951" x="7727950" y="1778000"/>
          <p14:tracePt t="25968" x="7734300" y="1790700"/>
          <p14:tracePt t="26001" x="7740650" y="1790700"/>
          <p14:tracePt t="26029" x="7747000" y="1797050"/>
          <p14:tracePt t="26049" x="7753350" y="1797050"/>
          <p14:tracePt t="26079" x="7753350" y="1803400"/>
          <p14:tracePt t="26160" x="7759700" y="1803400"/>
          <p14:tracePt t="27284" x="7753350" y="1803400"/>
          <p14:tracePt t="27294" x="7721600" y="1803400"/>
          <p14:tracePt t="27303" x="7658100" y="1809750"/>
          <p14:tracePt t="27317" x="7569200" y="1828800"/>
          <p14:tracePt t="27334" x="7232650" y="1905000"/>
          <p14:tracePt t="27350" x="6953250" y="2006600"/>
          <p14:tracePt t="27367" x="6311900" y="2254250"/>
          <p14:tracePt t="27384" x="5575300" y="2533650"/>
          <p14:tracePt t="27400" x="5226050" y="2641600"/>
          <p14:tracePt t="27417" x="4591050" y="2787650"/>
          <p14:tracePt t="27434" x="4152900" y="2857500"/>
          <p14:tracePt t="27450" x="4013200" y="2870200"/>
          <p14:tracePt t="27467" x="3816350" y="2870200"/>
          <p14:tracePt t="27484" x="3676650" y="2870200"/>
          <p14:tracePt t="27500" x="3632200" y="2870200"/>
          <p14:tracePt t="27517" x="3575050" y="2851150"/>
          <p14:tracePt t="27534" x="3543300" y="2832100"/>
          <p14:tracePt t="27550" x="3536950" y="2825750"/>
          <p14:tracePt t="27584" x="3536950" y="2819400"/>
          <p14:tracePt t="27916" x="3524250" y="2819400"/>
          <p14:tracePt t="27926" x="3505200" y="2813050"/>
          <p14:tracePt t="27936" x="3492500" y="2800350"/>
          <p14:tracePt t="27950" x="3473450" y="2787650"/>
          <p14:tracePt t="27966" x="3422650" y="2762250"/>
          <p14:tracePt t="27983" x="3390900" y="2743200"/>
          <p14:tracePt t="28000" x="3346450" y="2711450"/>
          <p14:tracePt t="28016" x="3314700" y="2686050"/>
          <p14:tracePt t="28033" x="3295650" y="2673350"/>
          <p14:tracePt t="28050" x="3263900" y="2654300"/>
          <p14:tracePt t="28066" x="3244850" y="2641600"/>
          <p14:tracePt t="28083" x="3232150" y="2635250"/>
          <p14:tracePt t="28100" x="3213100" y="2622550"/>
          <p14:tracePt t="28117" x="3187700" y="2609850"/>
          <p14:tracePt t="28133" x="3181350" y="2609850"/>
          <p14:tracePt t="28150" x="3149600" y="2603500"/>
          <p14:tracePt t="28166" x="3130550" y="2597150"/>
          <p14:tracePt t="28183" x="3117850" y="2590800"/>
          <p14:tracePt t="28200" x="3105150" y="2584450"/>
          <p14:tracePt t="28216" x="3098800" y="2584450"/>
          <p14:tracePt t="28233" x="3092450" y="2584450"/>
          <p14:tracePt t="28250" x="3086100" y="2584450"/>
          <p14:tracePt t="28266" x="3086100" y="2578100"/>
          <p14:tracePt t="28283" x="3079750" y="2578100"/>
          <p14:tracePt t="28609" x="3086100" y="2552700"/>
          <p14:tracePt t="28618" x="3111500" y="2501900"/>
          <p14:tracePt t="28628" x="3206750" y="2349500"/>
          <p14:tracePt t="28638" x="3365500" y="2070100"/>
          <p14:tracePt t="28649" x="3581400" y="1771650"/>
          <p14:tracePt t="28666" x="3784600" y="1504950"/>
          <p14:tracePt t="28683" x="4203700" y="1104900"/>
          <p14:tracePt t="28699" x="4718050" y="774700"/>
          <p14:tracePt t="28716" x="4940300" y="685800"/>
          <p14:tracePt t="28733" x="5276850" y="603250"/>
          <p14:tracePt t="28749" x="5467350" y="577850"/>
          <p14:tracePt t="28766" x="5537200" y="571500"/>
          <p14:tracePt t="28783" x="5619750" y="571500"/>
          <p14:tracePt t="28799" x="5676900" y="565150"/>
          <p14:tracePt t="28816" x="5702300" y="558800"/>
          <p14:tracePt t="28833" x="5759450" y="546100"/>
          <p14:tracePt t="28849" x="5835650" y="514350"/>
          <p14:tracePt t="28866" x="5867400" y="501650"/>
          <p14:tracePt t="28883" x="5937250" y="457200"/>
          <p14:tracePt t="28899" x="5981700" y="419100"/>
          <p14:tracePt t="28916" x="5994400" y="406400"/>
          <p14:tracePt t="28932" x="6019800" y="387350"/>
          <p14:tracePt t="28949" x="6057900" y="368300"/>
          <p14:tracePt t="28966" x="6076950" y="361950"/>
          <p14:tracePt t="28982" x="6115050" y="349250"/>
          <p14:tracePt t="28999" x="6140450" y="349250"/>
          <p14:tracePt t="29016" x="6153150" y="349250"/>
          <p14:tracePt t="29033" x="6172200" y="361950"/>
          <p14:tracePt t="29049" x="6178550" y="381000"/>
          <p14:tracePt t="29066" x="6184900" y="406400"/>
          <p14:tracePt t="29082" x="6184900" y="450850"/>
          <p14:tracePt t="29099" x="6184900" y="508000"/>
          <p14:tracePt t="29116" x="6184900" y="533400"/>
          <p14:tracePt t="29132" x="6172200" y="577850"/>
          <p14:tracePt t="29150" x="6159500" y="603250"/>
          <p14:tracePt t="29166" x="6146800" y="622300"/>
          <p14:tracePt t="29182" x="6089650" y="654050"/>
          <p14:tracePt t="29199" x="6045200" y="685800"/>
          <p14:tracePt t="29216" x="5918200" y="755650"/>
          <p14:tracePt t="29232" x="5721350" y="838200"/>
          <p14:tracePt t="29249" x="5607050" y="869950"/>
          <p14:tracePt t="29266" x="5321300" y="971550"/>
          <p14:tracePt t="29282" x="4991100" y="1073150"/>
          <p14:tracePt t="29299" x="4800600" y="1117600"/>
          <p14:tracePt t="29316" x="4495800" y="1206500"/>
          <p14:tracePt t="29332" x="4273550" y="1270000"/>
          <p14:tracePt t="29349" x="4184650" y="1308100"/>
          <p14:tracePt t="29365" x="4044950" y="1371600"/>
          <p14:tracePt t="29382" x="3924300" y="1485900"/>
          <p14:tracePt t="29399" x="3860800" y="1562100"/>
          <p14:tracePt t="29415" x="3765550" y="1708150"/>
          <p14:tracePt t="29432" x="3708400" y="1822450"/>
          <p14:tracePt t="29449" x="3695700" y="1879600"/>
          <p14:tracePt t="29465" x="3657600" y="1962150"/>
          <p14:tracePt t="29482" x="3632200" y="2032000"/>
          <p14:tracePt t="29499" x="3619500" y="2057400"/>
          <p14:tracePt t="29515" x="3600450" y="2114550"/>
          <p14:tracePt t="29532" x="3594100" y="2146300"/>
          <p14:tracePt t="29549" x="3587750" y="2159000"/>
          <p14:tracePt t="29565" x="3575050" y="2184400"/>
          <p14:tracePt t="29793" x="3568700" y="2190750"/>
          <p14:tracePt t="29823" x="3562350" y="2197100"/>
          <p14:tracePt t="29833" x="3543300" y="2216150"/>
          <p14:tracePt t="29843" x="3505200" y="2254250"/>
          <p14:tracePt t="29853" x="3441700" y="2305050"/>
          <p14:tracePt t="29865" x="3390900" y="2362200"/>
          <p14:tracePt t="29882" x="3282950" y="2463800"/>
          <p14:tracePt t="29899" x="3238500" y="2501900"/>
          <p14:tracePt t="29915" x="3181350" y="2559050"/>
          <p14:tracePt t="29933" x="3136900" y="2590800"/>
          <p14:tracePt t="29948" x="3117850" y="2603500"/>
          <p14:tracePt t="29965" x="3086100" y="2616200"/>
          <p14:tracePt t="29982" x="3079750" y="2622550"/>
          <p14:tracePt t="29998" x="3048000" y="2622550"/>
          <p14:tracePt t="30016" x="3035300" y="2622550"/>
          <p14:tracePt t="30032" x="3028950" y="2622550"/>
          <p14:tracePt t="30048" x="3016250" y="2622550"/>
          <p14:tracePt t="30065" x="3009900" y="2622550"/>
          <p14:tracePt t="30082" x="3003550" y="2622550"/>
          <p14:tracePt t="30115" x="2997200" y="2622550"/>
          <p14:tracePt t="30224" x="2997200" y="2635250"/>
          <p14:tracePt t="30234" x="2997200" y="2647950"/>
          <p14:tracePt t="30244" x="2997200" y="2660650"/>
          <p14:tracePt t="30254" x="2997200" y="2679700"/>
          <p14:tracePt t="30265" x="2997200" y="2692400"/>
          <p14:tracePt t="30282" x="2997200" y="2705100"/>
          <p14:tracePt t="30298" x="2997200" y="2743200"/>
          <p14:tracePt t="30315" x="3003550" y="2800350"/>
          <p14:tracePt t="30331" x="3003550" y="2832100"/>
          <p14:tracePt t="30348" x="3009900" y="2889250"/>
          <p14:tracePt t="30365" x="3009900" y="2933700"/>
          <p14:tracePt t="30381" x="3009900" y="2959100"/>
          <p14:tracePt t="30398" x="3009900" y="3009900"/>
          <p14:tracePt t="30415" x="3009900" y="3048000"/>
          <p14:tracePt t="30431" x="3009900" y="3079750"/>
          <p14:tracePt t="30434" x="3009900" y="3098800"/>
          <p14:tracePt t="30448" x="3009900" y="3124200"/>
          <p14:tracePt t="30465" x="3009900" y="3143250"/>
          <p14:tracePt t="30746" x="3009900" y="3155950"/>
          <p14:tracePt t="30756" x="3009900" y="3181350"/>
          <p14:tracePt t="30766" x="3009900" y="3213100"/>
          <p14:tracePt t="30781" x="3009900" y="3251200"/>
          <p14:tracePt t="30798" x="3009900" y="3359150"/>
          <p14:tracePt t="30814" x="3009900" y="3422650"/>
          <p14:tracePt t="30831" x="3016250" y="3575050"/>
          <p14:tracePt t="30848" x="3028950" y="3746500"/>
          <p14:tracePt t="30864" x="3028950" y="3829050"/>
          <p14:tracePt t="30881" x="3035300" y="4006850"/>
          <p14:tracePt t="30898" x="3035300" y="4165600"/>
          <p14:tracePt t="30914" x="3041650" y="4241800"/>
          <p14:tracePt t="30931" x="3041650" y="4400550"/>
          <p14:tracePt t="30948" x="3041650" y="4546600"/>
          <p14:tracePt t="30964" x="3041650" y="4610100"/>
          <p14:tracePt t="30981" x="3041650" y="4718050"/>
          <p14:tracePt t="30998" x="3041650" y="4806950"/>
          <p14:tracePt t="31015" x="3041650" y="4838700"/>
          <p14:tracePt t="31031" x="3041650" y="4895850"/>
          <p14:tracePt t="31048" x="3041650" y="4933950"/>
          <p14:tracePt t="31064" x="3041650" y="4953000"/>
          <p14:tracePt t="31081" x="3041650" y="4965700"/>
          <p14:tracePt t="31098" x="3041650" y="4972050"/>
          <p14:tracePt t="31339" x="3041650" y="4959350"/>
          <p14:tracePt t="31349" x="3041650" y="4940300"/>
          <p14:tracePt t="31359" x="3041650" y="4921250"/>
          <p14:tracePt t="31368" x="3041650" y="4902200"/>
          <p14:tracePt t="31381" x="3041650" y="4883150"/>
          <p14:tracePt t="31398" x="3041650" y="4851400"/>
          <p14:tracePt t="31414" x="3041650" y="4845050"/>
          <p14:tracePt t="31431" x="3022600" y="4806950"/>
          <p14:tracePt t="31448" x="3009900" y="4787900"/>
          <p14:tracePt t="31464" x="2978150" y="4756150"/>
          <p14:tracePt t="31481" x="2933700" y="4711700"/>
          <p14:tracePt t="31497" x="2908300" y="4692650"/>
          <p14:tracePt t="31514" x="2863850" y="4660900"/>
          <p14:tracePt t="31531" x="2825750" y="4635500"/>
          <p14:tracePt t="31547" x="2806700" y="4629150"/>
          <p14:tracePt t="31564" x="2781300" y="4584700"/>
          <p14:tracePt t="31581" x="2755900" y="4540250"/>
          <p14:tracePt t="31597" x="2749550" y="4514850"/>
          <p14:tracePt t="31614" x="2749550" y="4470400"/>
          <p14:tracePt t="31631" x="2749550" y="4400550"/>
          <p14:tracePt t="31647" x="2749550" y="4368800"/>
          <p14:tracePt t="31664" x="2762250" y="4298950"/>
          <p14:tracePt t="31681" x="2781300" y="4267200"/>
          <p14:tracePt t="31697" x="2787650" y="4254500"/>
          <p14:tracePt t="31714" x="2794000" y="4248150"/>
          <p14:tracePt t="31730" x="2794000" y="4241800"/>
          <p14:tracePt t="31747" x="2800350" y="4241800"/>
          <p14:tracePt t="31780" x="2800350" y="4235450"/>
          <p14:tracePt t="31840" x="2800350" y="4229100"/>
          <p14:tracePt t="31880" x="2800350" y="4222750"/>
          <p14:tracePt t="31891" x="2794000" y="4216400"/>
          <p14:tracePt t="31900" x="2787650" y="4216400"/>
          <p14:tracePt t="31914" x="2774950" y="4210050"/>
          <p14:tracePt t="31930" x="2755900" y="4210050"/>
          <p14:tracePt t="31947" x="2743200" y="4210050"/>
          <p14:tracePt t="31964" x="2736850" y="4210050"/>
          <p14:tracePt t="31980" x="2730500" y="4210050"/>
          <p14:tracePt t="31998" x="2724150" y="4210050"/>
          <p14:tracePt t="32014" x="2724150" y="4222750"/>
          <p14:tracePt t="32030" x="2724150" y="4241800"/>
          <p14:tracePt t="32047" x="2724150" y="4248150"/>
          <p14:tracePt t="32064" x="2724150" y="4267200"/>
          <p14:tracePt t="32080" x="2730500" y="4286250"/>
          <p14:tracePt t="32097" x="2749550" y="4298950"/>
          <p14:tracePt t="32114" x="2794000" y="4337050"/>
          <p14:tracePt t="32131" x="2857500" y="4362450"/>
          <p14:tracePt t="32147" x="2870200" y="4368800"/>
          <p14:tracePt t="32163" x="2914650" y="4375150"/>
          <p14:tracePt t="32181" x="2952750" y="4375150"/>
          <p14:tracePt t="32197" x="2971800" y="4375150"/>
          <p14:tracePt t="32213" x="3016250" y="4375150"/>
          <p14:tracePt t="32231" x="3048000" y="4349750"/>
          <p14:tracePt t="32247" x="3067050" y="4337050"/>
          <p14:tracePt t="32263" x="3092450" y="4324350"/>
          <p14:tracePt t="32280" x="3111500" y="4311650"/>
          <p14:tracePt t="32297" x="3136900" y="4286250"/>
          <p14:tracePt t="32313" x="3162300" y="4260850"/>
          <p14:tracePt t="32330" x="3175000" y="4241800"/>
          <p14:tracePt t="32347" x="3200400" y="4210050"/>
          <p14:tracePt t="32363" x="3213100" y="4197350"/>
          <p14:tracePt t="32380" x="3213100" y="4191000"/>
          <p14:tracePt t="32413" x="3213100" y="4184650"/>
          <p14:tracePt t="32430" x="3213100" y="4178300"/>
          <p14:tracePt t="32447" x="3213100" y="4171950"/>
          <p14:tracePt t="32463" x="3213100" y="4159250"/>
          <p14:tracePt t="32480" x="3206750" y="4152900"/>
          <p14:tracePt t="32497" x="3168650" y="4140200"/>
          <p14:tracePt t="32513" x="3130550" y="4127500"/>
          <p14:tracePt t="32530" x="3105150" y="4121150"/>
          <p14:tracePt t="32547" x="3054350" y="4121150"/>
          <p14:tracePt t="32563" x="3016250" y="4121150"/>
          <p14:tracePt t="32580" x="2997200" y="4121150"/>
          <p14:tracePt t="32597" x="2965450" y="4121150"/>
          <p14:tracePt t="32613" x="2927350" y="4127500"/>
          <p14:tracePt t="32630" x="2921000" y="4133850"/>
          <p14:tracePt t="32646" x="2882900" y="4140200"/>
          <p14:tracePt t="32663" x="2851150" y="4146550"/>
          <p14:tracePt t="32680" x="2838450" y="4152900"/>
          <p14:tracePt t="32696" x="2819400" y="4159250"/>
          <p14:tracePt t="32713" x="2800350" y="4165600"/>
          <p14:tracePt t="32730" x="2794000" y="4171950"/>
          <p14:tracePt t="32746" x="2781300" y="4171950"/>
          <p14:tracePt t="32763" x="2768600" y="4171950"/>
          <p14:tracePt t="32780" x="2762250" y="4178300"/>
          <p14:tracePt t="32796" x="2755900" y="4184650"/>
          <p14:tracePt t="32813" x="2749550" y="4191000"/>
          <p14:tracePt t="32846" x="2743200" y="4203700"/>
          <p14:tracePt t="32863" x="2736850" y="4216400"/>
          <p14:tracePt t="32880" x="2736850" y="4229100"/>
          <p14:tracePt t="32896" x="2736850" y="4248150"/>
          <p14:tracePt t="32913" x="2736850" y="4267200"/>
          <p14:tracePt t="32930" x="2736850" y="4286250"/>
          <p14:tracePt t="32946" x="2736850" y="4311650"/>
          <p14:tracePt t="32964" x="2755900" y="4343400"/>
          <p14:tracePt t="32980" x="2762250" y="4349750"/>
          <p14:tracePt t="32996" x="2787650" y="4368800"/>
          <p14:tracePt t="33014" x="2825750" y="4387850"/>
          <p14:tracePt t="33029" x="2838450" y="4394200"/>
          <p14:tracePt t="33046" x="2889250" y="4400550"/>
          <p14:tracePt t="33063" x="2921000" y="4400550"/>
          <p14:tracePt t="33080" x="2990850" y="4400550"/>
          <p14:tracePt t="33096" x="3060700" y="4375150"/>
          <p14:tracePt t="33113" x="3086100" y="4356100"/>
          <p14:tracePt t="33130" x="3136900" y="4330700"/>
          <p14:tracePt t="33146" x="3181350" y="4305300"/>
          <p14:tracePt t="33163" x="3200400" y="4292600"/>
          <p14:tracePt t="33179" x="3244850" y="4254500"/>
          <p14:tracePt t="33196" x="3282950" y="4210050"/>
          <p14:tracePt t="33213" x="3314700" y="4178300"/>
          <p14:tracePt t="33229" x="3340100" y="4127500"/>
          <p14:tracePt t="33246" x="3346450" y="4108450"/>
          <p14:tracePt t="33263" x="3352800" y="4095750"/>
          <p14:tracePt t="33279" x="3352800" y="4083050"/>
          <p14:tracePt t="33296" x="3352800" y="4064000"/>
          <p14:tracePt t="33313" x="3352800" y="4051300"/>
          <p14:tracePt t="33329" x="3352800" y="4019550"/>
          <p14:tracePt t="33346" x="3340100" y="3994150"/>
          <p14:tracePt t="33363" x="3327400" y="3981450"/>
          <p14:tracePt t="33379" x="3295650" y="3968750"/>
          <p14:tracePt t="33396" x="3257550" y="3949700"/>
          <p14:tracePt t="33413" x="3232150" y="3943350"/>
          <p14:tracePt t="33429" x="3181350" y="3937000"/>
          <p14:tracePt t="33446" x="3130550" y="3937000"/>
          <p14:tracePt t="33463" x="3092450" y="3937000"/>
          <p14:tracePt t="33480" x="3022600" y="3949700"/>
          <p14:tracePt t="33496" x="2952750" y="3987800"/>
          <p14:tracePt t="33513" x="2914650" y="4000500"/>
          <p14:tracePt t="33529" x="2844800" y="4038600"/>
          <p14:tracePt t="33546" x="2800350" y="4070350"/>
          <p14:tracePt t="33562" x="2781300" y="4076700"/>
          <p14:tracePt t="33579" x="2755900" y="4095750"/>
          <p14:tracePt t="33596" x="2749550" y="4102100"/>
          <p14:tracePt t="33613" x="2736850" y="4108450"/>
          <p14:tracePt t="33629" x="2724150" y="4127500"/>
          <p14:tracePt t="33646" x="2705100" y="4152900"/>
          <p14:tracePt t="33662" x="2698750" y="4165600"/>
          <p14:tracePt t="33679" x="2686050" y="4210050"/>
          <p14:tracePt t="33696" x="2679700" y="4260850"/>
          <p14:tracePt t="33713" x="2679700" y="4279900"/>
          <p14:tracePt t="33729" x="2679700" y="4324350"/>
          <p14:tracePt t="33746" x="2679700" y="4362450"/>
          <p14:tracePt t="33762" x="2686050" y="4381500"/>
          <p14:tracePt t="33779" x="2711450" y="4413250"/>
          <p14:tracePt t="33796" x="2724150" y="4419600"/>
          <p14:tracePt t="33812" x="2774950" y="4457700"/>
          <p14:tracePt t="33829" x="2857500" y="4476750"/>
          <p14:tracePt t="33846" x="2908300" y="4489450"/>
          <p14:tracePt t="33862" x="3016250" y="4489450"/>
          <p14:tracePt t="33879" x="3117850" y="4483100"/>
          <p14:tracePt t="33896" x="3162300" y="4457700"/>
          <p14:tracePt t="33912" x="3238500" y="4425950"/>
          <p14:tracePt t="33929" x="3270250" y="4394200"/>
          <p14:tracePt t="33946" x="3276600" y="4387850"/>
          <p14:tracePt t="33962" x="3282950" y="4381500"/>
          <p14:tracePt t="33979" x="3289300" y="4381500"/>
          <p14:tracePt t="33996" x="3289300" y="4375150"/>
          <p14:tracePt t="34028" x="3295650" y="4368800"/>
          <p14:tracePt t="34038" x="3302000" y="4368800"/>
          <p14:tracePt t="34048" x="3302000" y="4356100"/>
          <p14:tracePt t="34062" x="3314700" y="4337050"/>
          <p14:tracePt t="34079" x="3359150" y="4286250"/>
          <p14:tracePt t="34095" x="3371850" y="4260850"/>
          <p14:tracePt t="34112" x="3390900" y="4222750"/>
          <p14:tracePt t="34129" x="3403600" y="4210050"/>
          <p14:tracePt t="34145" x="3409950" y="4203700"/>
          <p14:tracePt t="34162" x="3409950" y="4197350"/>
          <p14:tracePt t="34179" x="3409950" y="4191000"/>
          <p14:tracePt t="34212" x="3409950" y="4184650"/>
          <p14:tracePt t="34229" x="3409950" y="4178300"/>
          <p14:tracePt t="34245" x="3397250" y="4165600"/>
          <p14:tracePt t="34262" x="3340100" y="4140200"/>
          <p14:tracePt t="34279" x="3270250" y="4108450"/>
          <p14:tracePt t="34295" x="3244850" y="4095750"/>
          <p14:tracePt t="34312" x="3175000" y="4076700"/>
          <p14:tracePt t="34329" x="3117850" y="4070350"/>
          <p14:tracePt t="34345" x="3092450" y="4070350"/>
          <p14:tracePt t="34362" x="3041650" y="4070350"/>
          <p14:tracePt t="34379" x="3009900" y="4070350"/>
          <p14:tracePt t="34395" x="2959100" y="4070350"/>
          <p14:tracePt t="34412" x="2908300" y="4076700"/>
          <p14:tracePt t="34429" x="2876550" y="4095750"/>
          <p14:tracePt t="34445" x="2863850" y="4095750"/>
          <p14:tracePt t="34462" x="2844800" y="4108450"/>
          <p14:tracePt t="34479" x="2825750" y="4121150"/>
          <p14:tracePt t="34512" x="2819400" y="4121150"/>
          <p14:tracePt t="34528" x="2813050" y="4121150"/>
          <p14:tracePt t="34545" x="2813050" y="4133850"/>
          <p14:tracePt t="34562" x="2800350" y="4152900"/>
          <p14:tracePt t="34578" x="2794000" y="4165600"/>
          <p14:tracePt t="34595" x="2787650" y="4197350"/>
          <p14:tracePt t="34612" x="2781300" y="4216400"/>
          <p14:tracePt t="34629" x="2781300" y="4229100"/>
          <p14:tracePt t="34645" x="2781300" y="4235450"/>
          <p14:tracePt t="34662" x="2781300" y="4241800"/>
          <p14:tracePt t="36797" x="2794000" y="4222750"/>
          <p14:tracePt t="36807" x="2813050" y="4203700"/>
          <p14:tracePt t="36817" x="2844800" y="4152900"/>
          <p14:tracePt t="36827" x="2882900" y="4095750"/>
          <p14:tracePt t="36843" x="2921000" y="4038600"/>
          <p14:tracePt t="36860" x="3003550" y="3930650"/>
          <p14:tracePt t="36877" x="3067050" y="3835400"/>
          <p14:tracePt t="36893" x="3086100" y="3790950"/>
          <p14:tracePt t="36910" x="3155950" y="3676650"/>
          <p14:tracePt t="36927" x="3200400" y="3562350"/>
          <p14:tracePt t="36944" x="3219450" y="3505200"/>
          <p14:tracePt t="36960" x="3251200" y="3397250"/>
          <p14:tracePt t="36977" x="3257550" y="3340100"/>
          <p14:tracePt t="36993" x="3276600" y="3238500"/>
          <p14:tracePt t="37010" x="3282950" y="3162300"/>
          <p14:tracePt t="37027" x="3282950" y="3105150"/>
          <p14:tracePt t="37044" x="3282950" y="3092450"/>
          <p14:tracePt t="37060" x="3282950" y="3060700"/>
          <p14:tracePt t="37077" x="3282950" y="3054350"/>
          <p14:tracePt t="37093" x="3282950" y="3048000"/>
          <p14:tracePt t="37359" x="3282950" y="3041650"/>
          <p14:tracePt t="37369" x="3282950" y="3028950"/>
          <p14:tracePt t="37379" x="3270250" y="3016250"/>
          <p14:tracePt t="37393" x="3251200" y="2978150"/>
          <p14:tracePt t="37410" x="3200400" y="2914650"/>
          <p14:tracePt t="37426" x="3175000" y="2876550"/>
          <p14:tracePt t="37443" x="3136900" y="2819400"/>
          <p14:tracePt t="37460" x="3105150" y="2774950"/>
          <p14:tracePt t="37476" x="3086100" y="2755900"/>
          <p14:tracePt t="37493" x="3060700" y="2724150"/>
          <p14:tracePt t="37510" x="3035300" y="2692400"/>
          <p14:tracePt t="37526" x="3035300" y="2686050"/>
          <p14:tracePt t="37543" x="3022600" y="2673350"/>
          <p14:tracePt t="37560" x="3016250" y="2667000"/>
          <p14:tracePt t="37593" x="3009900" y="2660650"/>
          <p14:tracePt t="37610" x="3003550" y="2654300"/>
          <p14:tracePt t="37626" x="3003550" y="2647950"/>
          <p14:tracePt t="37643" x="2997200" y="2641600"/>
          <p14:tracePt t="37660" x="2990850" y="2641600"/>
          <p14:tracePt t="37710" x="2984500" y="2641600"/>
          <p14:tracePt t="37730" x="2984500" y="2635250"/>
          <p14:tracePt t="37821" x="2984500" y="2628900"/>
          <p14:tracePt t="37881" x="2990850" y="2622550"/>
          <p14:tracePt t="37891" x="3016250" y="2622550"/>
          <p14:tracePt t="37901" x="3067050" y="2616200"/>
          <p14:tracePt t="37911" x="3130550" y="2616200"/>
          <p14:tracePt t="37926" x="3200400" y="2616200"/>
          <p14:tracePt t="37943" x="3409950" y="2616200"/>
          <p14:tracePt t="37959" x="3530600" y="2622550"/>
          <p14:tracePt t="37976" x="3759200" y="2667000"/>
          <p14:tracePt t="37993" x="3981450" y="2692400"/>
          <p14:tracePt t="38009" x="4102100" y="2705100"/>
          <p14:tracePt t="38026" x="4318000" y="2705100"/>
          <p14:tracePt t="38043" x="4565650" y="2660650"/>
          <p14:tracePt t="38059" x="4673600" y="2635250"/>
          <p14:tracePt t="38076" x="4845050" y="2590800"/>
          <p14:tracePt t="38093" x="4984750" y="2565400"/>
          <p14:tracePt t="38109" x="5029200" y="2559050"/>
          <p14:tracePt t="38126" x="5080000" y="2552700"/>
          <p14:tracePt t="38143" x="5099050" y="2552700"/>
          <p14:tracePt t="38159" x="5105400" y="2552700"/>
          <p14:tracePt t="38176" x="5111750" y="2552700"/>
          <p14:tracePt t="39075" x="5111750" y="2546350"/>
          <p14:tracePt t="39095" x="5124450" y="2546350"/>
          <p14:tracePt t="39105" x="5137150" y="2546350"/>
          <p14:tracePt t="39116" x="5143500" y="2540000"/>
          <p14:tracePt t="39126" x="5162550" y="2540000"/>
          <p14:tracePt t="39142" x="5187950" y="2540000"/>
          <p14:tracePt t="39158" x="5238750" y="2540000"/>
          <p14:tracePt t="39175" x="5340350" y="2540000"/>
          <p14:tracePt t="39192" x="5403850" y="2540000"/>
          <p14:tracePt t="39208" x="5530850" y="2546350"/>
          <p14:tracePt t="39225" x="5657850" y="2559050"/>
          <p14:tracePt t="39242" x="5727700" y="2571750"/>
          <p14:tracePt t="39258" x="5861050" y="2578100"/>
          <p14:tracePt t="39275" x="5988050" y="2578100"/>
          <p14:tracePt t="39292" x="6051550" y="2578100"/>
          <p14:tracePt t="39308" x="6191250" y="2578100"/>
          <p14:tracePt t="39325" x="6292850" y="2565400"/>
          <p14:tracePt t="39342" x="6324600" y="2559050"/>
          <p14:tracePt t="39358" x="6375400" y="2552700"/>
          <p14:tracePt t="39376" x="6394450" y="2552700"/>
          <p14:tracePt t="39408" x="6400800" y="2552700"/>
          <p14:tracePt t="39678" x="6413500" y="2546350"/>
          <p14:tracePt t="39688" x="6432550" y="2540000"/>
          <p14:tracePt t="39697" x="6489700" y="2520950"/>
          <p14:tracePt t="39708" x="6578600" y="2495550"/>
          <p14:tracePt t="39725" x="6699250" y="2470150"/>
          <p14:tracePt t="39742" x="7080250" y="2387600"/>
          <p14:tracePt t="39758" x="7461250" y="2349500"/>
          <p14:tracePt t="39775" x="7613650" y="2349500"/>
          <p14:tracePt t="39791" x="7848600" y="2349500"/>
          <p14:tracePt t="39808" x="8020050" y="2381250"/>
          <p14:tracePt t="39825" x="8070850" y="2393950"/>
          <p14:tracePt t="39841" x="8140700" y="2413000"/>
          <p14:tracePt t="39858" x="8178800" y="2432050"/>
          <p14:tracePt t="39875" x="8197850" y="2438400"/>
          <p14:tracePt t="39891" x="8210550" y="2457450"/>
          <p14:tracePt t="39908" x="8229600" y="2463800"/>
          <p14:tracePt t="39925" x="8229600" y="2470150"/>
          <p14:tracePt t="39941" x="8235950" y="2470150"/>
          <p14:tracePt t="39958" x="8242300" y="2482850"/>
          <p14:tracePt t="39975" x="8248650" y="2489200"/>
          <p14:tracePt t="39991" x="8261350" y="2495550"/>
          <p14:tracePt t="40008" x="8274050" y="2508250"/>
          <p14:tracePt t="40025" x="8293100" y="2514600"/>
          <p14:tracePt t="40041" x="8305800" y="2533650"/>
          <p14:tracePt t="40058" x="8331200" y="2546350"/>
          <p14:tracePt t="40091" x="8337550" y="2546350"/>
          <p14:tracePt t="40108" x="8343900" y="2552700"/>
          <p14:tracePt t="40125" x="8350250" y="2552700"/>
          <p14:tracePt t="40159" x="8350250" y="2559050"/>
          <p14:tracePt t="40882" x="8337550" y="2559050"/>
          <p14:tracePt t="40902" x="8324850" y="2559050"/>
          <p14:tracePt t="40912" x="8305800" y="2552700"/>
          <p14:tracePt t="40922" x="8286750" y="2540000"/>
          <p14:tracePt t="40932" x="8274050" y="2527300"/>
          <p14:tracePt t="40942" x="8255000" y="2514600"/>
          <p14:tracePt t="40957" x="8229600" y="2501900"/>
          <p14:tracePt t="40974" x="8185150" y="2482850"/>
          <p14:tracePt t="40991" x="8166100" y="2470150"/>
          <p14:tracePt t="41007" x="8128000" y="2444750"/>
          <p14:tracePt t="41024" x="8083550" y="2413000"/>
          <p14:tracePt t="41040" x="8058150" y="2406650"/>
          <p14:tracePt t="41057" x="8013700" y="2393950"/>
          <p14:tracePt t="41074" x="7988300" y="2387600"/>
          <p14:tracePt t="41090" x="7975600" y="2387600"/>
          <p14:tracePt t="41107" x="7956550" y="2387600"/>
          <p14:tracePt t="41124" x="7943850" y="2387600"/>
          <p14:tracePt t="41140" x="7931150" y="2387600"/>
          <p14:tracePt t="41157" x="7918450" y="2393950"/>
          <p14:tracePt t="41174" x="7899400" y="2413000"/>
          <p14:tracePt t="41190" x="7893050" y="2425700"/>
          <p14:tracePt t="41207" x="7874000" y="2463800"/>
          <p14:tracePt t="41224" x="7861300" y="2501900"/>
          <p14:tracePt t="41240" x="7854950" y="2520950"/>
          <p14:tracePt t="41257" x="7854950" y="2559050"/>
          <p14:tracePt t="41274" x="7854950" y="2603500"/>
          <p14:tracePt t="41290" x="7854950" y="2616200"/>
          <p14:tracePt t="41307" x="7874000" y="2660650"/>
          <p14:tracePt t="41324" x="7893050" y="2692400"/>
          <p14:tracePt t="41340" x="7924800" y="2711450"/>
          <p14:tracePt t="41357" x="7975600" y="2749550"/>
          <p14:tracePt t="41374" x="8039100" y="2781300"/>
          <p14:tracePt t="41390" x="8064500" y="2787650"/>
          <p14:tracePt t="41407" x="8121650" y="2794000"/>
          <p14:tracePt t="41424" x="8185150" y="2787650"/>
          <p14:tracePt t="41440" x="8223250" y="2768600"/>
          <p14:tracePt t="41457" x="8299450" y="2730500"/>
          <p14:tracePt t="41474" x="8356600" y="2692400"/>
          <p14:tracePt t="41490" x="8375650" y="2673350"/>
          <p14:tracePt t="41507" x="8413750" y="2628900"/>
          <p14:tracePt t="41524" x="8439150" y="2565400"/>
          <p14:tracePt t="41540" x="8451850" y="2520950"/>
          <p14:tracePt t="41557" x="8470900" y="2451100"/>
          <p14:tracePt t="41574" x="8477250" y="2381250"/>
          <p14:tracePt t="41590" x="8477250" y="2362200"/>
          <p14:tracePt t="41607" x="8477250" y="2292350"/>
          <p14:tracePt t="41624" x="8464550" y="2235200"/>
          <p14:tracePt t="41640" x="8439150" y="2197100"/>
          <p14:tracePt t="41657" x="8388350" y="2139950"/>
          <p14:tracePt t="41674" x="8331200" y="2082800"/>
          <p14:tracePt t="41690" x="8305800" y="2063750"/>
          <p14:tracePt t="41707" x="8235950" y="2019300"/>
          <p14:tracePt t="41723" x="8210550" y="2006600"/>
          <p14:tracePt t="41740" x="8166100" y="2000250"/>
          <p14:tracePt t="41757" x="8108950" y="2000250"/>
          <p14:tracePt t="41773" x="8083550" y="2012950"/>
          <p14:tracePt t="41790" x="8026400" y="2057400"/>
          <p14:tracePt t="41807" x="7962900" y="2152650"/>
          <p14:tracePt t="41823" x="7931150" y="2197100"/>
          <p14:tracePt t="41840" x="7893050" y="2279650"/>
          <p14:tracePt t="41857" x="7880350" y="2349500"/>
          <p14:tracePt t="41873" x="7874000" y="2374900"/>
          <p14:tracePt t="41890" x="7874000" y="2419350"/>
          <p14:tracePt t="41907" x="7874000" y="2463800"/>
          <p14:tracePt t="41923" x="7874000" y="2495550"/>
          <p14:tracePt t="41940" x="7905750" y="2559050"/>
          <p14:tracePt t="41956" x="7950200" y="2635250"/>
          <p14:tracePt t="41973" x="7975600" y="2660650"/>
          <p14:tracePt t="41976" x="7994650" y="2692400"/>
          <p14:tracePt t="41990" x="8013700" y="2705100"/>
          <p14:tracePt t="42006" x="8039100" y="2736850"/>
          <p14:tracePt t="42023" x="8045450" y="2755900"/>
          <p14:tracePt t="42040" x="8077200" y="2774950"/>
          <p14:tracePt t="42056" x="8115300" y="2800350"/>
          <p14:tracePt t="42073" x="8128000" y="2806700"/>
          <p14:tracePt t="42090" x="8172450" y="2813050"/>
          <p14:tracePt t="42106" x="8204200" y="2813050"/>
          <p14:tracePt t="42123" x="8216900" y="2813050"/>
          <p14:tracePt t="42140" x="8229600" y="2813050"/>
          <p14:tracePt t="42156" x="8242300" y="2813050"/>
          <p14:tracePt t="42173" x="8248650" y="2813050"/>
          <p14:tracePt t="42190" x="8255000" y="2813050"/>
          <p14:tracePt t="42206" x="8286750" y="2794000"/>
          <p14:tracePt t="42223" x="8299450" y="2781300"/>
          <p14:tracePt t="42240" x="8318500" y="2762250"/>
          <p14:tracePt t="42256" x="8337550" y="2749550"/>
          <p14:tracePt t="42273" x="8337550" y="2743200"/>
          <p14:tracePt t="42290" x="8343900" y="2743200"/>
          <p14:tracePt t="42347" x="8350250" y="2743200"/>
          <p14:tracePt t="42378" x="8350250" y="2736850"/>
          <p14:tracePt t="42739" x="8350250" y="2730500"/>
          <p14:tracePt t="42759" x="8350250" y="2724150"/>
          <p14:tracePt t="42789" x="8356600" y="2724150"/>
          <p14:tracePt t="42799" x="8362950" y="2724150"/>
          <p14:tracePt t="42809" x="8369300" y="2724150"/>
          <p14:tracePt t="42829" x="8375650" y="2724150"/>
          <p14:tracePt t="42839" x="8382000" y="2730500"/>
          <p14:tracePt t="42856" x="8382000" y="2736850"/>
          <p14:tracePt t="42873" x="8401050" y="2768600"/>
          <p14:tracePt t="42889" x="8420100" y="2813050"/>
          <p14:tracePt t="42906" x="8426450" y="2825750"/>
          <p14:tracePt t="42922" x="8439150" y="2876550"/>
          <p14:tracePt t="42939" x="8445500" y="2927350"/>
          <p14:tracePt t="42956" x="8451850" y="2940050"/>
          <p14:tracePt t="42973" x="8458200" y="2984500"/>
          <p14:tracePt t="42989" x="8464550" y="3028950"/>
          <p14:tracePt t="43006" x="8464550" y="3041650"/>
          <p14:tracePt t="43022" x="8464550" y="3086100"/>
          <p14:tracePt t="43039" x="8470900" y="3111500"/>
          <p14:tracePt t="43056" x="8470900" y="3117850"/>
          <p14:tracePt t="43089" x="8470900" y="3124200"/>
          <p14:tracePt t="43421" x="8470900" y="3136900"/>
          <p14:tracePt t="43431" x="8477250" y="3149600"/>
          <p14:tracePt t="43441" x="8483600" y="3181350"/>
          <p14:tracePt t="43456" x="8489950" y="3225800"/>
          <p14:tracePt t="43472" x="8515350" y="3340100"/>
          <p14:tracePt t="43489" x="8521700" y="3403600"/>
          <p14:tracePt t="43492" x="8534400" y="3467100"/>
          <p14:tracePt t="43505" x="8547100" y="3543300"/>
          <p14:tracePt t="43522" x="8559800" y="3670300"/>
          <p14:tracePt t="43539" x="8566150" y="3727450"/>
          <p14:tracePt t="43555" x="8572500" y="3803650"/>
          <p14:tracePt t="43572" x="8572500" y="3873500"/>
          <p14:tracePt t="43589" x="8578850" y="3905250"/>
          <p14:tracePt t="43605" x="8585200" y="3962400"/>
          <p14:tracePt t="43622" x="8591550" y="4038600"/>
          <p14:tracePt t="43639" x="8597900" y="4076700"/>
          <p14:tracePt t="43655" x="8597900" y="4121150"/>
          <p14:tracePt t="43672" x="8604250" y="4165600"/>
          <p14:tracePt t="43689" x="8604250" y="4178300"/>
          <p14:tracePt t="43705" x="8604250" y="4222750"/>
          <p14:tracePt t="43722" x="8604250" y="4254500"/>
          <p14:tracePt t="43739" x="8604250" y="4267200"/>
          <p14:tracePt t="44104" x="8604250" y="4273550"/>
          <p14:tracePt t="44113" x="8604250" y="4286250"/>
          <p14:tracePt t="44124" x="8604250" y="4298950"/>
          <p14:tracePt t="44138" x="8604250" y="4318000"/>
          <p14:tracePt t="44155" x="8604250" y="4343400"/>
          <p14:tracePt t="44172" x="8604250" y="4356100"/>
          <p14:tracePt t="44188" x="8610600" y="4375150"/>
          <p14:tracePt t="44205" x="8610600" y="4394200"/>
          <p14:tracePt t="44222" x="8610600" y="4400550"/>
          <p14:tracePt t="44238" x="8616950" y="4438650"/>
          <p14:tracePt t="44255" x="8616950" y="4476750"/>
          <p14:tracePt t="44272" x="8623300" y="4495800"/>
          <p14:tracePt t="44288" x="8623300" y="4521200"/>
          <p14:tracePt t="44305" x="8629650" y="4533900"/>
          <p14:tracePt t="44321" x="8629650" y="4546600"/>
          <p14:tracePt t="44338" x="8629650" y="4565650"/>
          <p14:tracePt t="44355" x="8636000" y="4597400"/>
          <p14:tracePt t="44371" x="8636000" y="4616450"/>
          <p14:tracePt t="44388" x="8636000" y="4641850"/>
          <p14:tracePt t="44405" x="8636000" y="4660900"/>
          <p14:tracePt t="44438" x="8636000" y="4673600"/>
          <p14:tracePt t="44455" x="8636000" y="4679950"/>
          <p14:tracePt t="44471" x="8636000" y="4686300"/>
          <p14:tracePt t="44488" x="8636000" y="4692650"/>
          <p14:tracePt t="44505" x="8636000" y="4711700"/>
          <p14:tracePt t="44525" x="8642350" y="4724400"/>
          <p14:tracePt t="44538" x="8642350" y="4730750"/>
          <p14:tracePt t="44555" x="8642350" y="4749800"/>
          <p14:tracePt t="44571" x="8642350" y="4756150"/>
          <p14:tracePt t="44588" x="8642350" y="4794250"/>
          <p14:tracePt t="44605" x="8642350" y="4819650"/>
          <p14:tracePt t="44621" x="8642350" y="4832350"/>
          <p14:tracePt t="44638" x="8642350" y="4845050"/>
          <p14:tracePt t="44655" x="8642350" y="4857750"/>
          <p14:tracePt t="44671" x="8642350" y="4864100"/>
          <p14:tracePt t="44688" x="8642350" y="4876800"/>
          <p14:tracePt t="44705" x="8642350" y="4883150"/>
          <p14:tracePt t="44721" x="8642350" y="4889500"/>
          <p14:tracePt t="44738" x="8642350" y="4895850"/>
          <p14:tracePt t="44816" x="8642350" y="4902200"/>
          <p14:tracePt t="46518" x="8648700" y="4908550"/>
          <p14:tracePt t="46528" x="8648700" y="4914900"/>
          <p14:tracePt t="46538" x="8655050" y="4921250"/>
          <p14:tracePt t="46553" x="8655050" y="4927600"/>
          <p14:tracePt t="46570" x="8667750" y="4946650"/>
          <p14:tracePt t="46587" x="8674100" y="4965700"/>
          <p14:tracePt t="46603" x="8680450" y="4978400"/>
          <p14:tracePt t="46620" x="8693150" y="5003800"/>
          <p14:tracePt t="46636" x="8699500" y="5010150"/>
          <p14:tracePt t="46653" x="8712200" y="5035550"/>
          <p14:tracePt t="46670" x="8712200" y="5048250"/>
          <p14:tracePt t="46686" x="8712200" y="5054600"/>
          <p14:tracePt t="46703" x="8718550" y="5067300"/>
          <p14:tracePt t="46720" x="8718550" y="5073650"/>
          <p14:tracePt t="46809" x="8718550" y="5080000"/>
          <p14:tracePt t="46819" x="8718550" y="5086350"/>
          <p14:tracePt t="46839" x="8718550" y="5092700"/>
          <p14:tracePt t="47030" x="8718550" y="5099050"/>
          <p14:tracePt t="47050" x="8718550" y="5105400"/>
          <p14:tracePt t="47100" x="8718550" y="5111750"/>
          <p14:tracePt t="47180" x="8718550" y="5118100"/>
          <p14:tracePt t="47301" x="8718550" y="5124450"/>
          <p14:tracePt t="47331" x="8718550" y="5130800"/>
          <p14:tracePt t="47401" x="8718550" y="5137150"/>
          <p14:tracePt t="47481" x="8718550" y="5143500"/>
          <p14:tracePt t="47502" x="8718550" y="5149850"/>
          <p14:tracePt t="47521" x="8718550" y="5156200"/>
          <p14:tracePt t="47531" x="8718550" y="5162550"/>
          <p14:tracePt t="47541" x="8718550" y="5168900"/>
          <p14:tracePt t="48786" x="8724900" y="5162550"/>
          <p14:tracePt t="48796" x="8724900" y="5143500"/>
          <p14:tracePt t="48806" x="8731250" y="5118100"/>
          <p14:tracePt t="48818" x="8731250" y="5086350"/>
          <p14:tracePt t="48835" x="8737600" y="5054600"/>
          <p14:tracePt t="48852" x="8737600" y="4997450"/>
          <p14:tracePt t="48868" x="8737600" y="4940300"/>
          <p14:tracePt t="48886" x="8731250" y="4908550"/>
          <p14:tracePt t="48902" x="8724900" y="4895850"/>
          <p14:tracePt t="48918" x="8712200" y="4883150"/>
          <p14:tracePt t="48935" x="8705850" y="4876800"/>
          <p14:tracePt t="48952" x="8686800" y="4864100"/>
          <p14:tracePt t="48968" x="8648700" y="4845050"/>
          <p14:tracePt t="48985" x="8629650" y="4838700"/>
          <p14:tracePt t="49002" x="8604250" y="4832350"/>
          <p14:tracePt t="49018" x="8572500" y="4826000"/>
          <p14:tracePt t="49035" x="8572500" y="4819650"/>
          <p14:tracePt t="49052" x="8553450" y="4819650"/>
          <p14:tracePt t="49068" x="8553450" y="4813300"/>
          <p14:tracePt t="49085" x="8547100" y="4813300"/>
          <p14:tracePt t="49118" x="8540750" y="4813300"/>
          <p14:tracePt t="49208" x="8547100" y="4813300"/>
          <p14:tracePt t="49218" x="8553450" y="4813300"/>
          <p14:tracePt t="49228" x="8572500" y="4813300"/>
          <p14:tracePt t="49237" x="8591550" y="4813300"/>
          <p14:tracePt t="49251" x="8616950" y="4826000"/>
          <p14:tracePt t="49268" x="8648700" y="4845050"/>
          <p14:tracePt t="49285" x="8667750" y="4851400"/>
          <p14:tracePt t="49301" x="8699500" y="4876800"/>
          <p14:tracePt t="49318" x="8724900" y="4895850"/>
          <p14:tracePt t="49335" x="8743950" y="4914900"/>
          <p14:tracePt t="49351" x="8782050" y="4972050"/>
          <p14:tracePt t="49368" x="8813800" y="5054600"/>
          <p14:tracePt t="49385" x="8832850" y="5080000"/>
          <p14:tracePt t="49401" x="8845550" y="5137150"/>
          <p14:tracePt t="49418" x="8845550" y="5181600"/>
          <p14:tracePt t="49435" x="8845550" y="5213350"/>
          <p14:tracePt t="49451" x="8845550" y="5283200"/>
          <p14:tracePt t="49468" x="8826500" y="5340350"/>
          <p14:tracePt t="49484" x="8813800" y="5365750"/>
          <p14:tracePt t="49501" x="8801100" y="5403850"/>
          <p14:tracePt t="49518" x="8801100" y="5416550"/>
          <p14:tracePt t="49520" x="8794750" y="5422900"/>
          <p14:tracePt t="49534" x="8788400" y="5435600"/>
          <p14:tracePt t="49551" x="8775700" y="5441950"/>
          <p14:tracePt t="49750" x="8775700" y="5422900"/>
          <p14:tracePt t="49760" x="8775700" y="5410200"/>
          <p14:tracePt t="49770" x="8775700" y="5391150"/>
          <p14:tracePt t="49784" x="8775700" y="5365750"/>
          <p14:tracePt t="49801" x="8775700" y="5321300"/>
          <p14:tracePt t="49818" x="8775700" y="5302250"/>
          <p14:tracePt t="49834" x="8775700" y="5270500"/>
          <p14:tracePt t="49851" x="8775700" y="5238750"/>
          <p14:tracePt t="49867" x="8775700" y="5232400"/>
          <p14:tracePt t="49884" x="8775700" y="5213350"/>
          <p14:tracePt t="49901" x="8775700" y="5175250"/>
          <p14:tracePt t="49917" x="8763000" y="5156200"/>
          <p14:tracePt t="49934" x="8731250" y="5130800"/>
          <p14:tracePt t="49951" x="8680450" y="5086350"/>
          <p14:tracePt t="49967" x="8648700" y="5067300"/>
          <p14:tracePt t="49984" x="8597900" y="5035550"/>
          <p14:tracePt t="50001" x="8559800" y="5016500"/>
          <p14:tracePt t="50017" x="8540750" y="5003800"/>
          <p14:tracePt t="50034" x="8528050" y="4991100"/>
          <p14:tracePt t="50051" x="8521700" y="4991100"/>
          <p14:tracePt t="50067" x="8521700" y="4984750"/>
          <p14:tracePt t="50084" x="8515350" y="4984750"/>
          <p14:tracePt t="50241" x="8534400" y="4984750"/>
          <p14:tracePt t="50251" x="8553450" y="4984750"/>
          <p14:tracePt t="50261" x="8578850" y="4991100"/>
          <p14:tracePt t="50271" x="8604250" y="4997450"/>
          <p14:tracePt t="50284" x="8629650" y="5010150"/>
          <p14:tracePt t="50301" x="8661400" y="5035550"/>
          <p14:tracePt t="50317" x="8680450" y="5041900"/>
          <p14:tracePt t="50334" x="8705850" y="5067300"/>
          <p14:tracePt t="50351" x="8743950" y="5124450"/>
          <p14:tracePt t="50367" x="8769350" y="5162550"/>
          <p14:tracePt t="50384" x="8801100" y="5226050"/>
          <p14:tracePt t="50401" x="8813800" y="5283200"/>
          <p14:tracePt t="50417" x="8820150" y="5302250"/>
          <p14:tracePt t="50434" x="8820150" y="5340350"/>
          <p14:tracePt t="50450" x="8820150" y="5359400"/>
          <p14:tracePt t="50467" x="8820150" y="5378450"/>
          <p14:tracePt t="50484" x="8820150" y="5397500"/>
          <p14:tracePt t="50500" x="8820150" y="5403850"/>
          <p14:tracePt t="50517" x="8820150" y="5410200"/>
          <p14:tracePt t="50673" x="8820150" y="5403850"/>
          <p14:tracePt t="50683" x="8820150" y="5391150"/>
          <p14:tracePt t="50693" x="8826500" y="5372100"/>
          <p14:tracePt t="50703" x="8826500" y="5346700"/>
          <p14:tracePt t="50717" x="8826500" y="5334000"/>
          <p14:tracePt t="50734" x="8826500" y="5289550"/>
          <p14:tracePt t="50750" x="8826500" y="5257800"/>
          <p14:tracePt t="50767" x="8826500" y="5194300"/>
          <p14:tracePt t="50783" x="8801100" y="5130800"/>
          <p14:tracePt t="50800" x="8794750" y="5111750"/>
          <p14:tracePt t="50817" x="8769350" y="5073650"/>
          <p14:tracePt t="50833" x="8750300" y="5048250"/>
          <p14:tracePt t="50850" x="8737600" y="5035550"/>
          <p14:tracePt t="50867" x="8712200" y="5010150"/>
          <p14:tracePt t="50884" x="8674100" y="4984750"/>
          <p14:tracePt t="50900" x="8655050" y="4978400"/>
          <p14:tracePt t="50917" x="8629650" y="4972050"/>
          <p14:tracePt t="50934" x="8610600" y="4965700"/>
          <p14:tracePt t="50950" x="8604250" y="4959350"/>
          <p14:tracePt t="50967" x="8591550" y="4953000"/>
          <p14:tracePt t="50983" x="8572500" y="4946650"/>
          <p14:tracePt t="51017" x="8553450" y="4946650"/>
          <p14:tracePt t="51033" x="8547100" y="4940300"/>
          <p14:tracePt t="51050" x="8540750" y="4933950"/>
          <p14:tracePt t="51083" x="8534400" y="4927600"/>
          <p14:tracePt t="51100" x="8528050" y="4927600"/>
          <p14:tracePt t="51117" x="8515350" y="4927600"/>
          <p14:tracePt t="51133" x="8509000" y="4921250"/>
          <p14:tracePt t="51150" x="8502650" y="4921250"/>
          <p14:tracePt t="51167" x="8502650" y="4914900"/>
          <p14:tracePt t="51200" x="8496300" y="4914900"/>
          <p14:tracePt t="51225" x="8496300" y="4908550"/>
          <p14:tracePt t="51285" x="8489950" y="4908550"/>
          <p14:tracePt t="51717" x="8496300" y="4908550"/>
          <p14:tracePt t="51727" x="8509000" y="4908550"/>
          <p14:tracePt t="51737" x="8521700" y="4908550"/>
          <p14:tracePt t="51749" x="8528050" y="4914900"/>
          <p14:tracePt t="51766" x="8559800" y="4940300"/>
          <p14:tracePt t="51783" x="8572500" y="4959350"/>
          <p14:tracePt t="51799" x="8623300" y="5016500"/>
          <p14:tracePt t="51816" x="8648700" y="5073650"/>
          <p14:tracePt t="51833" x="8655050" y="5092700"/>
          <p14:tracePt t="51849" x="8655050" y="5111750"/>
          <p14:tracePt t="51866" x="8655050" y="5124450"/>
          <p14:tracePt t="51883" x="8655050" y="5143500"/>
          <p14:tracePt t="51899" x="8655050" y="5181600"/>
          <p14:tracePt t="51917" x="8655050" y="5213350"/>
          <p14:tracePt t="51933" x="8655050" y="5257800"/>
          <p14:tracePt t="51949" x="8655050" y="5283200"/>
          <p14:tracePt t="51967" x="8655050" y="5289550"/>
          <p14:tracePt t="51983" x="8655050" y="5295900"/>
          <p14:tracePt t="51999" x="8655050" y="5308600"/>
          <p14:tracePt t="52033" x="8655050" y="5321300"/>
          <p14:tracePt t="52049" x="8655050" y="5334000"/>
          <p14:tracePt t="52066" x="8655050" y="5340350"/>
          <p14:tracePt t="52099" x="8655050" y="5346700"/>
          <p14:tracePt t="53272" x="8648700" y="5346700"/>
          <p14:tracePt t="53282" x="8629650" y="5346700"/>
          <p14:tracePt t="53292" x="8604250" y="5340350"/>
          <p14:tracePt t="53303" x="8559800" y="5334000"/>
          <p14:tracePt t="53315" x="8496300" y="5314950"/>
          <p14:tracePt t="53332" x="8312150" y="5289550"/>
          <p14:tracePt t="53348" x="8204200" y="5283200"/>
          <p14:tracePt t="53365" x="7981950" y="5257800"/>
          <p14:tracePt t="53382" x="7772400" y="5213350"/>
          <p14:tracePt t="53398" x="7670800" y="5187950"/>
          <p14:tracePt t="53415" x="7480300" y="5130800"/>
          <p14:tracePt t="53432" x="7277100" y="5080000"/>
          <p14:tracePt t="53448" x="7169150" y="5054600"/>
          <p14:tracePt t="53465" x="6965950" y="5016500"/>
          <p14:tracePt t="53482" x="6858000" y="5010150"/>
          <p14:tracePt t="53498" x="6661150" y="5010150"/>
          <p14:tracePt t="53515" x="6457950" y="5016500"/>
          <p14:tracePt t="53532" x="6362700" y="5035550"/>
          <p14:tracePt t="53535" x="6273800" y="5060950"/>
          <p14:tracePt t="53548" x="6197600" y="5099050"/>
          <p14:tracePt t="53565" x="6076950" y="5162550"/>
          <p14:tracePt t="53582" x="6013450" y="5207000"/>
          <p14:tracePt t="53598" x="5924550" y="5295900"/>
          <p14:tracePt t="53616" x="5803900" y="5441950"/>
          <p14:tracePt t="53632" x="5746750" y="5543550"/>
          <p14:tracePt t="53648" x="5645150" y="5721350"/>
          <p14:tracePt t="53665" x="5562600" y="5886450"/>
          <p14:tracePt t="53681" x="5549900" y="5943600"/>
          <p14:tracePt t="53698" x="5518150" y="6051550"/>
          <p14:tracePt t="53715" x="5511800" y="6140450"/>
          <p14:tracePt t="53731" x="5499100" y="6197600"/>
          <p14:tracePt t="53748" x="5499100" y="6292850"/>
          <p14:tracePt t="53765" x="5524500" y="6381750"/>
          <p14:tracePt t="53781" x="5543550" y="6432550"/>
          <p14:tracePt t="53798" x="5594350" y="6515100"/>
          <p14:tracePt t="53815" x="5695950" y="6604000"/>
          <p14:tracePt t="53831" x="5772150" y="6667500"/>
          <p14:tracePt t="53848" x="5994400" y="6794500"/>
          <p14:tracePt t="53865" x="6235700" y="6851650"/>
          <p14:tracePt t="53881" x="6350000" y="6851650"/>
          <p14:tracePt t="53898" x="6534150" y="6851650"/>
          <p14:tracePt t="53915" x="6673850" y="6851650"/>
          <p14:tracePt t="53931" x="6743700" y="6851650"/>
          <p14:tracePt t="53948" x="6864350" y="6851650"/>
          <p14:tracePt t="53965" x="6991350" y="6845300"/>
          <p14:tracePt t="53981" x="7061200" y="6819900"/>
          <p14:tracePt t="53998" x="7213600" y="6769100"/>
          <p14:tracePt t="54014" x="7359650" y="6705600"/>
          <p14:tracePt t="54031" x="7423150" y="6667500"/>
          <p14:tracePt t="54048" x="7512050" y="6597650"/>
          <p14:tracePt t="54065" x="7581900" y="6527800"/>
          <p14:tracePt t="54081" x="7620000" y="6470650"/>
          <p14:tracePt t="54098" x="7702550" y="6356350"/>
          <p14:tracePt t="54115" x="7740650" y="6280150"/>
          <p14:tracePt t="54131" x="7791450" y="6134100"/>
          <p14:tracePt t="54148" x="7823200" y="6000750"/>
          <p14:tracePt t="54165" x="7842250" y="5886450"/>
          <p14:tracePt t="54181" x="7848600" y="5829300"/>
          <p14:tracePt t="54198" x="7848600" y="5715000"/>
          <p14:tracePt t="54215" x="7848600" y="5626100"/>
          <p14:tracePt t="54231" x="7848600" y="5581650"/>
          <p14:tracePt t="54248" x="7810500" y="5486400"/>
          <p14:tracePt t="54265" x="7747000" y="5391150"/>
          <p14:tracePt t="54281" x="7702550" y="5353050"/>
          <p14:tracePt t="54298" x="7607300" y="5264150"/>
          <p14:tracePt t="54314" x="7537450" y="5213350"/>
          <p14:tracePt t="54331" x="7378700" y="5137150"/>
          <p14:tracePt t="54348" x="7219950" y="5092700"/>
          <p14:tracePt t="54364" x="7143750" y="5086350"/>
          <p14:tracePt t="54381" x="6997700" y="5073650"/>
          <p14:tracePt t="54398" x="6845300" y="5073650"/>
          <p14:tracePt t="54414" x="6781800" y="5073650"/>
          <p14:tracePt t="54431" x="6654800" y="5092700"/>
          <p14:tracePt t="54448" x="6540500" y="5143500"/>
          <p14:tracePt t="54464" x="6489700" y="5162550"/>
          <p14:tracePt t="54481" x="6407150" y="5219700"/>
          <p14:tracePt t="54498" x="6318250" y="5289550"/>
          <p14:tracePt t="54514" x="6273800" y="5321300"/>
          <p14:tracePt t="54531" x="6203950" y="5410200"/>
          <p14:tracePt t="54548" x="6108700" y="5524500"/>
          <p14:tracePt t="54564" x="6070600" y="5581650"/>
          <p14:tracePt t="54581" x="6007100" y="5708650"/>
          <p14:tracePt t="54597" x="5969000" y="5822950"/>
          <p14:tracePt t="54614" x="5956300" y="5873750"/>
          <p14:tracePt t="54631" x="5937250" y="5975350"/>
          <p14:tracePt t="54647" x="5930900" y="6096000"/>
          <p14:tracePt t="54664" x="5930900" y="6159500"/>
          <p14:tracePt t="54681" x="5930900" y="6267450"/>
          <p14:tracePt t="54697" x="5949950" y="6375400"/>
          <p14:tracePt t="54714" x="5962650" y="6419850"/>
          <p14:tracePt t="54731" x="6013450" y="6521450"/>
          <p14:tracePt t="54747" x="6076950" y="6616700"/>
          <p14:tracePt t="54764" x="6108700" y="6667500"/>
          <p14:tracePt t="54781" x="6165850" y="6743700"/>
          <p14:tracePt t="54797" x="6191250" y="6781800"/>
          <p14:tracePt t="54814" x="6203950" y="6788150"/>
          <p14:tracePt t="54831" x="6210300" y="6794500"/>
          <p14:tracePt t="54918" x="6223000" y="6800850"/>
          <p14:tracePt t="54928" x="6235700" y="6800850"/>
          <p14:tracePt t="54938" x="6261100" y="6800850"/>
          <p14:tracePt t="54949" x="6292850" y="6800850"/>
          <p14:tracePt t="54964" x="6337300" y="6800850"/>
          <p14:tracePt t="54981" x="6477000" y="6800850"/>
          <p14:tracePt t="54997" x="6705600" y="6762750"/>
          <p14:tracePt t="55014" x="6832600" y="6718300"/>
          <p14:tracePt t="55031" x="7061200" y="6667500"/>
          <p14:tracePt t="55048" x="7219950" y="6629400"/>
          <p14:tracePt t="55064" x="7277100" y="6616700"/>
          <p14:tracePt t="55080" x="7366000" y="6578600"/>
          <p14:tracePt t="55097" x="7404100" y="6553200"/>
          <p14:tracePt t="55114" x="7480300" y="6502400"/>
          <p14:tracePt t="55130" x="7537450" y="6457950"/>
          <p14:tracePt t="55147" x="7562850" y="6432550"/>
          <p14:tracePt t="55164" x="7594600" y="6400800"/>
          <p14:tracePt t="55180" x="7620000" y="6381750"/>
          <p14:tracePt t="55197" x="7626350" y="6369050"/>
          <p14:tracePt t="55214" x="7651750" y="6337300"/>
          <p14:tracePt t="55230" x="7670800" y="6311900"/>
          <p14:tracePt t="55247" x="7683500" y="6292850"/>
          <p14:tracePt t="55264" x="7702550" y="6248400"/>
          <p14:tracePt t="55280" x="7727950" y="6178550"/>
          <p14:tracePt t="55297" x="7734300" y="6146800"/>
          <p14:tracePt t="55314" x="7740650" y="6096000"/>
          <p14:tracePt t="55330" x="7747000" y="6038850"/>
          <p14:tracePt t="55347" x="7747000" y="6007100"/>
          <p14:tracePt t="55364" x="7727950" y="5899150"/>
          <p14:tracePt t="55380" x="7677150" y="5765800"/>
          <p14:tracePt t="55397" x="7639050" y="5695950"/>
          <p14:tracePt t="55413" x="7562850" y="5588000"/>
          <p14:tracePt t="55430" x="7493000" y="5518150"/>
          <p14:tracePt t="55446" x="7435850" y="5480050"/>
          <p14:tracePt t="55463" x="7289800" y="5410200"/>
          <p14:tracePt t="55480" x="7105650" y="5378450"/>
          <p14:tracePt t="55496" x="7004050" y="5359400"/>
          <p14:tracePt t="55513" x="6794500" y="5359400"/>
          <p14:tracePt t="55530" x="6604000" y="5372100"/>
          <p14:tracePt t="55547" x="6527800" y="5384800"/>
          <p14:tracePt t="55550" x="6470650" y="5410200"/>
          <p14:tracePt t="55563" x="6419850" y="5435600"/>
          <p14:tracePt t="55580" x="6356350" y="5473700"/>
          <p14:tracePt t="55597" x="6330950" y="5492750"/>
          <p14:tracePt t="55613" x="6299200" y="5530850"/>
          <p14:tracePt t="55630" x="6248400" y="5619750"/>
          <p14:tracePt t="55647" x="6223000" y="5683250"/>
          <p14:tracePt t="55663" x="6159500" y="5861050"/>
          <p14:tracePt t="55681" x="6121400" y="6064250"/>
          <p14:tracePt t="55697" x="6115050" y="6146800"/>
          <p14:tracePt t="55713" x="6115050" y="6286500"/>
          <p14:tracePt t="55731" x="6115050" y="6369050"/>
          <p14:tracePt t="55747" x="6115050" y="6413500"/>
          <p14:tracePt t="55763" x="6127750" y="6477000"/>
          <p14:tracePt t="55780" x="6140450" y="6508750"/>
          <p14:tracePt t="55797" x="6184900" y="6565900"/>
          <p14:tracePt t="55813" x="6229350" y="6610350"/>
          <p14:tracePt t="55830" x="6267450" y="6642100"/>
          <p14:tracePt t="55847" x="6343650" y="6686550"/>
          <p14:tracePt t="55863" x="6419850" y="6724650"/>
          <p14:tracePt t="55880" x="6451600" y="6737350"/>
          <p14:tracePt t="55897" x="6521450" y="6750050"/>
          <p14:tracePt t="55913" x="6578600" y="6762750"/>
          <p14:tracePt t="55930" x="6610350" y="6762750"/>
          <p14:tracePt t="55947" x="6661150" y="6762750"/>
          <p14:tracePt t="55963" x="6686550" y="6762750"/>
          <p14:tracePt t="55980" x="6699250" y="6762750"/>
          <p14:tracePt t="55996" x="6705600" y="6762750"/>
          <p14:tracePt t="56364" x="6680200" y="6762750"/>
          <p14:tracePt t="56374" x="6648450" y="6762750"/>
          <p14:tracePt t="56384" x="6578600" y="6750050"/>
          <p14:tracePt t="56396" x="6483350" y="6711950"/>
          <p14:tracePt t="56413" x="6115050" y="6546850"/>
          <p14:tracePt t="56430" x="5880100" y="6413500"/>
          <p14:tracePt t="56446" x="5346700" y="6096000"/>
          <p14:tracePt t="56463" x="4851400" y="5753100"/>
          <p14:tracePt t="56480" x="4635500" y="5588000"/>
          <p14:tracePt t="56496" x="4248150" y="5334000"/>
          <p14:tracePt t="56513" x="3943350" y="5137150"/>
          <p14:tracePt t="56529" x="3816350" y="5060950"/>
          <p14:tracePt t="56546" x="3600450" y="4933950"/>
          <p14:tracePt t="56563" x="3524250" y="4883150"/>
          <p14:tracePt t="56579" x="3397250" y="4787900"/>
          <p14:tracePt t="56596" x="3302000" y="4705350"/>
          <p14:tracePt t="56613" x="3257550" y="4667250"/>
          <p14:tracePt t="56629" x="3187700" y="4591050"/>
          <p14:tracePt t="56646" x="3111500" y="4514850"/>
          <p14:tracePt t="56663" x="3073400" y="4483100"/>
          <p14:tracePt t="56679" x="2984500" y="4413250"/>
          <p14:tracePt t="56696" x="2901950" y="4375150"/>
          <p14:tracePt t="56713" x="2870200" y="4368800"/>
          <p14:tracePt t="56729" x="2813050" y="4349750"/>
          <p14:tracePt t="56746" x="2755900" y="4343400"/>
          <p14:tracePt t="56763" x="2736850" y="4343400"/>
          <p14:tracePt t="56779" x="2705100" y="4343400"/>
          <p14:tracePt t="56796" x="2686050" y="4343400"/>
          <p14:tracePt t="56829" x="2673350" y="4343400"/>
          <p14:tracePt t="56906" x="2673350" y="4349750"/>
          <p14:tracePt t="56915" x="2673350" y="4356100"/>
          <p14:tracePt t="56926" x="2673350" y="4368800"/>
          <p14:tracePt t="56936" x="2686050" y="4381500"/>
          <p14:tracePt t="56946" x="2705100" y="4394200"/>
          <p14:tracePt t="56962" x="2724150" y="4413250"/>
          <p14:tracePt t="56979" x="2755900" y="4432300"/>
          <p14:tracePt t="56996" x="2787650" y="4464050"/>
          <p14:tracePt t="57013" x="2806700" y="4476750"/>
          <p14:tracePt t="57029" x="2851150" y="4508500"/>
          <p14:tracePt t="57046" x="2895600" y="4546600"/>
          <p14:tracePt t="57062" x="2921000" y="4565650"/>
          <p14:tracePt t="57079" x="2952750" y="4597400"/>
          <p14:tracePt t="57096" x="2959100" y="4610100"/>
          <p14:tracePt t="57112" x="2965450" y="4616450"/>
          <p14:tracePt t="57129" x="2978150" y="4629150"/>
          <p14:tracePt t="57146" x="2984500" y="4648200"/>
          <p14:tracePt t="57162" x="2990850" y="4660900"/>
          <p14:tracePt t="57179" x="3009900" y="4705350"/>
          <p14:tracePt t="57196" x="3016250" y="4724400"/>
          <p14:tracePt t="57212" x="3022600" y="4737100"/>
          <p14:tracePt t="57229" x="3028950" y="4749800"/>
          <p14:tracePt t="57246" x="3028950" y="4756150"/>
          <p14:tracePt t="57262" x="3028950" y="4762500"/>
          <p14:tracePt t="57279" x="3035300" y="4775200"/>
          <p14:tracePt t="57296" x="3048000" y="4787900"/>
          <p14:tracePt t="57312" x="3048000" y="4800600"/>
          <p14:tracePt t="57329" x="3054350" y="4813300"/>
          <p14:tracePt t="57377" x="3060700" y="4813300"/>
          <p14:tracePt t="57387" x="3060700" y="4819650"/>
          <p14:tracePt t="57407" x="3060700" y="4826000"/>
          <p14:tracePt t="57448" x="3060700" y="4832350"/>
          <p14:tracePt t="57467" x="3067050" y="4838700"/>
          <p14:tracePt t="57498" x="3067050" y="4845050"/>
          <p14:tracePt t="57528" x="3073400" y="4845050"/>
          <p14:tracePt t="58907" x="3079750" y="4845050"/>
          <p14:tracePt t="58938" x="3086100" y="4845050"/>
          <p14:tracePt t="58948" x="3098800" y="4851400"/>
          <p14:tracePt t="58958" x="3098800" y="4857750"/>
          <p14:tracePt t="58968" x="3105150" y="4857750"/>
          <p14:tracePt t="58978" x="3117850" y="4870450"/>
          <p14:tracePt t="58994" x="3124200" y="4883150"/>
          <p14:tracePt t="59011" x="3155950" y="4921250"/>
          <p14:tracePt t="59028" x="3175000" y="4959350"/>
          <p14:tracePt t="59044" x="3181350" y="4972050"/>
          <p14:tracePt t="59061" x="3194050" y="4997450"/>
          <p14:tracePt t="59078" x="3194050" y="5016500"/>
          <p14:tracePt t="59111" x="3194050" y="5029200"/>
          <p14:tracePt t="59127" x="3194050" y="5054600"/>
          <p14:tracePt t="59144" x="3194050" y="5060950"/>
          <p14:tracePt t="59160" x="3194050" y="5086350"/>
          <p14:tracePt t="59177" x="3194050" y="5118100"/>
          <p14:tracePt t="59194" x="3194050" y="5130800"/>
          <p14:tracePt t="59210" x="3187700" y="5156200"/>
          <p14:tracePt t="59227" x="3181350" y="5175250"/>
          <p14:tracePt t="59244" x="3175000" y="5181600"/>
          <p14:tracePt t="59261" x="3168650" y="5187950"/>
          <p14:tracePt t="59278" x="3162300" y="5200650"/>
          <p14:tracePt t="59294" x="3155950" y="5200650"/>
          <p14:tracePt t="59311" x="3149600" y="5207000"/>
          <p14:tracePt t="59328" x="3143250" y="5213350"/>
          <p14:tracePt t="59344" x="3130550" y="5219700"/>
          <p14:tracePt t="59361" x="3111500" y="5219700"/>
          <p14:tracePt t="59377" x="3098800" y="5226050"/>
          <p14:tracePt t="59394" x="3067050" y="5232400"/>
          <p14:tracePt t="59410" x="3041650" y="5238750"/>
          <p14:tracePt t="59427" x="3028950" y="5238750"/>
          <p14:tracePt t="59443" x="3009900" y="5238750"/>
          <p14:tracePt t="59460" x="3003550" y="5245100"/>
          <p14:tracePt t="59493" x="2997200" y="5245100"/>
          <p14:tracePt t="59640" x="3003550" y="5245100"/>
          <p14:tracePt t="59650" x="3022600" y="5245100"/>
          <p14:tracePt t="59661" x="3041650" y="5245100"/>
          <p14:tracePt t="59670" x="3067050" y="5245100"/>
          <p14:tracePt t="59680" x="3092450" y="5245100"/>
          <p14:tracePt t="59693" x="3117850" y="5245100"/>
          <p14:tracePt t="59710" x="3155950" y="5238750"/>
          <p14:tracePt t="59727" x="3175000" y="5238750"/>
          <p14:tracePt t="59743" x="3194050" y="5226050"/>
          <p14:tracePt t="59760" x="3225800" y="5213350"/>
          <p14:tracePt t="59777" x="3232150" y="5213350"/>
          <p14:tracePt t="59793" x="3244850" y="5200650"/>
          <p14:tracePt t="59810" x="3244850" y="5194300"/>
          <p14:tracePt t="59826" x="3251200" y="5187950"/>
          <p14:tracePt t="59844" x="3257550" y="5175250"/>
          <p14:tracePt t="59860" x="3257550" y="5143500"/>
          <p14:tracePt t="59877" x="3257550" y="5124450"/>
          <p14:tracePt t="59894" x="3257550" y="5073650"/>
          <p14:tracePt t="59910" x="3257550" y="5048250"/>
          <p14:tracePt t="59927" x="3232150" y="4997450"/>
          <p14:tracePt t="59944" x="3200400" y="4959350"/>
          <p14:tracePt t="59961" x="3155950" y="4921250"/>
          <p14:tracePt t="59977" x="3136900" y="4914900"/>
          <p14:tracePt t="59994" x="3111500" y="4889500"/>
          <p14:tracePt t="60011" x="3092450" y="4876800"/>
          <p14:tracePt t="60027" x="3067050" y="4864100"/>
          <p14:tracePt t="60044" x="3054350" y="4857750"/>
          <p14:tracePt t="60060" x="3041650" y="4851400"/>
          <p14:tracePt t="60076" x="3035300" y="4851400"/>
          <p14:tracePt t="60093" x="3028950" y="4845050"/>
          <p14:tracePt t="60233" x="3048000" y="4864100"/>
          <p14:tracePt t="60243" x="3079750" y="4889500"/>
          <p14:tracePt t="60252" x="3105150" y="4914900"/>
          <p14:tracePt t="60262" x="3136900" y="4940300"/>
          <p14:tracePt t="60277" x="3149600" y="4959350"/>
          <p14:tracePt t="60293" x="3181350" y="4984750"/>
          <p14:tracePt t="60310" x="3187700" y="4984750"/>
          <p14:tracePt t="60327" x="3194050" y="5010150"/>
          <p14:tracePt t="60343" x="3206750" y="5041900"/>
          <p14:tracePt t="60360" x="3213100" y="5060950"/>
          <p14:tracePt t="60377" x="3213100" y="5086350"/>
          <p14:tracePt t="60393" x="3213100" y="5105400"/>
          <p14:tracePt t="60410" x="3213100" y="5111750"/>
          <p14:tracePt t="60426" x="3213100" y="5124450"/>
          <p14:tracePt t="60443" x="3213100" y="5137150"/>
          <p14:tracePt t="60460" x="3213100" y="5143500"/>
          <p14:tracePt t="60477" x="3213100" y="5156200"/>
          <p14:tracePt t="60493" x="3194050" y="5162550"/>
          <p14:tracePt t="60509" x="3194050" y="5168900"/>
          <p14:tracePt t="60526" x="3175000" y="5181600"/>
          <p14:tracePt t="60543" x="3162300" y="5187950"/>
          <p14:tracePt t="60559" x="3149600" y="5194300"/>
          <p14:tracePt t="60576" x="3130550" y="5200650"/>
          <p14:tracePt t="60593" x="3117850" y="5200650"/>
          <p14:tracePt t="60610" x="3111500" y="5200650"/>
          <p14:tracePt t="60626" x="3105150" y="5200650"/>
          <p14:tracePt t="61064" x="3092450" y="5200650"/>
          <p14:tracePt t="61075" x="3073400" y="5200650"/>
          <p14:tracePt t="61085" x="3022600" y="5156200"/>
          <p14:tracePt t="61095" x="2927350" y="5054600"/>
          <p14:tracePt t="61109" x="2628900" y="4648200"/>
          <p14:tracePt t="61126" x="2082800" y="3511550"/>
          <p14:tracePt t="61143" x="1873250" y="2844800"/>
          <p14:tracePt t="61159" x="1644650" y="2108200"/>
          <p14:tracePt t="61176" x="1479550" y="1568450"/>
          <p14:tracePt t="61193" x="1403350" y="1250950"/>
          <p14:tracePt t="61209" x="1346200" y="857250"/>
          <p14:tracePt t="61226" x="1320800" y="698500"/>
          <p14:tracePt t="61243" x="1314450" y="641350"/>
          <p14:tracePt t="61259" x="1314450" y="609600"/>
          <p14:tracePt t="61546" x="1314450" y="603250"/>
          <p14:tracePt t="61556" x="1314450" y="590550"/>
          <p14:tracePt t="61566" x="1320800" y="577850"/>
          <p14:tracePt t="61577" x="1327150" y="539750"/>
          <p14:tracePt t="61592" x="1339850" y="495300"/>
          <p14:tracePt t="61609" x="1365250" y="419100"/>
          <p14:tracePt t="61626" x="1371600" y="393700"/>
          <p14:tracePt t="61629" x="1371600" y="374650"/>
          <p14:tracePt t="61642" x="1371600" y="355600"/>
          <p14:tracePt t="61659" x="1371600" y="330200"/>
          <p14:tracePt t="61676" x="1371600" y="317500"/>
          <p14:tracePt t="61692" x="1371600" y="292100"/>
          <p14:tracePt t="61709" x="1371600" y="266700"/>
          <p14:tracePt t="61726" x="1371600" y="254000"/>
          <p14:tracePt t="61742" x="1358900" y="228600"/>
          <p14:tracePt t="61759" x="1339850" y="203200"/>
          <p14:tracePt t="61776" x="1333500" y="184150"/>
          <p14:tracePt t="61792" x="1327150" y="165100"/>
          <p14:tracePt t="61809" x="1308100" y="139700"/>
          <p14:tracePt t="61826" x="1308100" y="133350"/>
          <p14:tracePt t="62976" x="1238250" y="508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3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42"/>
    </mc:Choice>
    <mc:Fallback xmlns="">
      <p:transition spd="slow" advTm="156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43" x="806450" y="5276850"/>
          <p14:tracePt t="5190" x="806450" y="5264150"/>
          <p14:tracePt t="5200" x="806450" y="5226050"/>
          <p14:tracePt t="5210" x="800100" y="5130800"/>
          <p14:tracePt t="5221" x="781050" y="4902200"/>
          <p14:tracePt t="5238" x="749300" y="4489450"/>
          <p14:tracePt t="5255" x="673100" y="3740150"/>
          <p14:tracePt t="5271" x="615950" y="3105150"/>
          <p14:tracePt t="5288" x="590550" y="2794000"/>
          <p14:tracePt t="5305" x="533400" y="2152650"/>
          <p14:tracePt t="5321" x="520700" y="1549400"/>
          <p14:tracePt t="5338" x="520700" y="1289050"/>
          <p14:tracePt t="5355" x="520700" y="965200"/>
          <p14:tracePt t="5371" x="520700" y="812800"/>
          <p14:tracePt t="5388" x="520700" y="793750"/>
          <p14:tracePt t="5405" x="520700" y="755650"/>
          <p14:tracePt t="5421" x="520700" y="749300"/>
          <p14:tracePt t="6295" x="520700" y="742950"/>
          <p14:tracePt t="6314" x="552450" y="736600"/>
          <p14:tracePt t="6324" x="622300" y="730250"/>
          <p14:tracePt t="6335" x="704850" y="730250"/>
          <p14:tracePt t="6344" x="812800" y="717550"/>
          <p14:tracePt t="6355" x="939800" y="711200"/>
          <p14:tracePt t="6371" x="1117600" y="698500"/>
          <p14:tracePt t="6387" x="1435100" y="679450"/>
          <p14:tracePt t="6404" x="1695450" y="647700"/>
          <p14:tracePt t="6421" x="1790700" y="628650"/>
          <p14:tracePt t="6437" x="2019300" y="577850"/>
          <p14:tracePt t="6454" x="2260600" y="488950"/>
          <p14:tracePt t="6471" x="2387600" y="457200"/>
          <p14:tracePt t="6487" x="2628900" y="393700"/>
          <p14:tracePt t="6504" x="2806700" y="355600"/>
          <p14:tracePt t="6521" x="2908300" y="342900"/>
          <p14:tracePt t="6537" x="3073400" y="330200"/>
          <p14:tracePt t="6554" x="3194050" y="323850"/>
          <p14:tracePt t="6570" x="3225800" y="323850"/>
          <p14:tracePt t="6587" x="3295650" y="317500"/>
          <p14:tracePt t="6604" x="3327400" y="317500"/>
          <p14:tracePt t="6620" x="3390900" y="317500"/>
          <p14:tracePt t="6637" x="3467100" y="317500"/>
          <p14:tracePt t="6654" x="3498850" y="317500"/>
          <p14:tracePt t="6671" x="3543300" y="317500"/>
          <p14:tracePt t="6687" x="3568700" y="317500"/>
          <p14:tracePt t="6704" x="3575050" y="317500"/>
          <p14:tracePt t="6737" x="3581400" y="317500"/>
          <p14:tracePt t="6766" x="3587750" y="317500"/>
          <p14:tracePt t="7118" x="3581400" y="317500"/>
          <p14:tracePt t="7128" x="3575050" y="311150"/>
          <p14:tracePt t="7138" x="3549650" y="304800"/>
          <p14:tracePt t="7153" x="3524250" y="292100"/>
          <p14:tracePt t="7170" x="3460750" y="279400"/>
          <p14:tracePt t="7187" x="3403600" y="260350"/>
          <p14:tracePt t="7203" x="3365500" y="254000"/>
          <p14:tracePt t="7220" x="3302000" y="247650"/>
          <p14:tracePt t="7237" x="3232150" y="228600"/>
          <p14:tracePt t="7253" x="3194050" y="222250"/>
          <p14:tracePt t="7270" x="3130550" y="215900"/>
          <p14:tracePt t="7287" x="3060700" y="209550"/>
          <p14:tracePt t="7303" x="3016250" y="203200"/>
          <p14:tracePt t="7320" x="2933700" y="203200"/>
          <p14:tracePt t="7337" x="2889250" y="196850"/>
          <p14:tracePt t="7353" x="2819400" y="190500"/>
          <p14:tracePt t="7370" x="2755900" y="190500"/>
          <p14:tracePt t="7387" x="2724150" y="190500"/>
          <p14:tracePt t="7403" x="2667000" y="190500"/>
          <p14:tracePt t="7420" x="2622550" y="190500"/>
          <p14:tracePt t="7437" x="2597150" y="190500"/>
          <p14:tracePt t="7453" x="2546350" y="190500"/>
          <p14:tracePt t="7470" x="2501900" y="190500"/>
          <p14:tracePt t="7487" x="2476500" y="190500"/>
          <p14:tracePt t="7503" x="2413000" y="190500"/>
          <p14:tracePt t="7520" x="2362200" y="190500"/>
          <p14:tracePt t="7537" x="2343150" y="190500"/>
          <p14:tracePt t="7553" x="2305050" y="190500"/>
          <p14:tracePt t="7570" x="2286000" y="190500"/>
          <p14:tracePt t="7586" x="2279650" y="190500"/>
          <p14:tracePt t="7589" x="2273300" y="190500"/>
          <p14:tracePt t="7603" x="2266950" y="190500"/>
          <p14:tracePt t="7620" x="2260600" y="190500"/>
          <p14:tracePt t="7636" x="2254250" y="190500"/>
          <p14:tracePt t="7654" x="2247900" y="190500"/>
          <p14:tracePt t="7720" x="2247900" y="184150"/>
          <p14:tracePt t="7740" x="2247900" y="177800"/>
          <p14:tracePt t="7750" x="2254250" y="171450"/>
          <p14:tracePt t="7760" x="2260600" y="171450"/>
          <p14:tracePt t="7770" x="2279650" y="171450"/>
          <p14:tracePt t="7786" x="2305050" y="165100"/>
          <p14:tracePt t="7803" x="2400300" y="152400"/>
          <p14:tracePt t="7820" x="2552700" y="146050"/>
          <p14:tracePt t="7836" x="2635250" y="139700"/>
          <p14:tracePt t="7853" x="2794000" y="127000"/>
          <p14:tracePt t="7870" x="2914650" y="127000"/>
          <p14:tracePt t="7886" x="2978150" y="127000"/>
          <p14:tracePt t="7903" x="3086100" y="127000"/>
          <p14:tracePt t="7920" x="3181350" y="120650"/>
          <p14:tracePt t="7936" x="3225800" y="120650"/>
          <p14:tracePt t="7953" x="3289300" y="114300"/>
          <p14:tracePt t="7970" x="3365500" y="114300"/>
          <p14:tracePt t="7986" x="3409950" y="114300"/>
          <p14:tracePt t="8003" x="3498850" y="114300"/>
          <p14:tracePt t="8020" x="3562350" y="114300"/>
          <p14:tracePt t="8036" x="3587750" y="114300"/>
          <p14:tracePt t="8053" x="3625850" y="120650"/>
          <p14:tracePt t="8069" x="3638550" y="127000"/>
          <p14:tracePt t="8086" x="3676650" y="139700"/>
          <p14:tracePt t="8103" x="3708400" y="152400"/>
          <p14:tracePt t="8119" x="3721100" y="152400"/>
          <p14:tracePt t="8136" x="3733800" y="158750"/>
          <p14:tracePt t="8153" x="3746500" y="165100"/>
          <p14:tracePt t="9492" x="3746500" y="171450"/>
          <p14:tracePt t="9512" x="3746500" y="177800"/>
          <p14:tracePt t="9521" x="3740150" y="196850"/>
          <p14:tracePt t="9532" x="3721100" y="215900"/>
          <p14:tracePt t="9542" x="3702050" y="254000"/>
          <p14:tracePt t="9552" x="3676650" y="279400"/>
          <p14:tracePt t="9568" x="3644900" y="323850"/>
          <p14:tracePt t="9585" x="3575050" y="431800"/>
          <p14:tracePt t="9602" x="3498850" y="558800"/>
          <p14:tracePt t="9618" x="3467100" y="615950"/>
          <p14:tracePt t="9635" x="3409950" y="711200"/>
          <p14:tracePt t="9653" x="3359150" y="774700"/>
          <p14:tracePt t="9668" x="3340100" y="793750"/>
          <p14:tracePt t="9685" x="3276600" y="844550"/>
          <p14:tracePt t="9702" x="3155950" y="914400"/>
          <p14:tracePt t="9718" x="3092450" y="946150"/>
          <p14:tracePt t="9735" x="2927350" y="1003300"/>
          <p14:tracePt t="9752" x="2724150" y="1060450"/>
          <p14:tracePt t="9768" x="2628900" y="1085850"/>
          <p14:tracePt t="9785" x="2457450" y="1111250"/>
          <p14:tracePt t="9802" x="2368550" y="1130300"/>
          <p14:tracePt t="9818" x="2222500" y="1136650"/>
          <p14:tracePt t="9835" x="2070100" y="1136650"/>
          <p14:tracePt t="9852" x="2000250" y="1136650"/>
          <p14:tracePt t="9868" x="1847850" y="1136650"/>
          <p14:tracePt t="9885" x="1689100" y="1136650"/>
          <p14:tracePt t="9901" x="1619250" y="1136650"/>
          <p14:tracePt t="9918" x="1479550" y="1136650"/>
          <p14:tracePt t="9935" x="1346200" y="1117600"/>
          <p14:tracePt t="9951" x="1276350" y="1111250"/>
          <p14:tracePt t="9968" x="1155700" y="1092200"/>
          <p14:tracePt t="9985" x="1035050" y="1060450"/>
          <p14:tracePt t="10001" x="977900" y="1054100"/>
          <p14:tracePt t="10018" x="857250" y="1022350"/>
          <p14:tracePt t="10035" x="755650" y="990600"/>
          <p14:tracePt t="10051" x="717550" y="977900"/>
          <p14:tracePt t="10068" x="647700" y="939800"/>
          <p14:tracePt t="10085" x="603250" y="901700"/>
          <p14:tracePt t="10101" x="584200" y="882650"/>
          <p14:tracePt t="10104" x="565150" y="863600"/>
          <p14:tracePt t="10118" x="552450" y="844550"/>
          <p14:tracePt t="10135" x="533400" y="819150"/>
          <p14:tracePt t="10151" x="520700" y="806450"/>
          <p14:tracePt t="10168" x="514350" y="793750"/>
          <p14:tracePt t="10185" x="508000" y="781050"/>
          <p14:tracePt t="10201" x="508000" y="774700"/>
          <p14:tracePt t="10218" x="501650" y="768350"/>
          <p14:tracePt t="10235" x="501650" y="762000"/>
          <p14:tracePt t="10251" x="495300" y="755650"/>
          <p14:tracePt t="10268" x="488950" y="742950"/>
          <p14:tracePt t="10285" x="482600" y="717550"/>
          <p14:tracePt t="10301" x="482600" y="711200"/>
          <p14:tracePt t="10318" x="476250" y="666750"/>
          <p14:tracePt t="10334" x="469900" y="635000"/>
          <p14:tracePt t="10351" x="463550" y="615950"/>
          <p14:tracePt t="10368" x="457200" y="596900"/>
          <p14:tracePt t="10384" x="457200" y="584200"/>
          <p14:tracePt t="10401" x="457200" y="577850"/>
          <p14:tracePt t="10418" x="457200" y="565150"/>
          <p14:tracePt t="10496" x="457200" y="558800"/>
          <p14:tracePt t="10687" x="463550" y="565150"/>
          <p14:tracePt t="10697" x="482600" y="577850"/>
          <p14:tracePt t="10706" x="501650" y="584200"/>
          <p14:tracePt t="10718" x="533400" y="609600"/>
          <p14:tracePt t="10734" x="571500" y="628650"/>
          <p14:tracePt t="10751" x="647700" y="673100"/>
          <p14:tracePt t="10768" x="711200" y="717550"/>
          <p14:tracePt t="10784" x="736600" y="730250"/>
          <p14:tracePt t="10801" x="800100" y="762000"/>
          <p14:tracePt t="10817" x="882650" y="793750"/>
          <p14:tracePt t="10834" x="927100" y="819150"/>
          <p14:tracePt t="10851" x="1035050" y="857250"/>
          <p14:tracePt t="10867" x="1143000" y="889000"/>
          <p14:tracePt t="10884" x="1187450" y="901700"/>
          <p14:tracePt t="10901" x="1282700" y="933450"/>
          <p14:tracePt t="10917" x="1377950" y="952500"/>
          <p14:tracePt t="10934" x="1435100" y="952500"/>
          <p14:tracePt t="10951" x="1549400" y="958850"/>
          <p14:tracePt t="10967" x="1670050" y="958850"/>
          <p14:tracePt t="10984" x="1720850" y="958850"/>
          <p14:tracePt t="11001" x="1841500" y="958850"/>
          <p14:tracePt t="11017" x="2000250" y="920750"/>
          <p14:tracePt t="11034" x="2076450" y="895350"/>
          <p14:tracePt t="11051" x="2222500" y="844550"/>
          <p14:tracePt t="11067" x="2355850" y="793750"/>
          <p14:tracePt t="11084" x="2400300" y="774700"/>
          <p14:tracePt t="11101" x="2495550" y="723900"/>
          <p14:tracePt t="11117" x="2552700" y="679450"/>
          <p14:tracePt t="11134" x="2578100" y="654050"/>
          <p14:tracePt t="11151" x="2616200" y="609600"/>
          <p14:tracePt t="11168" x="2647950" y="571500"/>
          <p14:tracePt t="11184" x="2660650" y="565150"/>
          <p14:tracePt t="11201" x="2673350" y="539750"/>
          <p14:tracePt t="11218" x="2679700" y="520700"/>
          <p14:tracePt t="11234" x="2679700" y="514350"/>
          <p14:tracePt t="11251" x="2692400" y="508000"/>
          <p14:tracePt t="11267" x="2692400" y="501650"/>
          <p14:tracePt t="11284" x="2692400" y="495300"/>
          <p14:tracePt t="11309" x="2698750" y="495300"/>
          <p14:tracePt t="11460" x="2698750" y="501650"/>
          <p14:tracePt t="11469" x="2698750" y="520700"/>
          <p14:tracePt t="11480" x="2673350" y="565150"/>
          <p14:tracePt t="11489" x="2641600" y="622300"/>
          <p14:tracePt t="11500" x="2597150" y="698500"/>
          <p14:tracePt t="11517" x="2559050" y="768350"/>
          <p14:tracePt t="11534" x="2463800" y="889000"/>
          <p14:tracePt t="11550" x="2393950" y="971550"/>
          <p14:tracePt t="11567" x="2355850" y="1003300"/>
          <p14:tracePt t="11584" x="2279650" y="1054100"/>
          <p14:tracePt t="11600" x="2178050" y="1085850"/>
          <p14:tracePt t="11617" x="2114550" y="1092200"/>
          <p14:tracePt t="11620" x="2051050" y="1104900"/>
          <p14:tracePt t="11634" x="1974850" y="1104900"/>
          <p14:tracePt t="11650" x="1828800" y="1104900"/>
          <p14:tracePt t="11667" x="1739900" y="1104900"/>
          <p14:tracePt t="11684" x="1581150" y="1085850"/>
          <p14:tracePt t="11700" x="1409700" y="1047750"/>
          <p14:tracePt t="11717" x="1320800" y="1022350"/>
          <p14:tracePt t="11733" x="1155700" y="971550"/>
          <p14:tracePt t="11750" x="1003300" y="927100"/>
          <p14:tracePt t="11767" x="939800" y="901700"/>
          <p14:tracePt t="11783" x="825500" y="863600"/>
          <p14:tracePt t="11800" x="692150" y="812800"/>
          <p14:tracePt t="11817" x="635000" y="781050"/>
          <p14:tracePt t="11833" x="520700" y="723900"/>
          <p14:tracePt t="11850" x="425450" y="666750"/>
          <p14:tracePt t="11867" x="393700" y="628650"/>
          <p14:tracePt t="11883" x="317500" y="552450"/>
          <p14:tracePt t="11900" x="254000" y="457200"/>
          <p14:tracePt t="11917" x="234950" y="419100"/>
          <p14:tracePt t="11933" x="203200" y="368300"/>
          <p14:tracePt t="11951" x="190500" y="330200"/>
          <p14:tracePt t="12393" x="215900" y="349250"/>
          <p14:tracePt t="12403" x="234950" y="368300"/>
          <p14:tracePt t="12413" x="260350" y="393700"/>
          <p14:tracePt t="12423" x="292100" y="431800"/>
          <p14:tracePt t="12434" x="330200" y="469900"/>
          <p14:tracePt t="12450" x="381000" y="520700"/>
          <p14:tracePt t="12466" x="469900" y="609600"/>
          <p14:tracePt t="12483" x="565150" y="692150"/>
          <p14:tracePt t="12500" x="603250" y="711200"/>
          <p14:tracePt t="12516" x="679450" y="774700"/>
          <p14:tracePt t="12533" x="762000" y="819150"/>
          <p14:tracePt t="12550" x="800100" y="838200"/>
          <p14:tracePt t="12566" x="882650" y="876300"/>
          <p14:tracePt t="12583" x="946150" y="908050"/>
          <p14:tracePt t="12599" x="971550" y="920750"/>
          <p14:tracePt t="12616" x="1022350" y="933450"/>
          <p14:tracePt t="12632" x="1047750" y="946150"/>
          <p14:tracePt t="12634" x="1073150" y="952500"/>
          <p14:tracePt t="12650" x="1092200" y="952500"/>
          <p14:tracePt t="12666" x="1174750" y="971550"/>
          <p14:tracePt t="12683" x="1238250" y="977900"/>
          <p14:tracePt t="12699" x="1263650" y="977900"/>
          <p14:tracePt t="12716" x="1314450" y="984250"/>
          <p14:tracePt t="12733" x="1333500" y="984250"/>
          <p14:tracePt t="12750" x="1371600" y="984250"/>
          <p14:tracePt t="12766" x="1416050" y="984250"/>
          <p14:tracePt t="12783" x="1447800" y="984250"/>
          <p14:tracePt t="12799" x="1511300" y="984250"/>
          <p14:tracePt t="12816" x="1574800" y="977900"/>
          <p14:tracePt t="12833" x="1600200" y="965200"/>
          <p14:tracePt t="12849" x="1638300" y="952500"/>
          <p14:tracePt t="12866" x="1701800" y="927100"/>
          <p14:tracePt t="12883" x="1739900" y="901700"/>
          <p14:tracePt t="12899" x="1816100" y="869950"/>
          <p14:tracePt t="12916" x="1854200" y="844550"/>
          <p14:tracePt t="12933" x="1873250" y="831850"/>
          <p14:tracePt t="12949" x="1898650" y="819150"/>
          <p14:tracePt t="12966" x="1930400" y="787400"/>
          <p14:tracePt t="12983" x="1962150" y="762000"/>
          <p14:tracePt t="12999" x="2019300" y="711200"/>
          <p14:tracePt t="13016" x="2044700" y="679450"/>
          <p14:tracePt t="13033" x="2057400" y="673100"/>
          <p14:tracePt t="13049" x="2070100" y="660400"/>
          <p14:tracePt t="13066" x="2076450" y="647700"/>
          <p14:tracePt t="13083" x="2089150" y="635000"/>
          <p14:tracePt t="13099" x="2114550" y="615950"/>
          <p14:tracePt t="13116" x="2127250" y="590550"/>
          <p14:tracePt t="13133" x="2133600" y="584200"/>
          <p14:tracePt t="13149" x="2139950" y="577850"/>
          <p14:tracePt t="13166" x="2146300" y="571500"/>
          <p14:tracePt t="13257" x="2152650" y="571500"/>
          <p14:tracePt t="15499" x="2159000" y="571500"/>
          <p14:tracePt t="15509" x="2171700" y="571500"/>
          <p14:tracePt t="15530" x="2184400" y="571500"/>
          <p14:tracePt t="15539" x="2190750" y="571500"/>
          <p14:tracePt t="15549" x="2197100" y="571500"/>
          <p14:tracePt t="15564" x="2203450" y="571500"/>
          <p14:tracePt t="15581" x="2209800" y="571500"/>
          <p14:tracePt t="15597" x="2216150" y="571500"/>
          <p14:tracePt t="15614" x="2222500" y="565150"/>
          <p14:tracePt t="15631" x="2222500" y="552450"/>
          <p14:tracePt t="15664" x="2235200" y="520700"/>
          <p14:tracePt t="15681" x="2247900" y="476250"/>
          <p14:tracePt t="15697" x="2254250" y="450850"/>
          <p14:tracePt t="15714" x="2254250" y="412750"/>
          <p14:tracePt t="15731" x="2260600" y="381000"/>
          <p14:tracePt t="15747" x="2260600" y="361950"/>
          <p14:tracePt t="15764" x="2260600" y="336550"/>
          <p14:tracePt t="15781" x="2260600" y="304800"/>
          <p14:tracePt t="15797" x="2260600" y="285750"/>
          <p14:tracePt t="15814" x="2260600" y="260350"/>
          <p14:tracePt t="15831" x="2254250" y="228600"/>
          <p14:tracePt t="15847" x="2247900" y="215900"/>
          <p14:tracePt t="15864" x="2228850" y="177800"/>
          <p14:tracePt t="15881" x="2216150" y="146050"/>
          <p14:tracePt t="15897" x="2209800" y="127000"/>
          <p14:tracePt t="15914" x="2190750" y="101600"/>
          <p14:tracePt t="15931" x="2184400" y="95250"/>
          <p14:tracePt t="15947" x="2178050" y="88900"/>
          <p14:tracePt t="15964" x="2165350" y="88900"/>
          <p14:tracePt t="15980" x="2152650" y="88900"/>
          <p14:tracePt t="15997" x="2146300" y="88900"/>
          <p14:tracePt t="16014" x="2133600" y="88900"/>
          <p14:tracePt t="16031" x="2127250" y="88900"/>
          <p14:tracePt t="16047" x="2114550" y="101600"/>
          <p14:tracePt t="16064" x="2089150" y="146050"/>
          <p14:tracePt t="16081" x="2063750" y="215900"/>
          <p14:tracePt t="16097" x="2057400" y="241300"/>
          <p14:tracePt t="16114" x="2044700" y="279400"/>
          <p14:tracePt t="16131" x="2044700" y="298450"/>
          <p14:tracePt t="16147" x="2044700" y="311150"/>
          <p14:tracePt t="16164" x="2044700" y="330200"/>
          <p14:tracePt t="16180" x="2044700" y="342900"/>
          <p14:tracePt t="16197" x="2057400" y="381000"/>
          <p14:tracePt t="16214" x="2082800" y="425450"/>
          <p14:tracePt t="16230" x="2095500" y="438150"/>
          <p14:tracePt t="16247" x="2139950" y="469900"/>
          <p14:tracePt t="16264" x="2190750" y="501650"/>
          <p14:tracePt t="16280" x="2216150" y="520700"/>
          <p14:tracePt t="16297" x="2279650" y="533400"/>
          <p14:tracePt t="16314" x="2324100" y="533400"/>
          <p14:tracePt t="16330" x="2343150" y="533400"/>
          <p14:tracePt t="16347" x="2381250" y="533400"/>
          <p14:tracePt t="16364" x="2400300" y="533400"/>
          <p14:tracePt t="16380" x="2413000" y="533400"/>
          <p14:tracePt t="16397" x="2419350" y="533400"/>
          <p14:tracePt t="16744" x="2432050" y="533400"/>
          <p14:tracePt t="16754" x="2444750" y="533400"/>
          <p14:tracePt t="16765" x="2457450" y="533400"/>
          <p14:tracePt t="16780" x="2482850" y="527050"/>
          <p14:tracePt t="16797" x="2527300" y="520700"/>
          <p14:tracePt t="16814" x="2565400" y="520700"/>
          <p14:tracePt t="16830" x="2584450" y="514350"/>
          <p14:tracePt t="16847" x="2609850" y="514350"/>
          <p14:tracePt t="16864" x="2628900" y="514350"/>
          <p14:tracePt t="16880" x="2635250" y="514350"/>
          <p14:tracePt t="16896" x="2647950" y="514350"/>
          <p14:tracePt t="16913" x="2654300" y="514350"/>
          <p14:tracePt t="16930" x="2660650" y="514350"/>
          <p14:tracePt t="16946" x="2667000" y="514350"/>
          <p14:tracePt t="16995" x="2673350" y="514350"/>
          <p14:tracePt t="17106" x="2667000" y="514350"/>
          <p14:tracePt t="17116" x="2647950" y="514350"/>
          <p14:tracePt t="17126" x="2628900" y="514350"/>
          <p14:tracePt t="17135" x="2616200" y="514350"/>
          <p14:tracePt t="17146" x="2597150" y="508000"/>
          <p14:tracePt t="17163" x="2584450" y="508000"/>
          <p14:tracePt t="17180" x="2571750" y="508000"/>
          <p14:tracePt t="17196" x="2559050" y="501650"/>
          <p14:tracePt t="17230" x="2552700" y="495300"/>
          <p14:tracePt t="17387" x="2559050" y="495300"/>
          <p14:tracePt t="17397" x="2565400" y="495300"/>
          <p14:tracePt t="17407" x="2571750" y="495300"/>
          <p14:tracePt t="17417" x="2578100" y="495300"/>
          <p14:tracePt t="17429" x="2590800" y="495300"/>
          <p14:tracePt t="17447" x="2603500" y="495300"/>
          <p14:tracePt t="17463" x="2609850" y="495300"/>
          <p14:tracePt t="17479" x="2628900" y="495300"/>
          <p14:tracePt t="17496" x="2635250" y="495300"/>
          <p14:tracePt t="17513" x="2641600" y="495300"/>
          <p14:tracePt t="17529" x="2647950" y="495300"/>
          <p14:tracePt t="19329" x="2641600" y="495300"/>
          <p14:tracePt t="19338" x="2609850" y="501650"/>
          <p14:tracePt t="19348" x="2559050" y="520700"/>
          <p14:tracePt t="19361" x="2508250" y="533400"/>
          <p14:tracePt t="19378" x="2362200" y="577850"/>
          <p14:tracePt t="19395" x="2286000" y="603250"/>
          <p14:tracePt t="19411" x="2076450" y="685800"/>
          <p14:tracePt t="19428" x="1847850" y="774700"/>
          <p14:tracePt t="19445" x="1746250" y="819150"/>
          <p14:tracePt t="19461" x="1536700" y="901700"/>
          <p14:tracePt t="19478" x="1352550" y="971550"/>
          <p14:tracePt t="19495" x="1257300" y="1003300"/>
          <p14:tracePt t="19511" x="1079500" y="1066800"/>
          <p14:tracePt t="19528" x="996950" y="1092200"/>
          <p14:tracePt t="19545" x="844550" y="1143000"/>
          <p14:tracePt t="19561" x="698500" y="1193800"/>
          <p14:tracePt t="19578" x="565150" y="1238250"/>
          <p14:tracePt t="19595" x="508000" y="1257300"/>
          <p14:tracePt t="19611" x="425450" y="1282700"/>
          <p14:tracePt t="19628" x="393700" y="1295400"/>
          <p14:tracePt t="19645" x="381000" y="1295400"/>
          <p14:tracePt t="19661" x="374650" y="1295400"/>
          <p14:tracePt t="19678" x="368300" y="1295400"/>
          <p14:tracePt t="20212" x="368300" y="1301750"/>
          <p14:tracePt t="20221" x="368300" y="1314450"/>
          <p14:tracePt t="20231" x="368300" y="1333500"/>
          <p14:tracePt t="20244" x="368300" y="1384300"/>
          <p14:tracePt t="20261" x="342900" y="1625600"/>
          <p14:tracePt t="20277" x="330200" y="1803400"/>
          <p14:tracePt t="20294" x="298450" y="2120900"/>
          <p14:tracePt t="20311" x="279400" y="2305050"/>
          <p14:tracePt t="20327" x="273050" y="2355850"/>
          <p14:tracePt t="20344" x="266700" y="2419350"/>
          <p14:tracePt t="20361" x="266700" y="2444750"/>
          <p14:tracePt t="20377" x="266700" y="2451100"/>
          <p14:tracePt t="20394" x="266700" y="2470150"/>
          <p14:tracePt t="20411" x="266700" y="2489200"/>
          <p14:tracePt t="20427" x="266700" y="2495550"/>
          <p14:tracePt t="20444" x="266700" y="2501900"/>
          <p14:tracePt t="20955" x="266700" y="2514600"/>
          <p14:tracePt t="20964" x="266700" y="2527300"/>
          <p14:tracePt t="20974" x="266700" y="2559050"/>
          <p14:tracePt t="20984" x="260350" y="2616200"/>
          <p14:tracePt t="20995" x="247650" y="2711450"/>
          <p14:tracePt t="21010" x="241300" y="2806700"/>
          <p14:tracePt t="21027" x="222250" y="3016250"/>
          <p14:tracePt t="21044" x="215900" y="3225800"/>
          <p14:tracePt t="21060" x="215900" y="3333750"/>
          <p14:tracePt t="21077" x="215900" y="3505200"/>
          <p14:tracePt t="21094" x="215900" y="3670300"/>
          <p14:tracePt t="21110" x="234950" y="3778250"/>
          <p14:tracePt t="21127" x="260350" y="3968750"/>
          <p14:tracePt t="21143" x="285750" y="4057650"/>
          <p14:tracePt t="21160" x="311150" y="4216400"/>
          <p14:tracePt t="21177" x="336550" y="4318000"/>
          <p14:tracePt t="21193" x="342900" y="4337050"/>
          <p14:tracePt t="21210" x="342900" y="4349750"/>
          <p14:tracePt t="21227" x="349250" y="4356100"/>
          <p14:tracePt t="21728" x="349250" y="4362450"/>
          <p14:tracePt t="21737" x="349250" y="4381500"/>
          <p14:tracePt t="21747" x="349250" y="4413250"/>
          <p14:tracePt t="21760" x="336550" y="4476750"/>
          <p14:tracePt t="21777" x="311150" y="4616450"/>
          <p14:tracePt t="21793" x="304800" y="4705350"/>
          <p14:tracePt t="21810" x="279400" y="4895850"/>
          <p14:tracePt t="21827" x="260350" y="5022850"/>
          <p14:tracePt t="21843" x="254000" y="5073650"/>
          <p14:tracePt t="21860" x="254000" y="5175250"/>
          <p14:tracePt t="21877" x="247650" y="5245100"/>
          <p14:tracePt t="21893" x="247650" y="5378450"/>
          <p14:tracePt t="21910" x="241300" y="5499100"/>
          <p14:tracePt t="21926" x="241300" y="5562600"/>
          <p14:tracePt t="21943" x="241300" y="5702300"/>
          <p14:tracePt t="21960" x="241300" y="5835650"/>
          <p14:tracePt t="21976" x="241300" y="5892800"/>
          <p14:tracePt t="21993" x="241300" y="5988050"/>
          <p14:tracePt t="22010" x="247650" y="6083300"/>
          <p14:tracePt t="22026" x="254000" y="6140450"/>
          <p14:tracePt t="22043" x="260350" y="6216650"/>
          <p14:tracePt t="22059" x="266700" y="6267450"/>
          <p14:tracePt t="22076" x="273050" y="6280150"/>
          <p14:tracePt t="22093" x="273050" y="6292850"/>
          <p14:tracePt t="22109" x="273050" y="6299200"/>
          <p14:tracePt t="22126" x="279400" y="6305550"/>
          <p14:tracePt t="22143" x="279400" y="6311900"/>
          <p14:tracePt t="22159" x="285750" y="6324600"/>
          <p14:tracePt t="22176" x="292100" y="6330950"/>
          <p14:tracePt t="22193" x="304800" y="6356350"/>
          <p14:tracePt t="22209" x="317500" y="6381750"/>
          <p14:tracePt t="22226" x="323850" y="6400800"/>
          <p14:tracePt t="22243" x="342900" y="6438900"/>
          <p14:tracePt t="22259" x="361950" y="6464300"/>
          <p14:tracePt t="22276" x="374650" y="6477000"/>
          <p14:tracePt t="22293" x="381000" y="6496050"/>
          <p14:tracePt t="22309" x="393700" y="6508750"/>
          <p14:tracePt t="22326" x="400050" y="6508750"/>
          <p14:tracePt t="22360" x="400050" y="6515100"/>
          <p14:tracePt t="22376" x="406400" y="6515100"/>
          <p14:tracePt t="22420" x="406400" y="6521450"/>
          <p14:tracePt t="22710" x="406400" y="6508750"/>
          <p14:tracePt t="22721" x="406400" y="6489700"/>
          <p14:tracePt t="22731" x="406400" y="6445250"/>
          <p14:tracePt t="22742" x="400050" y="6381750"/>
          <p14:tracePt t="22759" x="387350" y="6299200"/>
          <p14:tracePt t="22776" x="374650" y="6146800"/>
          <p14:tracePt t="22792" x="361950" y="6007100"/>
          <p14:tracePt t="22809" x="355600" y="5956300"/>
          <p14:tracePt t="22826" x="355600" y="5835650"/>
          <p14:tracePt t="22842" x="349250" y="5708650"/>
          <p14:tracePt t="22859" x="349250" y="5645150"/>
          <p14:tracePt t="22876" x="349250" y="5537200"/>
          <p14:tracePt t="22892" x="342900" y="5467350"/>
          <p14:tracePt t="22909" x="342900" y="5435600"/>
          <p14:tracePt t="22926" x="342900" y="5397500"/>
          <p14:tracePt t="22942" x="342900" y="5372100"/>
          <p14:tracePt t="22959" x="342900" y="5359400"/>
          <p14:tracePt t="22976" x="342900" y="5353050"/>
          <p14:tracePt t="23052" x="342900" y="5346700"/>
          <p14:tracePt t="23163" x="361950" y="5346700"/>
          <p14:tracePt t="23173" x="381000" y="5353050"/>
          <p14:tracePt t="23183" x="412750" y="5365750"/>
          <p14:tracePt t="23193" x="438150" y="5378450"/>
          <p14:tracePt t="23209" x="476250" y="5391150"/>
          <p14:tracePt t="23225" x="546100" y="5429250"/>
          <p14:tracePt t="23242" x="654050" y="5473700"/>
          <p14:tracePt t="23259" x="698500" y="5499100"/>
          <p14:tracePt t="23275" x="819150" y="5549900"/>
          <p14:tracePt t="23292" x="984250" y="5607050"/>
          <p14:tracePt t="23309" x="1060450" y="5632450"/>
          <p14:tracePt t="23325" x="1212850" y="5651500"/>
          <p14:tracePt t="23343" x="1301750" y="5651500"/>
          <p14:tracePt t="23359" x="1320800" y="5651500"/>
          <p14:tracePt t="23375" x="1346200" y="5651500"/>
          <p14:tracePt t="23408" x="1352550" y="5651500"/>
          <p14:tracePt t="23976" x="1365250" y="5651500"/>
          <p14:tracePt t="23986" x="1371600" y="5651500"/>
          <p14:tracePt t="23996" x="1384300" y="5651500"/>
          <p14:tracePt t="24008" x="1416050" y="5651500"/>
          <p14:tracePt t="24025" x="1511300" y="5651500"/>
          <p14:tracePt t="24041" x="1593850" y="5651500"/>
          <p14:tracePt t="24058" x="1765300" y="5651500"/>
          <p14:tracePt t="24075" x="1955800" y="5670550"/>
          <p14:tracePt t="24091" x="2057400" y="5670550"/>
          <p14:tracePt t="24108" x="2260600" y="5676900"/>
          <p14:tracePt t="24125" x="2355850" y="5689600"/>
          <p14:tracePt t="24141" x="2559050" y="5715000"/>
          <p14:tracePt t="24158" x="2736850" y="5740400"/>
          <p14:tracePt t="24175" x="2813050" y="5753100"/>
          <p14:tracePt t="24191" x="2978150" y="5778500"/>
          <p14:tracePt t="24208" x="3136900" y="5797550"/>
          <p14:tracePt t="24225" x="3213100" y="5803900"/>
          <p14:tracePt t="24241" x="3371850" y="5829300"/>
          <p14:tracePt t="24258" x="3543300" y="5848350"/>
          <p14:tracePt t="24275" x="3625850" y="5848350"/>
          <p14:tracePt t="24291" x="3797300" y="5848350"/>
          <p14:tracePt t="24308" x="3962400" y="5848350"/>
          <p14:tracePt t="24325" x="4032250" y="5848350"/>
          <p14:tracePt t="24341" x="4159250" y="5829300"/>
          <p14:tracePt t="24358" x="4267200" y="5816600"/>
          <p14:tracePt t="24374" x="4324350" y="5797550"/>
          <p14:tracePt t="24391" x="4445000" y="5778500"/>
          <p14:tracePt t="24408" x="4546600" y="5746750"/>
          <p14:tracePt t="24424" x="4591050" y="5727700"/>
          <p14:tracePt t="24441" x="4660900" y="5702300"/>
          <p14:tracePt t="24458" x="4705350" y="5676900"/>
          <p14:tracePt t="24474" x="4724400" y="5664200"/>
          <p14:tracePt t="24491" x="4756150" y="5632450"/>
          <p14:tracePt t="24508" x="4781550" y="5581650"/>
          <p14:tracePt t="24524" x="4794250" y="5549900"/>
          <p14:tracePt t="24541" x="4800600" y="5467350"/>
          <p14:tracePt t="24558" x="4794250" y="5378450"/>
          <p14:tracePt t="24575" x="4775200" y="5334000"/>
          <p14:tracePt t="24591" x="4718050" y="5270500"/>
          <p14:tracePt t="24608" x="4559300" y="5149850"/>
          <p14:tracePt t="24624" x="4413250" y="5073650"/>
          <p14:tracePt t="24641" x="4095750" y="4946650"/>
          <p14:tracePt t="24658" x="3727450" y="4857750"/>
          <p14:tracePt t="24674" x="3543300" y="4832350"/>
          <p14:tracePt t="24691" x="3206750" y="4800600"/>
          <p14:tracePt t="24708" x="2876550" y="4800600"/>
          <p14:tracePt t="24724" x="2749550" y="4800600"/>
          <p14:tracePt t="24741" x="2533650" y="4813300"/>
          <p14:tracePt t="24758" x="2355850" y="4838700"/>
          <p14:tracePt t="24774" x="2279650" y="4851400"/>
          <p14:tracePt t="24791" x="2120900" y="4870450"/>
          <p14:tracePt t="24808" x="1936750" y="4902200"/>
          <p14:tracePt t="24824" x="1847850" y="4921250"/>
          <p14:tracePt t="24841" x="1657350" y="4984750"/>
          <p14:tracePt t="24858" x="1473200" y="5054600"/>
          <p14:tracePt t="24874" x="1390650" y="5086350"/>
          <p14:tracePt t="24891" x="1238250" y="5156200"/>
          <p14:tracePt t="24907" x="1181100" y="5187950"/>
          <p14:tracePt t="24924" x="1066800" y="5245100"/>
          <p14:tracePt t="24941" x="965200" y="5295900"/>
          <p14:tracePt t="24957" x="927100" y="5314950"/>
          <p14:tracePt t="24974" x="844550" y="5346700"/>
          <p14:tracePt t="24991" x="781050" y="5372100"/>
          <p14:tracePt t="25007" x="749300" y="5378450"/>
          <p14:tracePt t="25024" x="679450" y="5397500"/>
          <p14:tracePt t="25041" x="628650" y="5397500"/>
          <p14:tracePt t="25057" x="615950" y="5397500"/>
          <p14:tracePt t="25074" x="577850" y="5397500"/>
          <p14:tracePt t="25091" x="558800" y="5397500"/>
          <p14:tracePt t="25124" x="539750" y="5397500"/>
          <p14:tracePt t="25157" x="533400" y="5397500"/>
          <p14:tracePt t="25174" x="527050" y="5397500"/>
          <p14:tracePt t="25200" x="520700" y="5403850"/>
          <p14:tracePt t="25251" x="520700" y="5410200"/>
          <p14:tracePt t="25281" x="520700" y="5416550"/>
          <p14:tracePt t="25291" x="520700" y="5422900"/>
          <p14:tracePt t="25311" x="520700" y="5429250"/>
          <p14:tracePt t="25331" x="539750" y="5435600"/>
          <p14:tracePt t="25341" x="558800" y="5441950"/>
          <p14:tracePt t="25350" x="603250" y="5448300"/>
          <p14:tracePt t="25361" x="647700" y="5454650"/>
          <p14:tracePt t="25374" x="704850" y="5473700"/>
          <p14:tracePt t="25390" x="806450" y="5486400"/>
          <p14:tracePt t="25407" x="857250" y="5499100"/>
          <p14:tracePt t="25424" x="958850" y="5505450"/>
          <p14:tracePt t="25440" x="1047750" y="5511800"/>
          <p14:tracePt t="25457" x="1079500" y="5511800"/>
          <p14:tracePt t="25474" x="1155700" y="5511800"/>
          <p14:tracePt t="25491" x="1250950" y="5511800"/>
          <p14:tracePt t="25507" x="1314450" y="5511800"/>
          <p14:tracePt t="25524" x="1422400" y="5511800"/>
          <p14:tracePt t="25541" x="1568450" y="5511800"/>
          <p14:tracePt t="25557" x="1657350" y="5499100"/>
          <p14:tracePt t="25574" x="1797050" y="5486400"/>
          <p14:tracePt t="25591" x="1930400" y="5473700"/>
          <p14:tracePt t="25607" x="2019300" y="5473700"/>
          <p14:tracePt t="25624" x="2178050" y="5467350"/>
          <p14:tracePt t="25640" x="2254250" y="5467350"/>
          <p14:tracePt t="25657" x="2419350" y="5467350"/>
          <p14:tracePt t="25674" x="2609850" y="5467350"/>
          <p14:tracePt t="25690" x="2692400" y="5467350"/>
          <p14:tracePt t="25707" x="2851150" y="5467350"/>
          <p14:tracePt t="25724" x="2990850" y="5467350"/>
          <p14:tracePt t="25740" x="3054350" y="5467350"/>
          <p14:tracePt t="25743" x="3105150" y="5467350"/>
          <p14:tracePt t="25757" x="3149600" y="5467350"/>
          <p14:tracePt t="25774" x="3206750" y="5473700"/>
          <p14:tracePt t="25790" x="3232150" y="5473700"/>
          <p14:tracePt t="25807" x="3270250" y="5473700"/>
          <p14:tracePt t="25823" x="3295650" y="5480050"/>
          <p14:tracePt t="25840" x="3302000" y="5480050"/>
          <p14:tracePt t="25893" x="3308350" y="5480050"/>
          <p14:tracePt t="26385" x="3302000" y="5486400"/>
          <p14:tracePt t="26395" x="3295650" y="5492750"/>
          <p14:tracePt t="26405" x="3276600" y="5499100"/>
          <p14:tracePt t="26415" x="3257550" y="5499100"/>
          <p14:tracePt t="26425" x="3232150" y="5505450"/>
          <p14:tracePt t="26440" x="3200400" y="5505450"/>
          <p14:tracePt t="26456" x="3155950" y="5511800"/>
          <p14:tracePt t="26473" x="3124200" y="5511800"/>
          <p14:tracePt t="26490" x="3073400" y="5511800"/>
          <p14:tracePt t="26506" x="3035300" y="5511800"/>
          <p14:tracePt t="26523" x="3009900" y="5511800"/>
          <p14:tracePt t="26540" x="2971800" y="5505450"/>
          <p14:tracePt t="26556" x="2940050" y="5492750"/>
          <p14:tracePt t="26573" x="2921000" y="5486400"/>
          <p14:tracePt t="26590" x="2889250" y="5480050"/>
          <p14:tracePt t="26606" x="2844800" y="5467350"/>
          <p14:tracePt t="26623" x="2832100" y="5461000"/>
          <p14:tracePt t="26640" x="2806700" y="5461000"/>
          <p14:tracePt t="26657" x="2787650" y="5454650"/>
          <p14:tracePt t="26673" x="2774950" y="5454650"/>
          <p14:tracePt t="26690" x="2755900" y="5448300"/>
          <p14:tracePt t="26706" x="2743200" y="5448300"/>
          <p14:tracePt t="26739" x="2730500" y="5441950"/>
          <p14:tracePt t="26756" x="2724150" y="5441950"/>
          <p14:tracePt t="26773" x="2711450" y="5441950"/>
          <p14:tracePt t="26789" x="2705100" y="5441950"/>
          <p14:tracePt t="26806" x="2692400" y="5441950"/>
          <p14:tracePt t="26823" x="2679700" y="5441950"/>
          <p14:tracePt t="26839" x="2667000" y="5441950"/>
          <p14:tracePt t="26856" x="2647950" y="5441950"/>
          <p14:tracePt t="26873" x="2641600" y="5441950"/>
          <p14:tracePt t="26889" x="2622550" y="5441950"/>
          <p14:tracePt t="26906" x="2609850" y="5441950"/>
          <p14:tracePt t="26923" x="2603500" y="5441950"/>
          <p14:tracePt t="26939" x="2590800" y="5441950"/>
          <p14:tracePt t="26956" x="2578100" y="5435600"/>
          <p14:tracePt t="26989" x="2571750" y="5429250"/>
          <p14:tracePt t="27006" x="2565400" y="5429250"/>
          <p14:tracePt t="27047" x="2565400" y="5422900"/>
          <p14:tracePt t="27168" x="2584450" y="5422900"/>
          <p14:tracePt t="27177" x="2616200" y="5435600"/>
          <p14:tracePt t="27188" x="2660650" y="5454650"/>
          <p14:tracePt t="27198" x="2730500" y="5480050"/>
          <p14:tracePt t="27208" x="2806700" y="5505450"/>
          <p14:tracePt t="27223" x="2895600" y="5530850"/>
          <p14:tracePt t="27239" x="3067050" y="5581650"/>
          <p14:tracePt t="27256" x="3143250" y="5600700"/>
          <p14:tracePt t="27272" x="3276600" y="5632450"/>
          <p14:tracePt t="27289" x="3422650" y="5638800"/>
          <p14:tracePt t="27306" x="3498850" y="5638800"/>
          <p14:tracePt t="27323" x="3600450" y="5638800"/>
          <p14:tracePt t="27339" x="3702050" y="5638800"/>
          <p14:tracePt t="27356" x="3746500" y="5645150"/>
          <p14:tracePt t="27372" x="3841750" y="5645150"/>
          <p14:tracePt t="27389" x="3956050" y="5645150"/>
          <p14:tracePt t="27406" x="4013200" y="5645150"/>
          <p14:tracePt t="27422" x="4127500" y="5645150"/>
          <p14:tracePt t="27439" x="4241800" y="5632450"/>
          <p14:tracePt t="27456" x="4305300" y="5613400"/>
          <p14:tracePt t="27472" x="4406900" y="5581650"/>
          <p14:tracePt t="27489" x="4489450" y="5543550"/>
          <p14:tracePt t="27506" x="4514850" y="5530850"/>
          <p14:tracePt t="27522" x="4559300" y="5511800"/>
          <p14:tracePt t="27539" x="4572000" y="5499100"/>
          <p14:tracePt t="27572" x="4578350" y="5492750"/>
          <p14:tracePt t="27589" x="4584700" y="5492750"/>
          <p14:tracePt t="27740" x="4578350" y="5492750"/>
          <p14:tracePt t="27750" x="4559300" y="5511800"/>
          <p14:tracePt t="27760" x="4514850" y="5543550"/>
          <p14:tracePt t="27772" x="4464050" y="5581650"/>
          <p14:tracePt t="27789" x="4318000" y="5657850"/>
          <p14:tracePt t="27805" x="4229100" y="5695950"/>
          <p14:tracePt t="27822" x="4051300" y="5746750"/>
          <p14:tracePt t="27839" x="3873500" y="5778500"/>
          <p14:tracePt t="27856" x="3790950" y="5791200"/>
          <p14:tracePt t="27872" x="3632200" y="5797550"/>
          <p14:tracePt t="27889" x="3556000" y="5797550"/>
          <p14:tracePt t="27905" x="3409950" y="5797550"/>
          <p14:tracePt t="27922" x="3282950" y="5791200"/>
          <p14:tracePt t="27939" x="3213100" y="5772150"/>
          <p14:tracePt t="27955" x="3073400" y="5746750"/>
          <p14:tracePt t="27972" x="2940050" y="5708650"/>
          <p14:tracePt t="27989" x="2876550" y="5683250"/>
          <p14:tracePt t="28005" x="2762250" y="5638800"/>
          <p14:tracePt t="28022" x="2667000" y="5588000"/>
          <p14:tracePt t="28039" x="2622550" y="5556250"/>
          <p14:tracePt t="28055" x="2546350" y="5511800"/>
          <p14:tracePt t="28072" x="2501900" y="5467350"/>
          <p14:tracePt t="28088" x="2482850" y="5448300"/>
          <p14:tracePt t="28105" x="2451100" y="5422900"/>
          <p14:tracePt t="28122" x="2425700" y="5384800"/>
          <p14:tracePt t="28138" x="2419350" y="5372100"/>
          <p14:tracePt t="28155" x="2413000" y="5353050"/>
          <p14:tracePt t="28172" x="2406650" y="5346700"/>
          <p14:tracePt t="28188" x="2400300" y="5346700"/>
          <p14:tracePt t="28206" x="2400300" y="5340350"/>
          <p14:tracePt t="28222" x="2400300" y="5334000"/>
          <p14:tracePt t="28292" x="2393950" y="5334000"/>
          <p14:tracePt t="28362" x="2413000" y="5334000"/>
          <p14:tracePt t="28373" x="2451100" y="5359400"/>
          <p14:tracePt t="28382" x="2508250" y="5391150"/>
          <p14:tracePt t="28392" x="2565400" y="5422900"/>
          <p14:tracePt t="28405" x="2628900" y="5467350"/>
          <p14:tracePt t="28422" x="2774950" y="5543550"/>
          <p14:tracePt t="28438" x="2863850" y="5575300"/>
          <p14:tracePt t="28455" x="3048000" y="5657850"/>
          <p14:tracePt t="28472" x="3225800" y="5721350"/>
          <p14:tracePt t="28488" x="3302000" y="5746750"/>
          <p14:tracePt t="28505" x="3435350" y="5784850"/>
          <p14:tracePt t="28522" x="3543300" y="5797550"/>
          <p14:tracePt t="28538" x="3587750" y="5810250"/>
          <p14:tracePt t="28555" x="3702050" y="5810250"/>
          <p14:tracePt t="28572" x="3848100" y="5778500"/>
          <p14:tracePt t="28588" x="3930650" y="5753100"/>
          <p14:tracePt t="28605" x="4064000" y="5695950"/>
          <p14:tracePt t="28621" x="4127500" y="5664200"/>
          <p14:tracePt t="28638" x="4260850" y="5594350"/>
          <p14:tracePt t="28655" x="4406900" y="5518150"/>
          <p14:tracePt t="28671" x="4464050" y="5480050"/>
          <p14:tracePt t="28688" x="4546600" y="5429250"/>
          <p14:tracePt t="28705" x="4610100" y="5391150"/>
          <p14:tracePt t="28721" x="4629150" y="5378450"/>
          <p14:tracePt t="28738" x="4667250" y="5346700"/>
          <p14:tracePt t="28755" x="4686300" y="5321300"/>
          <p14:tracePt t="28771" x="4699000" y="5314950"/>
          <p14:tracePt t="28788" x="4711700" y="5302250"/>
          <p14:tracePt t="28805" x="4711700" y="5295900"/>
          <p14:tracePt t="29005" x="4711700" y="5308600"/>
          <p14:tracePt t="29015" x="4679950" y="5334000"/>
          <p14:tracePt t="29024" x="4635500" y="5378450"/>
          <p14:tracePt t="29038" x="4565650" y="5435600"/>
          <p14:tracePt t="29055" x="4394200" y="5549900"/>
          <p14:tracePt t="29071" x="4318000" y="5600700"/>
          <p14:tracePt t="29088" x="4171950" y="5683250"/>
          <p14:tracePt t="29104" x="4038600" y="5727700"/>
          <p14:tracePt t="29121" x="3975100" y="5746750"/>
          <p14:tracePt t="29138" x="3841750" y="5778500"/>
          <p14:tracePt t="29154" x="3689350" y="5797550"/>
          <p14:tracePt t="29171" x="3619500" y="5803900"/>
          <p14:tracePt t="29188" x="3479800" y="5803900"/>
          <p14:tracePt t="29204" x="3403600" y="5803900"/>
          <p14:tracePt t="29221" x="3276600" y="5803900"/>
          <p14:tracePt t="29238" x="3143250" y="5753100"/>
          <p14:tracePt t="29255" x="3016250" y="5695950"/>
          <p14:tracePt t="29271" x="2959100" y="5664200"/>
          <p14:tracePt t="29288" x="2863850" y="5581650"/>
          <p14:tracePt t="29305" x="2762250" y="5473700"/>
          <p14:tracePt t="29321" x="2724150" y="5416550"/>
          <p14:tracePt t="29338" x="2660650" y="5327650"/>
          <p14:tracePt t="29355" x="2635250" y="5289550"/>
          <p14:tracePt t="29371" x="2616200" y="5257800"/>
          <p14:tracePt t="29388" x="2597150" y="5232400"/>
          <p14:tracePt t="29404" x="2590800" y="5232400"/>
          <p14:tracePt t="29421" x="2590800" y="5226050"/>
          <p14:tracePt t="29438" x="2590800" y="5219700"/>
          <p14:tracePt t="29454" x="2584450" y="5219700"/>
          <p14:tracePt t="29487" x="2578100" y="5219700"/>
          <p14:tracePt t="29747" x="2578100" y="5226050"/>
          <p14:tracePt t="29757" x="2578100" y="5232400"/>
          <p14:tracePt t="29767" x="2578100" y="5238750"/>
          <p14:tracePt t="29777" x="2578100" y="5245100"/>
          <p14:tracePt t="29788" x="2578100" y="5251450"/>
          <p14:tracePt t="29804" x="2578100" y="5257800"/>
          <p14:tracePt t="29821" x="2590800" y="5283200"/>
          <p14:tracePt t="29837" x="2609850" y="5327650"/>
          <p14:tracePt t="29854" x="2628900" y="5365750"/>
          <p14:tracePt t="29871" x="2667000" y="5435600"/>
          <p14:tracePt t="29887" x="2717800" y="5499100"/>
          <p14:tracePt t="29904" x="2736850" y="5537200"/>
          <p14:tracePt t="29921" x="2781300" y="5594350"/>
          <p14:tracePt t="29937" x="2813050" y="5626100"/>
          <p14:tracePt t="29954" x="2825750" y="5645150"/>
          <p14:tracePt t="29970" x="2851150" y="5657850"/>
          <p14:tracePt t="29987" x="2876550" y="5676900"/>
          <p14:tracePt t="30004" x="2882900" y="5683250"/>
          <p14:tracePt t="30021" x="2889250" y="5683250"/>
          <p14:tracePt t="30038" x="2895600" y="5683250"/>
          <p14:tracePt t="30099" x="2901950" y="5683250"/>
          <p14:tracePt t="30340" x="2895600" y="5689600"/>
          <p14:tracePt t="30350" x="2870200" y="5702300"/>
          <p14:tracePt t="30359" x="2825750" y="5708650"/>
          <p14:tracePt t="30370" x="2774950" y="5727700"/>
          <p14:tracePt t="30387" x="2698750" y="5740400"/>
          <p14:tracePt t="30403" x="2438400" y="5772150"/>
          <p14:tracePt t="30420" x="2108200" y="5784850"/>
          <p14:tracePt t="30437" x="1936750" y="5784850"/>
          <p14:tracePt t="30454" x="1682750" y="5772150"/>
          <p14:tracePt t="30470" x="1466850" y="5715000"/>
          <p14:tracePt t="30487" x="1384300" y="5689600"/>
          <p14:tracePt t="30503" x="1225550" y="5619750"/>
          <p14:tracePt t="30520" x="1111250" y="5575300"/>
          <p14:tracePt t="30537" x="1079500" y="5549900"/>
          <p14:tracePt t="30553" x="1016000" y="5524500"/>
          <p14:tracePt t="30570" x="977900" y="5511800"/>
          <p14:tracePt t="30587" x="965200" y="5505450"/>
          <p14:tracePt t="30603" x="946150" y="5499100"/>
          <p14:tracePt t="30620" x="939800" y="5499100"/>
          <p14:tracePt t="30653" x="933450" y="5499100"/>
          <p14:tracePt t="30681" x="927100" y="5499100"/>
          <p14:tracePt t="30782" x="927100" y="5518150"/>
          <p14:tracePt t="30791" x="927100" y="5537200"/>
          <p14:tracePt t="30801" x="920750" y="5575300"/>
          <p14:tracePt t="30811" x="920750" y="5626100"/>
          <p14:tracePt t="30821" x="920750" y="5702300"/>
          <p14:tracePt t="30837" x="908050" y="5753100"/>
          <p14:tracePt t="30853" x="908050" y="5842000"/>
          <p14:tracePt t="30870" x="908050" y="5867400"/>
          <p14:tracePt t="30886" x="908050" y="5892800"/>
          <p14:tracePt t="30903" x="908050" y="5899150"/>
          <p14:tracePt t="30920" x="908050" y="5905500"/>
          <p14:tracePt t="30937" x="908050" y="5911850"/>
          <p14:tracePt t="31002" x="908050" y="5918200"/>
          <p14:tracePt t="31022" x="908050" y="5924550"/>
          <p14:tracePt t="31033" x="908050" y="5930900"/>
          <p14:tracePt t="31092" x="908050" y="5937250"/>
          <p14:tracePt t="31253" x="908050" y="5924550"/>
          <p14:tracePt t="31263" x="908050" y="5911850"/>
          <p14:tracePt t="31273" x="908050" y="5905500"/>
          <p14:tracePt t="31286" x="908050" y="5892800"/>
          <p14:tracePt t="31303" x="908050" y="5867400"/>
          <p14:tracePt t="31320" x="908050" y="5854700"/>
          <p14:tracePt t="31336" x="908050" y="5835650"/>
          <p14:tracePt t="31353" x="908050" y="5822950"/>
          <p14:tracePt t="31369" x="908050" y="5816600"/>
          <p14:tracePt t="31386" x="908050" y="5810250"/>
          <p14:tracePt t="31555" x="908050" y="5816600"/>
          <p14:tracePt t="31564" x="908050" y="5822950"/>
          <p14:tracePt t="31574" x="908050" y="5835650"/>
          <p14:tracePt t="31586" x="908050" y="5848350"/>
          <p14:tracePt t="31603" x="908050" y="5867400"/>
          <p14:tracePt t="31619" x="908050" y="5873750"/>
          <p14:tracePt t="31636" x="908050" y="5886450"/>
          <p14:tracePt t="31669" x="908050" y="5905500"/>
          <p14:tracePt t="31686" x="908050" y="5911850"/>
          <p14:tracePt t="31719" x="908050" y="5918200"/>
          <p14:tracePt t="31736" x="908050" y="5924550"/>
          <p14:tracePt t="31865" x="908050" y="5930900"/>
          <p14:tracePt t="32789" x="901700" y="5937250"/>
          <p14:tracePt t="32799" x="889000" y="5937250"/>
          <p14:tracePt t="32809" x="876300" y="5943600"/>
          <p14:tracePt t="32820" x="850900" y="5949950"/>
          <p14:tracePt t="32835" x="793750" y="5962650"/>
          <p14:tracePt t="32852" x="673100" y="5988050"/>
          <p14:tracePt t="32868" x="552450" y="6013450"/>
          <p14:tracePt t="32885" x="508000" y="6026150"/>
          <p14:tracePt t="32902" x="450850" y="6038850"/>
          <p14:tracePt t="32918" x="425450" y="6051550"/>
          <p14:tracePt t="32935" x="419100" y="6057900"/>
          <p14:tracePt t="32952" x="406400" y="6057900"/>
          <p14:tracePt t="32968" x="406400" y="6064250"/>
          <p14:tracePt t="32985" x="400050" y="6070600"/>
          <p14:tracePt t="33002" x="393700" y="6076950"/>
          <p14:tracePt t="33019" x="387350" y="6096000"/>
          <p14:tracePt t="33052" x="381000" y="6108700"/>
          <p14:tracePt t="33069" x="381000" y="6134100"/>
          <p14:tracePt t="33085" x="381000" y="6140450"/>
          <p14:tracePt t="33102" x="381000" y="6172200"/>
          <p14:tracePt t="33119" x="381000" y="6184900"/>
          <p14:tracePt t="33135" x="381000" y="6191250"/>
          <p14:tracePt t="33152" x="381000" y="6210300"/>
          <p14:tracePt t="33168" x="381000" y="6216650"/>
          <p14:tracePt t="33185" x="381000" y="6229350"/>
          <p14:tracePt t="33202" x="381000" y="6242050"/>
          <p14:tracePt t="33218" x="387350" y="6248400"/>
          <p14:tracePt t="33235" x="406400" y="6261100"/>
          <p14:tracePt t="33251" x="419100" y="6273800"/>
          <p14:tracePt t="33268" x="425450" y="6273800"/>
          <p14:tracePt t="33285" x="438150" y="6280150"/>
          <p14:tracePt t="33301" x="457200" y="6286500"/>
          <p14:tracePt t="33318" x="463550" y="6286500"/>
          <p14:tracePt t="33335" x="476250" y="6286500"/>
          <p14:tracePt t="33352" x="501650" y="6292850"/>
          <p14:tracePt t="33368" x="501650" y="6299200"/>
          <p14:tracePt t="33385" x="520700" y="6305550"/>
          <p14:tracePt t="33401" x="552450" y="6318250"/>
          <p14:tracePt t="33418" x="565150" y="6318250"/>
          <p14:tracePt t="33435" x="577850" y="6324600"/>
          <p14:tracePt t="33451" x="590550" y="6337300"/>
          <p14:tracePt t="33468" x="603250" y="6337300"/>
          <p14:tracePt t="33485" x="615950" y="6337300"/>
          <p14:tracePt t="33501" x="641350" y="6343650"/>
          <p14:tracePt t="33518" x="654050" y="6343650"/>
          <p14:tracePt t="33535" x="673100" y="6350000"/>
          <p14:tracePt t="33551" x="704850" y="6356350"/>
          <p14:tracePt t="33568" x="711200" y="6362700"/>
          <p14:tracePt t="33585" x="749300" y="6362700"/>
          <p14:tracePt t="33601" x="793750" y="6362700"/>
          <p14:tracePt t="33618" x="819150" y="6362700"/>
          <p14:tracePt t="33635" x="857250" y="6362700"/>
          <p14:tracePt t="33651" x="908050" y="6362700"/>
          <p14:tracePt t="33668" x="933450" y="6362700"/>
          <p14:tracePt t="33684" x="971550" y="6362700"/>
          <p14:tracePt t="33701" x="1003300" y="6362700"/>
          <p14:tracePt t="33718" x="1016000" y="6362700"/>
          <p14:tracePt t="33734" x="1022350" y="6362700"/>
          <p14:tracePt t="33751" x="1028700" y="6362700"/>
          <p14:tracePt t="34164" x="1035050" y="6362700"/>
          <p14:tracePt t="34173" x="1041400" y="6362700"/>
          <p14:tracePt t="34184" x="1054100" y="6362700"/>
          <p14:tracePt t="34194" x="1073150" y="6362700"/>
          <p14:tracePt t="34203" x="1092200" y="6362700"/>
          <p14:tracePt t="34217" x="1123950" y="6369050"/>
          <p14:tracePt t="34234" x="1206500" y="6388100"/>
          <p14:tracePt t="34251" x="1250950" y="6394450"/>
          <p14:tracePt t="34267" x="1346200" y="6426200"/>
          <p14:tracePt t="34284" x="1422400" y="6445250"/>
          <p14:tracePt t="34301" x="1460500" y="6457950"/>
          <p14:tracePt t="34317" x="1536700" y="6470650"/>
          <p14:tracePt t="34334" x="1606550" y="6477000"/>
          <p14:tracePt t="34351" x="1638300" y="6483350"/>
          <p14:tracePt t="34367" x="1708150" y="6489700"/>
          <p14:tracePt t="34384" x="1784350" y="6496050"/>
          <p14:tracePt t="34401" x="1816100" y="6502400"/>
          <p14:tracePt t="34417" x="1873250" y="6502400"/>
          <p14:tracePt t="34434" x="1936750" y="6515100"/>
          <p14:tracePt t="34451" x="1962150" y="6515100"/>
          <p14:tracePt t="34467" x="2019300" y="6515100"/>
          <p14:tracePt t="34484" x="2082800" y="6515100"/>
          <p14:tracePt t="34501" x="2114550" y="6515100"/>
          <p14:tracePt t="34517" x="2171700" y="6515100"/>
          <p14:tracePt t="34534" x="2247900" y="6515100"/>
          <p14:tracePt t="34551" x="2279650" y="6515100"/>
          <p14:tracePt t="34567" x="2349500" y="6502400"/>
          <p14:tracePt t="34584" x="2432050" y="6483350"/>
          <p14:tracePt t="34601" x="2463800" y="6470650"/>
          <p14:tracePt t="34617" x="2527300" y="6438900"/>
          <p14:tracePt t="34634" x="2590800" y="6407150"/>
          <p14:tracePt t="34650" x="2616200" y="6400800"/>
          <p14:tracePt t="34667" x="2660650" y="6381750"/>
          <p14:tracePt t="34684" x="2673350" y="6369050"/>
          <p14:tracePt t="34700" x="2717800" y="6356350"/>
          <p14:tracePt t="34717" x="2736850" y="6343650"/>
          <p14:tracePt t="34734" x="2749550" y="6337300"/>
          <p14:tracePt t="34751" x="2762250" y="6337300"/>
          <p14:tracePt t="34784" x="2762250" y="6330950"/>
          <p14:tracePt t="34805" x="2762250" y="6324600"/>
          <p14:tracePt t="34817" x="2768600" y="6318250"/>
          <p14:tracePt t="34834" x="2768600" y="6311900"/>
          <p14:tracePt t="34850" x="2768600" y="6292850"/>
          <p14:tracePt t="34867" x="2768600" y="6280150"/>
          <p14:tracePt t="34884" x="2768600" y="6267450"/>
          <p14:tracePt t="34900" x="2768600" y="6254750"/>
          <p14:tracePt t="34917" x="2755900" y="6235700"/>
          <p14:tracePt t="34934" x="2743200" y="6229350"/>
          <p14:tracePt t="34950" x="2679700" y="6197600"/>
          <p14:tracePt t="34967" x="2590800" y="6159500"/>
          <p14:tracePt t="34984" x="2546350" y="6153150"/>
          <p14:tracePt t="35000" x="2432050" y="6121400"/>
          <p14:tracePt t="35017" x="2330450" y="6096000"/>
          <p14:tracePt t="35034" x="2286000" y="6083300"/>
          <p14:tracePt t="35050" x="2197100" y="6070600"/>
          <p14:tracePt t="35067" x="2108200" y="6051550"/>
          <p14:tracePt t="35084" x="2057400" y="6051550"/>
          <p14:tracePt t="35100" x="1955800" y="6045200"/>
          <p14:tracePt t="35117" x="1847850" y="6038850"/>
          <p14:tracePt t="35133" x="1797050" y="6038850"/>
          <p14:tracePt t="35150" x="1676400" y="6038850"/>
          <p14:tracePt t="35167" x="1543050" y="6032500"/>
          <p14:tracePt t="35183" x="1485900" y="6032500"/>
          <p14:tracePt t="35200" x="1352550" y="6032500"/>
          <p14:tracePt t="35217" x="1231900" y="6019800"/>
          <p14:tracePt t="35233" x="1174750" y="6019800"/>
          <p14:tracePt t="35250" x="1073150" y="6019800"/>
          <p14:tracePt t="35267" x="984250" y="6019800"/>
          <p14:tracePt t="35283" x="952500" y="6019800"/>
          <p14:tracePt t="35300" x="895350" y="6019800"/>
          <p14:tracePt t="35317" x="857250" y="6019800"/>
          <p14:tracePt t="35333" x="838200" y="6019800"/>
          <p14:tracePt t="35350" x="819150" y="6019800"/>
          <p14:tracePt t="35367" x="800100" y="6019800"/>
          <p14:tracePt t="35383" x="793750" y="6019800"/>
          <p14:tracePt t="35400" x="781050" y="6026150"/>
          <p14:tracePt t="35418" x="781050" y="6032500"/>
          <p14:tracePt t="35433" x="774700" y="6038850"/>
          <p14:tracePt t="35450" x="768350" y="6045200"/>
          <p14:tracePt t="35467" x="768350" y="6051550"/>
          <p14:tracePt t="35483" x="762000" y="6064250"/>
          <p14:tracePt t="35500" x="755650" y="6083300"/>
          <p14:tracePt t="35517" x="755650" y="6089650"/>
          <p14:tracePt t="35533" x="755650" y="6115050"/>
          <p14:tracePt t="35550" x="755650" y="6153150"/>
          <p14:tracePt t="35567" x="755650" y="6172200"/>
          <p14:tracePt t="35583" x="774700" y="6203950"/>
          <p14:tracePt t="35600" x="793750" y="6229350"/>
          <p14:tracePt t="35616" x="812800" y="6248400"/>
          <p14:tracePt t="35633" x="876300" y="6286500"/>
          <p14:tracePt t="35650" x="946150" y="6330950"/>
          <p14:tracePt t="35666" x="977900" y="6356350"/>
          <p14:tracePt t="35683" x="1041400" y="6381750"/>
          <p14:tracePt t="35700" x="1104900" y="6407150"/>
          <p14:tracePt t="35716" x="1143000" y="6419850"/>
          <p14:tracePt t="35733" x="1200150" y="6445250"/>
          <p14:tracePt t="35750" x="1263650" y="6464300"/>
          <p14:tracePt t="35766" x="1295400" y="6470650"/>
          <p14:tracePt t="35783" x="1352550" y="6483350"/>
          <p14:tracePt t="35800" x="1416050" y="6496050"/>
          <p14:tracePt t="35816" x="1435100" y="6496050"/>
          <p14:tracePt t="35833" x="1492250" y="6508750"/>
          <p14:tracePt t="35850" x="1549400" y="6515100"/>
          <p14:tracePt t="35866" x="1587500" y="6515100"/>
          <p14:tracePt t="35883" x="1651000" y="6515100"/>
          <p14:tracePt t="35900" x="1720850" y="6521450"/>
          <p14:tracePt t="35916" x="1758950" y="6521450"/>
          <p14:tracePt t="35933" x="1835150" y="6521450"/>
          <p14:tracePt t="35950" x="1911350" y="6521450"/>
          <p14:tracePt t="35966" x="1955800" y="6521450"/>
          <p14:tracePt t="35983" x="2032000" y="6521450"/>
          <p14:tracePt t="36000" x="2095500" y="6521450"/>
          <p14:tracePt t="36016" x="2127250" y="6521450"/>
          <p14:tracePt t="36033" x="2197100" y="6521450"/>
          <p14:tracePt t="36049" x="2216150" y="6521450"/>
          <p14:tracePt t="36066" x="2266950" y="6521450"/>
          <p14:tracePt t="36083" x="2317750" y="6508750"/>
          <p14:tracePt t="36100" x="2355850" y="6489700"/>
          <p14:tracePt t="36116" x="2374900" y="6477000"/>
          <p14:tracePt t="36133" x="2419350" y="6457950"/>
          <p14:tracePt t="36150" x="2438400" y="6445250"/>
          <p14:tracePt t="36166" x="2482850" y="6413500"/>
          <p14:tracePt t="36183" x="2501900" y="6381750"/>
          <p14:tracePt t="36199" x="2520950" y="6362700"/>
          <p14:tracePt t="36216" x="2552700" y="6330950"/>
          <p14:tracePt t="36233" x="2578100" y="6292850"/>
          <p14:tracePt t="36249" x="2590800" y="6273800"/>
          <p14:tracePt t="36266" x="2597150" y="6248400"/>
          <p14:tracePt t="36283" x="2597150" y="6235700"/>
          <p14:tracePt t="36299" x="2597150" y="6223000"/>
          <p14:tracePt t="36316" x="2597150" y="6210300"/>
          <p14:tracePt t="36333" x="2597150" y="6191250"/>
          <p14:tracePt t="36349" x="2597150" y="6184900"/>
          <p14:tracePt t="36353" x="2590800" y="6172200"/>
          <p14:tracePt t="36366" x="2571750" y="6153150"/>
          <p14:tracePt t="36383" x="2501900" y="6121400"/>
          <p14:tracePt t="36399" x="2451100" y="6102350"/>
          <p14:tracePt t="36416" x="2330450" y="6070600"/>
          <p14:tracePt t="36433" x="2178050" y="6045200"/>
          <p14:tracePt t="36449" x="2095500" y="6038850"/>
          <p14:tracePt t="36466" x="1917700" y="6026150"/>
          <p14:tracePt t="36483" x="1746250" y="6013450"/>
          <p14:tracePt t="36499" x="1663700" y="6013450"/>
          <p14:tracePt t="36516" x="1511300" y="6000750"/>
          <p14:tracePt t="36532" x="1371600" y="5988050"/>
          <p14:tracePt t="36549" x="1308100" y="5988050"/>
          <p14:tracePt t="36566" x="1187450" y="5981700"/>
          <p14:tracePt t="36582" x="1092200" y="5981700"/>
          <p14:tracePt t="36599" x="1041400" y="5981700"/>
          <p14:tracePt t="36616" x="952500" y="5981700"/>
          <p14:tracePt t="36632" x="876300" y="5988050"/>
          <p14:tracePt t="36649" x="838200" y="6000750"/>
          <p14:tracePt t="36666" x="781050" y="6013450"/>
          <p14:tracePt t="36682" x="717550" y="6051550"/>
          <p14:tracePt t="36699" x="692150" y="6064250"/>
          <p14:tracePt t="36716" x="647700" y="6102350"/>
          <p14:tracePt t="36732" x="609600" y="6134100"/>
          <p14:tracePt t="36749" x="596900" y="6146800"/>
          <p14:tracePt t="36766" x="571500" y="6178550"/>
          <p14:tracePt t="36782" x="558800" y="6216650"/>
          <p14:tracePt t="36799" x="552450" y="6223000"/>
          <p14:tracePt t="36816" x="546100" y="6248400"/>
          <p14:tracePt t="36833" x="546100" y="6267450"/>
          <p14:tracePt t="36849" x="546100" y="6273800"/>
          <p14:tracePt t="36866" x="552450" y="6305550"/>
          <p14:tracePt t="36883" x="577850" y="6350000"/>
          <p14:tracePt t="36899" x="584200" y="6362700"/>
          <p14:tracePt t="36916" x="615950" y="6394450"/>
          <p14:tracePt t="36932" x="641350" y="6413500"/>
          <p14:tracePt t="36949" x="692150" y="6438900"/>
          <p14:tracePt t="36965" x="755650" y="6457950"/>
          <p14:tracePt t="36982" x="787400" y="6464300"/>
          <p14:tracePt t="36999" x="838200" y="6470650"/>
          <p14:tracePt t="37015" x="889000" y="6470650"/>
          <p14:tracePt t="37032" x="914400" y="6470650"/>
          <p14:tracePt t="37049" x="958850" y="6470650"/>
          <p14:tracePt t="37065" x="990600" y="6477000"/>
          <p14:tracePt t="37082" x="1009650" y="6483350"/>
          <p14:tracePt t="37099" x="1028700" y="6489700"/>
          <p14:tracePt t="37115" x="1047750" y="6496050"/>
          <p14:tracePt t="37132" x="1060450" y="6496050"/>
          <p14:tracePt t="37149" x="1073150" y="6502400"/>
          <p14:tracePt t="37165" x="1085850" y="6502400"/>
          <p14:tracePt t="37182" x="1098550" y="6508750"/>
          <p14:tracePt t="37199" x="1117600" y="6515100"/>
          <p14:tracePt t="37215" x="1143000" y="6521450"/>
          <p14:tracePt t="37232" x="1149350" y="6527800"/>
          <p14:tracePt t="37249" x="1168400" y="6534150"/>
          <p14:tracePt t="37265" x="1174750" y="6534150"/>
          <p14:tracePt t="37299" x="1181100" y="6534150"/>
          <p14:tracePt t="37376" x="1187450" y="6534150"/>
          <p14:tracePt t="39362" x="1187450" y="6527800"/>
          <p14:tracePt t="39371" x="1181100" y="6477000"/>
          <p14:tracePt t="39382" x="1168400" y="6356350"/>
          <p14:tracePt t="39397" x="1136650" y="6115050"/>
          <p14:tracePt t="39414" x="1098550" y="5543550"/>
          <p14:tracePt t="39431" x="1047750" y="5029200"/>
          <p14:tracePt t="39447" x="1035050" y="4762500"/>
          <p14:tracePt t="39464" x="990600" y="4235450"/>
          <p14:tracePt t="39480" x="977900" y="3949700"/>
          <p14:tracePt t="39497" x="977900" y="3263900"/>
          <p14:tracePt t="39514" x="1028700" y="2686050"/>
          <p14:tracePt t="39530" x="1054100" y="2482850"/>
          <p14:tracePt t="39547" x="1085850" y="2273300"/>
          <p14:tracePt t="39564" x="1104900" y="2184400"/>
          <p14:tracePt t="39580" x="1111250" y="2165350"/>
          <p14:tracePt t="39597" x="1111250" y="2152650"/>
          <p14:tracePt t="39614" x="1117600" y="2146300"/>
          <p14:tracePt t="39974" x="1117600" y="2133600"/>
          <p14:tracePt t="39984" x="1117600" y="2114550"/>
          <p14:tracePt t="39994" x="1117600" y="2082800"/>
          <p14:tracePt t="40004" x="1111250" y="2038350"/>
          <p14:tracePt t="40014" x="1104900" y="1993900"/>
          <p14:tracePt t="40030" x="1092200" y="1936750"/>
          <p14:tracePt t="40047" x="1073150" y="1809750"/>
          <p14:tracePt t="40063" x="1035050" y="1689100"/>
          <p14:tracePt t="40080" x="1022350" y="1619250"/>
          <p14:tracePt t="40097" x="996950" y="1517650"/>
          <p14:tracePt t="40114" x="977900" y="1422400"/>
          <p14:tracePt t="40130" x="965200" y="1377950"/>
          <p14:tracePt t="40147" x="952500" y="1263650"/>
          <p14:tracePt t="40164" x="933450" y="1149350"/>
          <p14:tracePt t="40180" x="933450" y="1085850"/>
          <p14:tracePt t="40197" x="933450" y="958850"/>
          <p14:tracePt t="40213" x="933450" y="901700"/>
          <p14:tracePt t="40230" x="933450" y="793750"/>
          <p14:tracePt t="40247" x="939800" y="711200"/>
          <p14:tracePt t="40263" x="946150" y="673100"/>
          <p14:tracePt t="40280" x="952500" y="584200"/>
          <p14:tracePt t="40296" x="965200" y="508000"/>
          <p14:tracePt t="40313" x="971550" y="463550"/>
          <p14:tracePt t="40330" x="984250" y="412750"/>
          <p14:tracePt t="40346" x="990600" y="381000"/>
          <p14:tracePt t="40363" x="990600" y="374650"/>
          <p14:tracePt t="40380" x="990600" y="368300"/>
          <p14:tracePt t="40426" x="990600" y="361950"/>
          <p14:tracePt t="40637" x="990600" y="368300"/>
          <p14:tracePt t="40666" x="990600" y="374650"/>
          <p14:tracePt t="40767" x="984250" y="381000"/>
          <p14:tracePt t="40807" x="984250" y="387350"/>
          <p14:tracePt t="40817" x="984250" y="393700"/>
          <p14:tracePt t="40827" x="977900" y="400050"/>
          <p14:tracePt t="40837" x="977900" y="412750"/>
          <p14:tracePt t="40847" x="977900" y="419100"/>
          <p14:tracePt t="40863" x="971550" y="431800"/>
          <p14:tracePt t="40879" x="971550" y="444500"/>
          <p14:tracePt t="40896" x="971550" y="463550"/>
          <p14:tracePt t="40913" x="971550" y="469900"/>
          <p14:tracePt t="40929" x="971550" y="488950"/>
          <p14:tracePt t="40947" x="971550" y="508000"/>
          <p14:tracePt t="40963" x="971550" y="514350"/>
          <p14:tracePt t="40979" x="971550" y="533400"/>
          <p14:tracePt t="40996" x="971550" y="546100"/>
          <p14:tracePt t="41013" x="971550" y="565150"/>
          <p14:tracePt t="41029" x="971550" y="577850"/>
          <p14:tracePt t="41063" x="971550" y="584200"/>
          <p14:tracePt t="41088" x="971550" y="590550"/>
          <p14:tracePt t="41098" x="977900" y="590550"/>
          <p14:tracePt t="41369" x="977900" y="596900"/>
          <p14:tracePt t="41509" x="984250" y="596900"/>
          <p14:tracePt t="41540" x="984250" y="590550"/>
          <p14:tracePt t="41550" x="984250" y="584200"/>
          <p14:tracePt t="41590" x="984250" y="577850"/>
          <p14:tracePt t="41610" x="984250" y="571500"/>
          <p14:tracePt t="41801" x="984250" y="577850"/>
          <p14:tracePt t="41811" x="984250" y="584200"/>
          <p14:tracePt t="41821" x="984250" y="590550"/>
          <p14:tracePt t="41830" x="984250" y="596900"/>
          <p14:tracePt t="41845" x="984250" y="603250"/>
          <p14:tracePt t="41862" x="984250" y="615950"/>
          <p14:tracePt t="41895" x="984250" y="622300"/>
          <p14:tracePt t="41912" x="984250" y="628650"/>
          <p14:tracePt t="41961" x="984250" y="635000"/>
          <p14:tracePt t="41972" x="984250" y="641350"/>
          <p14:tracePt t="41981" x="984250" y="647700"/>
          <p14:tracePt t="41995" x="984250" y="654050"/>
          <p14:tracePt t="42012" x="996950" y="673100"/>
          <p14:tracePt t="42029" x="1003300" y="692150"/>
          <p14:tracePt t="42045" x="1009650" y="704850"/>
          <p14:tracePt t="42062" x="1009650" y="717550"/>
          <p14:tracePt t="42095" x="1016000" y="723900"/>
          <p14:tracePt t="42212" x="1022350" y="723900"/>
          <p14:tracePt t="42262" x="1028700" y="723900"/>
          <p14:tracePt t="42272" x="1041400" y="723900"/>
          <p14:tracePt t="42282" x="1047750" y="723900"/>
          <p14:tracePt t="42295" x="1066800" y="723900"/>
          <p14:tracePt t="42312" x="1143000" y="723900"/>
          <p14:tracePt t="42328" x="1187450" y="723900"/>
          <p14:tracePt t="42345" x="1314450" y="717550"/>
          <p14:tracePt t="42362" x="1422400" y="711200"/>
          <p14:tracePt t="42378" x="1466850" y="711200"/>
          <p14:tracePt t="42395" x="1517650" y="704850"/>
          <p14:tracePt t="42412" x="1536700" y="704850"/>
          <p14:tracePt t="42428" x="1543050" y="704850"/>
          <p14:tracePt t="42445" x="1549400" y="704850"/>
          <p14:tracePt t="43823" x="1536700" y="704850"/>
          <p14:tracePt t="43832" x="1511300" y="711200"/>
          <p14:tracePt t="43843" x="1473200" y="736600"/>
          <p14:tracePt t="43853" x="1428750" y="762000"/>
          <p14:tracePt t="43863" x="1384300" y="781050"/>
          <p14:tracePt t="43877" x="1327150" y="819150"/>
          <p14:tracePt t="43894" x="1212850" y="863600"/>
          <p14:tracePt t="43910" x="1168400" y="882650"/>
          <p14:tracePt t="43928" x="1066800" y="914400"/>
          <p14:tracePt t="43944" x="984250" y="939800"/>
          <p14:tracePt t="43960" x="946150" y="958850"/>
          <p14:tracePt t="43977" x="908050" y="965200"/>
          <p14:tracePt t="43994" x="889000" y="977900"/>
          <p14:tracePt t="44010" x="882650" y="977900"/>
          <p14:tracePt t="44027" x="876300" y="984250"/>
          <p14:tracePt t="44044" x="869950" y="990600"/>
          <p14:tracePt t="44060" x="869950" y="996950"/>
          <p14:tracePt t="44077" x="857250" y="1022350"/>
          <p14:tracePt t="44094" x="844550" y="1066800"/>
          <p14:tracePt t="44110" x="844550" y="1111250"/>
          <p14:tracePt t="44127" x="838200" y="1193800"/>
          <p14:tracePt t="44144" x="844550" y="1295400"/>
          <p14:tracePt t="44160" x="863600" y="1339850"/>
          <p14:tracePt t="44177" x="908050" y="1441450"/>
          <p14:tracePt t="44194" x="971550" y="1549400"/>
          <p14:tracePt t="44210" x="1003300" y="1587500"/>
          <p14:tracePt t="44227" x="1060450" y="1644650"/>
          <p14:tracePt t="44244" x="1155700" y="1708150"/>
          <p14:tracePt t="44260" x="1225550" y="1733550"/>
          <p14:tracePt t="44277" x="1371600" y="1790700"/>
          <p14:tracePt t="44294" x="1504950" y="1841500"/>
          <p14:tracePt t="44310" x="1568450" y="1860550"/>
          <p14:tracePt t="44327" x="1682750" y="1898650"/>
          <p14:tracePt t="44344" x="1790700" y="1924050"/>
          <p14:tracePt t="44360" x="1854200" y="1936750"/>
          <p14:tracePt t="44377" x="1993900" y="1949450"/>
          <p14:tracePt t="44394" x="2114550" y="1949450"/>
          <p14:tracePt t="44410" x="2178050" y="1949450"/>
          <p14:tracePt t="44427" x="2286000" y="1943100"/>
          <p14:tracePt t="44444" x="2387600" y="1905000"/>
          <p14:tracePt t="44460" x="2432050" y="1885950"/>
          <p14:tracePt t="44477" x="2540000" y="1835150"/>
          <p14:tracePt t="44493" x="2584450" y="1809750"/>
          <p14:tracePt t="44510" x="2667000" y="1771650"/>
          <p14:tracePt t="44527" x="2749550" y="1739900"/>
          <p14:tracePt t="44543" x="2787650" y="1720850"/>
          <p14:tracePt t="44560" x="2857500" y="1676400"/>
          <p14:tracePt t="44577" x="2908300" y="1638300"/>
          <p14:tracePt t="44593" x="2933700" y="1625600"/>
          <p14:tracePt t="44610" x="2965450" y="1593850"/>
          <p14:tracePt t="44627" x="3009900" y="1549400"/>
          <p14:tracePt t="44643" x="3035300" y="1511300"/>
          <p14:tracePt t="44660" x="3092450" y="1397000"/>
          <p14:tracePt t="44677" x="3124200" y="1295400"/>
          <p14:tracePt t="44693" x="3130550" y="1250950"/>
          <p14:tracePt t="44710" x="3130550" y="1187450"/>
          <p14:tracePt t="44727" x="3124200" y="1123950"/>
          <p14:tracePt t="44743" x="3111500" y="1092200"/>
          <p14:tracePt t="44760" x="3067050" y="1028700"/>
          <p14:tracePt t="44777" x="2997200" y="952500"/>
          <p14:tracePt t="44793" x="2952750" y="908050"/>
          <p14:tracePt t="44810" x="2825750" y="825500"/>
          <p14:tracePt t="44826" x="2635250" y="717550"/>
          <p14:tracePt t="44843" x="2527300" y="679450"/>
          <p14:tracePt t="44860" x="2286000" y="603250"/>
          <p14:tracePt t="44877" x="2070100" y="565150"/>
          <p14:tracePt t="44893" x="1974850" y="558800"/>
          <p14:tracePt t="44910" x="1797050" y="552450"/>
          <p14:tracePt t="44927" x="1638300" y="552450"/>
          <p14:tracePt t="44943" x="1574800" y="552450"/>
          <p14:tracePt t="44960" x="1454150" y="558800"/>
          <p14:tracePt t="44976" x="1352550" y="590550"/>
          <p14:tracePt t="44993" x="1308100" y="596900"/>
          <p14:tracePt t="45010" x="1212850" y="635000"/>
          <p14:tracePt t="45027" x="1155700" y="666750"/>
          <p14:tracePt t="45043" x="1130300" y="673100"/>
          <p14:tracePt t="45060" x="1092200" y="685800"/>
          <p14:tracePt t="45077" x="1079500" y="698500"/>
          <p14:tracePt t="45093" x="1066800" y="704850"/>
          <p14:tracePt t="45110" x="1060450" y="704850"/>
          <p14:tracePt t="45127" x="1047750" y="723900"/>
          <p14:tracePt t="45143" x="1035050" y="730250"/>
          <p14:tracePt t="45160" x="1028700" y="768350"/>
          <p14:tracePt t="45177" x="1022350" y="838200"/>
          <p14:tracePt t="45193" x="1009650" y="889000"/>
          <p14:tracePt t="45210" x="1009650" y="996950"/>
          <p14:tracePt t="45227" x="1022350" y="1085850"/>
          <p14:tracePt t="45243" x="1028700" y="1111250"/>
          <p14:tracePt t="45260" x="1041400" y="1149350"/>
          <p14:tracePt t="45276" x="1047750" y="1168400"/>
          <p14:tracePt t="45293" x="1079500" y="1212850"/>
          <p14:tracePt t="45309" x="1136650" y="1282700"/>
          <p14:tracePt t="45326" x="1162050" y="1320800"/>
          <p14:tracePt t="45343" x="1270000" y="1409700"/>
          <p14:tracePt t="45360" x="1377950" y="1485900"/>
          <p14:tracePt t="45376" x="1435100" y="1517650"/>
          <p14:tracePt t="45393" x="1555750" y="1555750"/>
          <p14:tracePt t="45410" x="1670050" y="1587500"/>
          <p14:tracePt t="45426" x="1727200" y="1593850"/>
          <p14:tracePt t="45443" x="1835150" y="1606550"/>
          <p14:tracePt t="45459" x="1949450" y="1606550"/>
          <p14:tracePt t="45476" x="2012950" y="1606550"/>
          <p14:tracePt t="45493" x="2133600" y="1606550"/>
          <p14:tracePt t="45509" x="2247900" y="1593850"/>
          <p14:tracePt t="45526" x="2305050" y="1587500"/>
          <p14:tracePt t="45543" x="2413000" y="1562100"/>
          <p14:tracePt t="45559" x="2508250" y="1543050"/>
          <p14:tracePt t="45576" x="2527300" y="1543050"/>
          <p14:tracePt t="45593" x="2571750" y="1530350"/>
          <p14:tracePt t="45609" x="2603500" y="1524000"/>
          <p14:tracePt t="45626" x="2622550" y="1517650"/>
          <p14:tracePt t="45643" x="2660650" y="1498600"/>
          <p14:tracePt t="45659" x="2705100" y="1466850"/>
          <p14:tracePt t="45676" x="2730500" y="1447800"/>
          <p14:tracePt t="45692" x="2768600" y="1409700"/>
          <p14:tracePt t="45709" x="2794000" y="1377950"/>
          <p14:tracePt t="45726" x="2813050" y="1365250"/>
          <p14:tracePt t="45743" x="2838450" y="1320800"/>
          <p14:tracePt t="45759" x="2851150" y="1270000"/>
          <p14:tracePt t="45776" x="2851150" y="1238250"/>
          <p14:tracePt t="45793" x="2851150" y="1162050"/>
          <p14:tracePt t="45809" x="2825750" y="1079500"/>
          <p14:tracePt t="45826" x="2806700" y="1041400"/>
          <p14:tracePt t="45842" x="2762250" y="984250"/>
          <p14:tracePt t="45859" x="2686050" y="927100"/>
          <p14:tracePt t="45876" x="2641600" y="895350"/>
          <p14:tracePt t="45892" x="2527300" y="838200"/>
          <p14:tracePt t="45909" x="2463800" y="819150"/>
          <p14:tracePt t="45926" x="2317750" y="781050"/>
          <p14:tracePt t="45942" x="2165350" y="755650"/>
          <p14:tracePt t="45960" x="2038350" y="742950"/>
          <p14:tracePt t="45976" x="1993900" y="742950"/>
          <p14:tracePt t="45992" x="1930400" y="742950"/>
          <p14:tracePt t="46009" x="1911350" y="742950"/>
          <p14:tracePt t="46012" x="1892300" y="742950"/>
          <p14:tracePt t="46026" x="1885950" y="755650"/>
          <p14:tracePt t="46042" x="1860550" y="768350"/>
          <p14:tracePt t="46059" x="1854200" y="774700"/>
          <p14:tracePt t="46076" x="1847850" y="781050"/>
          <p14:tracePt t="46092" x="1841500" y="787400"/>
          <p14:tracePt t="46126" x="1835150" y="793750"/>
          <p14:tracePt t="46142" x="1822450" y="800100"/>
          <p14:tracePt t="46159" x="1822450" y="806450"/>
          <p14:tracePt t="46176" x="1803400" y="825500"/>
          <p14:tracePt t="46192" x="1790700" y="831850"/>
          <p14:tracePt t="46209" x="1778000" y="838200"/>
          <p14:tracePt t="46226" x="1752600" y="857250"/>
          <p14:tracePt t="46242" x="1720850" y="863600"/>
          <p14:tracePt t="46259" x="1708150" y="869950"/>
          <p14:tracePt t="46276" x="1689100" y="876300"/>
          <p14:tracePt t="46292" x="1676400" y="882650"/>
          <p14:tracePt t="46309" x="1670050" y="882650"/>
          <p14:tracePt t="46325" x="1663700" y="882650"/>
          <p14:tracePt t="46342" x="1657350" y="889000"/>
          <p14:tracePt t="46359" x="1651000" y="895350"/>
          <p14:tracePt t="46375" x="1638300" y="901700"/>
          <p14:tracePt t="46392" x="1631950" y="914400"/>
          <p14:tracePt t="46409" x="1619250" y="914400"/>
          <p14:tracePt t="46425" x="1612900" y="933450"/>
          <p14:tracePt t="46442" x="1606550" y="939800"/>
          <p14:tracePt t="46459" x="1600200" y="939800"/>
          <p14:tracePt t="46475" x="1593850" y="952500"/>
          <p14:tracePt t="46492" x="1587500" y="952500"/>
          <p14:tracePt t="46553" x="1587500" y="958850"/>
          <p14:tracePt t="46683" x="1593850" y="958850"/>
          <p14:tracePt t="46693" x="1606550" y="958850"/>
          <p14:tracePt t="46704" x="1612900" y="958850"/>
          <p14:tracePt t="46713" x="1631950" y="965200"/>
          <p14:tracePt t="46725" x="1651000" y="965200"/>
          <p14:tracePt t="46742" x="1663700" y="971550"/>
          <p14:tracePt t="46758" x="1701800" y="977900"/>
          <p14:tracePt t="46775" x="1720850" y="977900"/>
          <p14:tracePt t="46792" x="1733550" y="984250"/>
          <p14:tracePt t="46809" x="1739900" y="984250"/>
          <p14:tracePt t="46825" x="1746250" y="984250"/>
          <p14:tracePt t="46974" x="1752600" y="984250"/>
          <p14:tracePt t="46994" x="1758950" y="984250"/>
          <p14:tracePt t="47005" x="1765300" y="984250"/>
          <p14:tracePt t="47014" x="1771650" y="984250"/>
          <p14:tracePt t="47025" x="1784350" y="984250"/>
          <p14:tracePt t="47042" x="1797050" y="984250"/>
          <p14:tracePt t="47059" x="1822450" y="990600"/>
          <p14:tracePt t="47075" x="1835150" y="990600"/>
          <p14:tracePt t="47092" x="1841500" y="990600"/>
          <p14:tracePt t="47108" x="1847850" y="996950"/>
          <p14:tracePt t="47125" x="1854200" y="1003300"/>
          <p14:tracePt t="47142" x="1860550" y="1003300"/>
          <p14:tracePt t="47158" x="1879600" y="1022350"/>
          <p14:tracePt t="47175" x="1898650" y="1041400"/>
          <p14:tracePt t="47192" x="1911350" y="1054100"/>
          <p14:tracePt t="47208" x="1924050" y="1066800"/>
          <p14:tracePt t="47225" x="1949450" y="1085850"/>
          <p14:tracePt t="47241" x="1955800" y="1098550"/>
          <p14:tracePt t="47258" x="1968500" y="1104900"/>
          <p14:tracePt t="47275" x="1974850" y="1111250"/>
          <p14:tracePt t="47292" x="1981200" y="1111250"/>
          <p14:tracePt t="47308" x="1987550" y="1117600"/>
          <p14:tracePt t="47356" x="1987550" y="1123950"/>
          <p14:tracePt t="47366" x="1993900" y="1123950"/>
          <p14:tracePt t="47376" x="1993900" y="1130300"/>
          <p14:tracePt t="47391" x="2000250" y="1130300"/>
          <p14:tracePt t="47416" x="2006600" y="1130300"/>
          <p14:tracePt t="47426" x="2006600" y="1136650"/>
          <p14:tracePt t="47456" x="2006600" y="1143000"/>
          <p14:tracePt t="47476" x="2006600" y="1149350"/>
          <p14:tracePt t="47506" x="2006600" y="1155700"/>
          <p14:tracePt t="47516" x="2006600" y="1168400"/>
          <p14:tracePt t="47537" x="1993900" y="1181100"/>
          <p14:tracePt t="47546" x="1981200" y="1187450"/>
          <p14:tracePt t="47558" x="1968500" y="1193800"/>
          <p14:tracePt t="47575" x="1955800" y="1200150"/>
          <p14:tracePt t="47591" x="1936750" y="1212850"/>
          <p14:tracePt t="47608" x="1911350" y="1219200"/>
          <p14:tracePt t="47625" x="1905000" y="1225550"/>
          <p14:tracePt t="47641" x="1879600" y="1231900"/>
          <p14:tracePt t="47658" x="1860550" y="1238250"/>
          <p14:tracePt t="47675" x="1854200" y="1238250"/>
          <p14:tracePt t="47691" x="1847850" y="1238250"/>
          <p14:tracePt t="48269" x="1854200" y="1238250"/>
          <p14:tracePt t="48279" x="1866900" y="1238250"/>
          <p14:tracePt t="48289" x="1873250" y="1231900"/>
          <p14:tracePt t="48299" x="1885950" y="1231900"/>
          <p14:tracePt t="48309" x="1905000" y="1225550"/>
          <p14:tracePt t="48324" x="1911350" y="1225550"/>
          <p14:tracePt t="48341" x="1943100" y="1219200"/>
          <p14:tracePt t="48357" x="1955800" y="1212850"/>
          <p14:tracePt t="48374" x="1981200" y="1212850"/>
          <p14:tracePt t="48391" x="1993900" y="1206500"/>
          <p14:tracePt t="48407" x="2000250" y="1206500"/>
          <p14:tracePt t="48424" x="2006600" y="1206500"/>
          <p14:tracePt t="48441" x="2019300" y="1206500"/>
          <p14:tracePt t="48474" x="2019300" y="1200150"/>
          <p14:tracePt t="48490" x="2025650" y="1200150"/>
          <p14:tracePt t="48507" x="2032000" y="1193800"/>
          <p14:tracePt t="48524" x="2051050" y="1187450"/>
          <p14:tracePt t="48541" x="2076450" y="1181100"/>
          <p14:tracePt t="48557" x="2089150" y="1181100"/>
          <p14:tracePt t="48574" x="2101850" y="1181100"/>
          <p14:tracePt t="48591" x="2108200" y="1174750"/>
          <p14:tracePt t="48607" x="2114550" y="1174750"/>
          <p14:tracePt t="48681" x="2120900" y="1174750"/>
          <p14:tracePt t="50500" x="2120900" y="1193800"/>
          <p14:tracePt t="50510" x="2095500" y="1219200"/>
          <p14:tracePt t="50521" x="2076450" y="1276350"/>
          <p14:tracePt t="50531" x="2038350" y="1346200"/>
          <p14:tracePt t="50541" x="2006600" y="1435100"/>
          <p14:tracePt t="50556" x="1974850" y="1498600"/>
          <p14:tracePt t="50572" x="1930400" y="1600200"/>
          <p14:tracePt t="50589" x="1917700" y="1619250"/>
          <p14:tracePt t="50606" x="1911350" y="1651000"/>
          <p14:tracePt t="50623" x="1905000" y="1651000"/>
          <p14:tracePt t="50639" x="1905000" y="1657350"/>
          <p14:tracePt t="50742" x="1905000" y="1651000"/>
          <p14:tracePt t="50752" x="1905000" y="1644650"/>
          <p14:tracePt t="50761" x="1905000" y="1625600"/>
          <p14:tracePt t="50772" x="1917700" y="1593850"/>
          <p14:tracePt t="50789" x="1930400" y="1536700"/>
          <p14:tracePt t="50806" x="1974850" y="1422400"/>
          <p14:tracePt t="50822" x="2006600" y="1346200"/>
          <p14:tracePt t="50839" x="2012950" y="1327150"/>
          <p14:tracePt t="50856" x="2019300" y="1301750"/>
          <p14:tracePt t="50872" x="2025650" y="1295400"/>
          <p14:tracePt t="50889" x="2025650" y="1289050"/>
          <p14:tracePt t="52990" x="2019300" y="1289050"/>
          <p14:tracePt t="53001" x="1993900" y="1301750"/>
          <p14:tracePt t="53010" x="1968500" y="1314450"/>
          <p14:tracePt t="53021" x="1917700" y="1339850"/>
          <p14:tracePt t="53037" x="1854200" y="1371600"/>
          <p14:tracePt t="53054" x="1676400" y="1441450"/>
          <p14:tracePt t="53071" x="1479550" y="1517650"/>
          <p14:tracePt t="53087" x="1384300" y="1555750"/>
          <p14:tracePt t="53104" x="1219200" y="1619250"/>
          <p14:tracePt t="53121" x="1098550" y="1663700"/>
          <p14:tracePt t="53137" x="1054100" y="1682750"/>
          <p14:tracePt t="53154" x="977900" y="1708150"/>
          <p14:tracePt t="53171" x="908050" y="1733550"/>
          <p14:tracePt t="53187" x="876300" y="1746250"/>
          <p14:tracePt t="53204" x="800100" y="1765300"/>
          <p14:tracePt t="53221" x="742950" y="1790700"/>
          <p14:tracePt t="53237" x="717550" y="1803400"/>
          <p14:tracePt t="53254" x="679450" y="1816100"/>
          <p14:tracePt t="53271" x="666750" y="1822450"/>
          <p14:tracePt t="53287" x="641350" y="1841500"/>
          <p14:tracePt t="53304" x="622300" y="1854200"/>
          <p14:tracePt t="53321" x="609600" y="1860550"/>
          <p14:tracePt t="53354" x="603250" y="1866900"/>
          <p14:tracePt t="53372" x="603250" y="1873250"/>
          <p14:tracePt t="53387" x="596900" y="1892300"/>
          <p14:tracePt t="53404" x="596900" y="1936750"/>
          <p14:tracePt t="53420" x="596900" y="1962150"/>
          <p14:tracePt t="53437" x="596900" y="2000250"/>
          <p14:tracePt t="53454" x="603250" y="2032000"/>
          <p14:tracePt t="53470" x="609600" y="2038350"/>
          <p14:tracePt t="53487" x="615950" y="2057400"/>
          <p14:tracePt t="53504" x="647700" y="2063750"/>
          <p14:tracePt t="53520" x="660400" y="2070100"/>
          <p14:tracePt t="53537" x="711200" y="2070100"/>
          <p14:tracePt t="53554" x="755650" y="2070100"/>
          <p14:tracePt t="53570" x="774700" y="2070100"/>
          <p14:tracePt t="53587" x="793750" y="2070100"/>
          <p14:tracePt t="53604" x="819150" y="2044700"/>
          <p14:tracePt t="53620" x="838200" y="2025650"/>
          <p14:tracePt t="53637" x="882650" y="1930400"/>
          <p14:tracePt t="53654" x="952500" y="1790700"/>
          <p14:tracePt t="53670" x="984250" y="1720850"/>
          <p14:tracePt t="53687" x="1016000" y="1638300"/>
          <p14:tracePt t="53704" x="1022350" y="1600200"/>
          <p14:tracePt t="53720" x="1022350" y="1593850"/>
          <p14:tracePt t="53737" x="1028700" y="1568450"/>
          <p14:tracePt t="53753" x="1035050" y="1524000"/>
          <p14:tracePt t="53770" x="1041400" y="1498600"/>
          <p14:tracePt t="53787" x="1047750" y="1460500"/>
          <p14:tracePt t="53803" x="1047750" y="1447800"/>
          <p14:tracePt t="53820" x="1047750" y="1441450"/>
          <p14:tracePt t="53837" x="1047750" y="1435100"/>
          <p14:tracePt t="54014" x="1047750" y="1441450"/>
          <p14:tracePt t="54115" x="1047750" y="1447800"/>
          <p14:tracePt t="54295" x="1047750" y="1454150"/>
          <p14:tracePt t="54316" x="1041400" y="1466850"/>
          <p14:tracePt t="54326" x="1035050" y="1479550"/>
          <p14:tracePt t="54335" x="1035050" y="1492250"/>
          <p14:tracePt t="54345" x="1028700" y="1504950"/>
          <p14:tracePt t="54355" x="1022350" y="1517650"/>
          <p14:tracePt t="54370" x="1016000" y="1536700"/>
          <p14:tracePt t="54386" x="1009650" y="1562100"/>
          <p14:tracePt t="54403" x="1003300" y="1574800"/>
          <p14:tracePt t="54420" x="990600" y="1606550"/>
          <p14:tracePt t="54436" x="977900" y="1631950"/>
          <p14:tracePt t="54453" x="971550" y="1644650"/>
          <p14:tracePt t="54470" x="971550" y="1670050"/>
          <p14:tracePt t="54486" x="965200" y="1682750"/>
          <p14:tracePt t="54503" x="965200" y="1689100"/>
          <p14:tracePt t="54520" x="965200" y="1695450"/>
          <p14:tracePt t="54536" x="965200" y="1701800"/>
          <p14:tracePt t="54576" x="965200" y="1708150"/>
          <p14:tracePt t="55028" x="965200" y="1714500"/>
          <p14:tracePt t="55078" x="965200" y="1720850"/>
          <p14:tracePt t="55108" x="965200" y="1733550"/>
          <p14:tracePt t="55118" x="965200" y="1739900"/>
          <p14:tracePt t="55129" x="965200" y="1752600"/>
          <p14:tracePt t="55138" x="958850" y="1765300"/>
          <p14:tracePt t="55152" x="958850" y="1771650"/>
          <p14:tracePt t="55169" x="958850" y="1797050"/>
          <p14:tracePt t="55186" x="952500" y="1797050"/>
          <p14:tracePt t="55202" x="952500" y="1803400"/>
          <p14:tracePt t="55219" x="952500" y="1809750"/>
          <p14:tracePt t="56092" x="952500" y="1816100"/>
          <p14:tracePt t="56102" x="946150" y="1828800"/>
          <p14:tracePt t="56112" x="939800" y="1835150"/>
          <p14:tracePt t="56122" x="933450" y="1841500"/>
          <p14:tracePt t="56135" x="927100" y="1854200"/>
          <p14:tracePt t="56152" x="920750" y="1866900"/>
          <p14:tracePt t="56168" x="920750" y="1873250"/>
          <p14:tracePt t="56185" x="908050" y="1885950"/>
          <p14:tracePt t="56202" x="908050" y="1898650"/>
          <p14:tracePt t="56218" x="901700" y="1911350"/>
          <p14:tracePt t="56235" x="895350" y="1917700"/>
          <p14:tracePt t="56252" x="889000" y="1930400"/>
          <p14:tracePt t="56268" x="889000" y="1943100"/>
          <p14:tracePt t="56285" x="882650" y="1968500"/>
          <p14:tracePt t="56302" x="876300" y="1987550"/>
          <p14:tracePt t="56318" x="869950" y="2012950"/>
          <p14:tracePt t="56335" x="869950" y="2032000"/>
          <p14:tracePt t="56352" x="863600" y="2044700"/>
          <p14:tracePt t="56368" x="863600" y="2051050"/>
          <p14:tracePt t="56385" x="863600" y="2070100"/>
          <p14:tracePt t="56402" x="863600" y="2095500"/>
          <p14:tracePt t="56418" x="863600" y="2101850"/>
          <p14:tracePt t="56435" x="863600" y="2120900"/>
          <p14:tracePt t="56452" x="869950" y="2133600"/>
          <p14:tracePt t="56468" x="889000" y="2159000"/>
          <p14:tracePt t="56485" x="908050" y="2190750"/>
          <p14:tracePt t="56502" x="920750" y="2209800"/>
          <p14:tracePt t="56518" x="977900" y="2247900"/>
          <p14:tracePt t="56535" x="1092200" y="2305050"/>
          <p14:tracePt t="56551" x="1162050" y="2324100"/>
          <p14:tracePt t="56568" x="1308100" y="2336800"/>
          <p14:tracePt t="56585" x="1441450" y="2336800"/>
          <p14:tracePt t="56601" x="1530350" y="2330450"/>
          <p14:tracePt t="56618" x="1701800" y="2241550"/>
          <p14:tracePt t="56635" x="1860550" y="2133600"/>
          <p14:tracePt t="56651" x="1930400" y="2082800"/>
          <p14:tracePt t="56668" x="2032000" y="1993900"/>
          <p14:tracePt t="56685" x="2101850" y="1898650"/>
          <p14:tracePt t="56701" x="2133600" y="1847850"/>
          <p14:tracePt t="56718" x="2184400" y="1739900"/>
          <p14:tracePt t="56735" x="2203450" y="1619250"/>
          <p14:tracePt t="56751" x="2203450" y="1562100"/>
          <p14:tracePt t="56768" x="2203450" y="1466850"/>
          <p14:tracePt t="56785" x="2190750" y="1397000"/>
          <p14:tracePt t="56801" x="2165350" y="1346200"/>
          <p14:tracePt t="56818" x="2108200" y="1276350"/>
          <p14:tracePt t="56835" x="2000250" y="1193800"/>
          <p14:tracePt t="56851" x="1930400" y="1136650"/>
          <p14:tracePt t="56868" x="1784350" y="1079500"/>
          <p14:tracePt t="56885" x="1644650" y="1054100"/>
          <p14:tracePt t="56901" x="1581150" y="1047750"/>
          <p14:tracePt t="56918" x="1441450" y="1047750"/>
          <p14:tracePt t="56935" x="1276350" y="1047750"/>
          <p14:tracePt t="56951" x="1187450" y="1073150"/>
          <p14:tracePt t="56968" x="1009650" y="1136650"/>
          <p14:tracePt t="56985" x="869950" y="1206500"/>
          <p14:tracePt t="57001" x="800100" y="1238250"/>
          <p14:tracePt t="57018" x="685800" y="1301750"/>
          <p14:tracePt t="57034" x="596900" y="1365250"/>
          <p14:tracePt t="57051" x="571500" y="1397000"/>
          <p14:tracePt t="57068" x="520700" y="1441450"/>
          <p14:tracePt t="57085" x="457200" y="1517650"/>
          <p14:tracePt t="57101" x="419100" y="1587500"/>
          <p14:tracePt t="57118" x="349250" y="1752600"/>
          <p14:tracePt t="57135" x="317500" y="1911350"/>
          <p14:tracePt t="57151" x="317500" y="1981200"/>
          <p14:tracePt t="57168" x="317500" y="2076450"/>
          <p14:tracePt t="57185" x="323850" y="2152650"/>
          <p14:tracePt t="57201" x="349250" y="2190750"/>
          <p14:tracePt t="57218" x="412750" y="2273300"/>
          <p14:tracePt t="57234" x="450850" y="2317750"/>
          <p14:tracePt t="57251" x="577850" y="2406650"/>
          <p14:tracePt t="57268" x="742950" y="2489200"/>
          <p14:tracePt t="57284" x="838200" y="2520950"/>
          <p14:tracePt t="57301" x="1041400" y="2559050"/>
          <p14:tracePt t="57318" x="1263650" y="2565400"/>
          <p14:tracePt t="57334" x="1371600" y="2565400"/>
          <p14:tracePt t="57351" x="1593850" y="2527300"/>
          <p14:tracePt t="57368" x="1797050" y="2476500"/>
          <p14:tracePt t="57384" x="1911350" y="2438400"/>
          <p14:tracePt t="57401" x="2101850" y="2374900"/>
          <p14:tracePt t="57418" x="2292350" y="2298700"/>
          <p14:tracePt t="57434" x="2368550" y="2260600"/>
          <p14:tracePt t="57451" x="2495550" y="2184400"/>
          <p14:tracePt t="57467" x="2546350" y="2139950"/>
          <p14:tracePt t="57484" x="2565400" y="2127250"/>
          <p14:tracePt t="57501" x="2590800" y="2089150"/>
          <p14:tracePt t="57517" x="2597150" y="2063750"/>
          <p14:tracePt t="57534" x="2597150" y="2044700"/>
          <p14:tracePt t="57551" x="2597150" y="2006600"/>
          <p14:tracePt t="57567" x="2565400" y="1943100"/>
          <p14:tracePt t="57584" x="2546350" y="1905000"/>
          <p14:tracePt t="57601" x="2501900" y="1841500"/>
          <p14:tracePt t="57617" x="2444750" y="1771650"/>
          <p14:tracePt t="57634" x="2413000" y="1746250"/>
          <p14:tracePt t="57651" x="2336800" y="1657350"/>
          <p14:tracePt t="57667" x="2209800" y="1562100"/>
          <p14:tracePt t="57684" x="2127250" y="1517650"/>
          <p14:tracePt t="57687" x="2032000" y="1473200"/>
          <p14:tracePt t="57701" x="1924050" y="1447800"/>
          <p14:tracePt t="57717" x="1701800" y="1428750"/>
          <p14:tracePt t="57734" x="1606550" y="1428750"/>
          <p14:tracePt t="57751" x="1422400" y="1466850"/>
          <p14:tracePt t="57767" x="1282700" y="1517650"/>
          <p14:tracePt t="57784" x="1225550" y="1536700"/>
          <p14:tracePt t="57801" x="1130300" y="1581150"/>
          <p14:tracePt t="57817" x="1047750" y="1612900"/>
          <p14:tracePt t="57834" x="1016000" y="1631950"/>
          <p14:tracePt t="57851" x="958850" y="1676400"/>
          <p14:tracePt t="57868" x="908050" y="1752600"/>
          <p14:tracePt t="57884" x="876300" y="1797050"/>
          <p14:tracePt t="57901" x="825500" y="1892300"/>
          <p14:tracePt t="57918" x="787400" y="2012950"/>
          <p14:tracePt t="57934" x="768350" y="2089150"/>
          <p14:tracePt t="57951" x="736600" y="2273300"/>
          <p14:tracePt t="57968" x="723900" y="2438400"/>
          <p14:tracePt t="57984" x="717550" y="2508250"/>
          <p14:tracePt t="58000" x="717550" y="2584450"/>
          <p14:tracePt t="58017" x="717550" y="2616200"/>
          <p14:tracePt t="58034" x="717550" y="2641600"/>
          <p14:tracePt t="58050" x="723900" y="2654300"/>
          <p14:tracePt t="58067" x="730250" y="2660650"/>
          <p14:tracePt t="58084" x="762000" y="2679700"/>
          <p14:tracePt t="59733" x="762000" y="2667000"/>
          <p14:tracePt t="59743" x="762000" y="2641600"/>
          <p14:tracePt t="59753" x="762000" y="2609850"/>
          <p14:tracePt t="59766" x="762000" y="2546350"/>
          <p14:tracePt t="59782" x="762000" y="2400300"/>
          <p14:tracePt t="59799" x="762000" y="2324100"/>
          <p14:tracePt t="59816" x="768350" y="2216150"/>
          <p14:tracePt t="59833" x="774700" y="2165350"/>
          <p14:tracePt t="59849" x="774700" y="2159000"/>
          <p14:tracePt t="59866" x="781050" y="2139950"/>
          <p14:tracePt t="59883" x="787400" y="2114550"/>
          <p14:tracePt t="59899" x="787400" y="2108200"/>
          <p14:tracePt t="59916" x="793750" y="2082800"/>
          <p14:tracePt t="59933" x="812800" y="2057400"/>
          <p14:tracePt t="59949" x="812800" y="2051050"/>
          <p14:tracePt t="59966" x="825500" y="2032000"/>
          <p14:tracePt t="59982" x="831850" y="2025650"/>
          <p14:tracePt t="59999" x="850900" y="2012950"/>
          <p14:tracePt t="60016" x="882650" y="2006600"/>
          <p14:tracePt t="60032" x="889000" y="2006600"/>
          <p14:tracePt t="60049" x="914400" y="2006600"/>
          <p14:tracePt t="60066" x="927100" y="2006600"/>
          <p14:tracePt t="60082" x="939800" y="2006600"/>
          <p14:tracePt t="60099" x="958850" y="2006600"/>
          <p14:tracePt t="60116" x="984250" y="2006600"/>
          <p14:tracePt t="60132" x="1009650" y="2025650"/>
          <p14:tracePt t="60149" x="1092200" y="2063750"/>
          <p14:tracePt t="60166" x="1174750" y="2101850"/>
          <p14:tracePt t="60182" x="1231900" y="2120900"/>
          <p14:tracePt t="60199" x="1320800" y="2133600"/>
          <p14:tracePt t="60216" x="1409700" y="2139950"/>
          <p14:tracePt t="60232" x="1454150" y="2139950"/>
          <p14:tracePt t="60249" x="1536700" y="2139950"/>
          <p14:tracePt t="60266" x="1625600" y="2133600"/>
          <p14:tracePt t="60282" x="1663700" y="2127250"/>
          <p14:tracePt t="60299" x="1708150" y="2127250"/>
          <p14:tracePt t="60315" x="1727200" y="2127250"/>
          <p14:tracePt t="60767" x="1708150" y="2127250"/>
          <p14:tracePt t="60777" x="1689100" y="2127250"/>
          <p14:tracePt t="60787" x="1663700" y="2120900"/>
          <p14:tracePt t="60799" x="1631950" y="2120900"/>
          <p14:tracePt t="60815" x="1593850" y="2120900"/>
          <p14:tracePt t="60832" x="1517650" y="2120900"/>
          <p14:tracePt t="60848" x="1447800" y="2120900"/>
          <p14:tracePt t="60865" x="1409700" y="2120900"/>
          <p14:tracePt t="60882" x="1352550" y="2120900"/>
          <p14:tracePt t="60898" x="1314450" y="2120900"/>
          <p14:tracePt t="60915" x="1295400" y="2120900"/>
          <p14:tracePt t="60932" x="1270000" y="2120900"/>
          <p14:tracePt t="60949" x="1257300" y="2120900"/>
          <p14:tracePt t="60965" x="1244600" y="2120900"/>
          <p14:tracePt t="60998" x="1238250" y="2120900"/>
          <p14:tracePt t="61108" x="1270000" y="2127250"/>
          <p14:tracePt t="61119" x="1327150" y="2139950"/>
          <p14:tracePt t="61128" x="1397000" y="2159000"/>
          <p14:tracePt t="61138" x="1447800" y="2171700"/>
          <p14:tracePt t="61149" x="1517650" y="2190750"/>
          <p14:tracePt t="61165" x="1568450" y="2209800"/>
          <p14:tracePt t="61182" x="1682750" y="2228850"/>
          <p14:tracePt t="61198" x="1809750" y="2228850"/>
          <p14:tracePt t="61215" x="1873250" y="2228850"/>
          <p14:tracePt t="61218" x="1936750" y="2228850"/>
          <p14:tracePt t="61232" x="2019300" y="2228850"/>
          <p14:tracePt t="61248" x="2190750" y="2228850"/>
          <p14:tracePt t="61265" x="2266950" y="2228850"/>
          <p14:tracePt t="61281" x="2444750" y="2222500"/>
          <p14:tracePt t="61298" x="2622550" y="2222500"/>
          <p14:tracePt t="61315" x="2711450" y="2209800"/>
          <p14:tracePt t="61331" x="2825750" y="2209800"/>
          <p14:tracePt t="61348" x="2933700" y="2209800"/>
          <p14:tracePt t="61365" x="2978150" y="2209800"/>
          <p14:tracePt t="61381" x="3060700" y="2209800"/>
          <p14:tracePt t="61398" x="3136900" y="2209800"/>
          <p14:tracePt t="61415" x="3181350" y="2209800"/>
          <p14:tracePt t="61431" x="3270250" y="2203450"/>
          <p14:tracePt t="61449" x="3371850" y="2171700"/>
          <p14:tracePt t="61465" x="3403600" y="2159000"/>
          <p14:tracePt t="61481" x="3479800" y="2127250"/>
          <p14:tracePt t="61498" x="3492500" y="2120900"/>
          <p14:tracePt t="61515" x="3517900" y="2101850"/>
          <p14:tracePt t="61531" x="3530600" y="2089150"/>
          <p14:tracePt t="61548" x="3530600" y="2082800"/>
          <p14:tracePt t="61565" x="3536950" y="2076450"/>
          <p14:tracePt t="61581" x="3543300" y="2057400"/>
          <p14:tracePt t="61598" x="3543300" y="2044700"/>
          <p14:tracePt t="61615" x="3536950" y="2006600"/>
          <p14:tracePt t="61631" x="3486150" y="1949450"/>
          <p14:tracePt t="61648" x="3435350" y="1898650"/>
          <p14:tracePt t="61665" x="3295650" y="1797050"/>
          <p14:tracePt t="61681" x="3162300" y="1708150"/>
          <p14:tracePt t="61698" x="3098800" y="1682750"/>
          <p14:tracePt t="61714" x="2978150" y="1663700"/>
          <p14:tracePt t="61731" x="2870200" y="1651000"/>
          <p14:tracePt t="61748" x="2813050" y="1651000"/>
          <p14:tracePt t="61764" x="2736850" y="1651000"/>
          <p14:tracePt t="61781" x="2698750" y="1651000"/>
          <p14:tracePt t="61798" x="2679700" y="1657350"/>
          <p14:tracePt t="61814" x="2641600" y="1676400"/>
          <p14:tracePt t="61831" x="2622550" y="1695450"/>
          <p14:tracePt t="61848" x="2609850" y="1701800"/>
          <p14:tracePt t="61864" x="2578100" y="1739900"/>
          <p14:tracePt t="61881" x="2533650" y="1835150"/>
          <p14:tracePt t="61898" x="2520950" y="1892300"/>
          <p14:tracePt t="61914" x="2489200" y="1981200"/>
          <p14:tracePt t="61931" x="2482850" y="2057400"/>
          <p14:tracePt t="61948" x="2482850" y="2089150"/>
          <p14:tracePt t="61964" x="2482850" y="2139950"/>
          <p14:tracePt t="61981" x="2495550" y="2209800"/>
          <p14:tracePt t="61998" x="2514600" y="2247900"/>
          <p14:tracePt t="62014" x="2565400" y="2311400"/>
          <p14:tracePt t="62031" x="2622550" y="2362200"/>
          <p14:tracePt t="62048" x="2654300" y="2381250"/>
          <p14:tracePt t="62064" x="2711450" y="2406650"/>
          <p14:tracePt t="62081" x="2762250" y="2419350"/>
          <p14:tracePt t="62098" x="2800350" y="2425700"/>
          <p14:tracePt t="62114" x="2895600" y="2425700"/>
          <p14:tracePt t="62131" x="2946400" y="2425700"/>
          <p14:tracePt t="62147" x="3073400" y="2425700"/>
          <p14:tracePt t="62164" x="3181350" y="2387600"/>
          <p14:tracePt t="62181" x="3251200" y="2355850"/>
          <p14:tracePt t="62198" x="3270250" y="2349500"/>
          <p14:tracePt t="62214" x="3314700" y="2311400"/>
          <p14:tracePt t="62231" x="3359150" y="2254250"/>
          <p14:tracePt t="62247" x="3390900" y="2209800"/>
          <p14:tracePt t="62264" x="3429000" y="2133600"/>
          <p14:tracePt t="62281" x="3435350" y="2114550"/>
          <p14:tracePt t="62297" x="3435350" y="2076450"/>
          <p14:tracePt t="62314" x="3435350" y="2038350"/>
          <p14:tracePt t="62331" x="3435350" y="2006600"/>
          <p14:tracePt t="62347" x="3435350" y="1930400"/>
          <p14:tracePt t="62364" x="3403600" y="1828800"/>
          <p14:tracePt t="62381" x="3384550" y="1790700"/>
          <p14:tracePt t="62397" x="3352800" y="1720850"/>
          <p14:tracePt t="62414" x="3321050" y="1663700"/>
          <p14:tracePt t="62431" x="3302000" y="1644650"/>
          <p14:tracePt t="62447" x="3225800" y="1593850"/>
          <p14:tracePt t="62464" x="3124200" y="1543050"/>
          <p14:tracePt t="62480" x="3073400" y="1530350"/>
          <p14:tracePt t="62497" x="2997200" y="1517650"/>
          <p14:tracePt t="62513" x="2933700" y="1517650"/>
          <p14:tracePt t="62530" x="2908300" y="1517650"/>
          <p14:tracePt t="62547" x="2851150" y="1517650"/>
          <p14:tracePt t="62563" x="2800350" y="1530350"/>
          <p14:tracePt t="62580" x="2787650" y="1543050"/>
          <p14:tracePt t="62597" x="2749550" y="1568450"/>
          <p14:tracePt t="62613" x="2698750" y="1625600"/>
          <p14:tracePt t="62630" x="2686050" y="1663700"/>
          <p14:tracePt t="62647" x="2647950" y="1765300"/>
          <p14:tracePt t="62664" x="2628900" y="1898650"/>
          <p14:tracePt t="62680" x="2628900" y="1949450"/>
          <p14:tracePt t="62697" x="2628900" y="2044700"/>
          <p14:tracePt t="62714" x="2635250" y="2120900"/>
          <p14:tracePt t="62730" x="2647950" y="2159000"/>
          <p14:tracePt t="62747" x="2679700" y="2222500"/>
          <p14:tracePt t="62764" x="2711450" y="2266950"/>
          <p14:tracePt t="62780" x="2724150" y="2279650"/>
          <p14:tracePt t="62797" x="2749550" y="2298700"/>
          <p14:tracePt t="62813" x="2794000" y="2317750"/>
          <p14:tracePt t="62830" x="2832100" y="2324100"/>
          <p14:tracePt t="62846" x="2927350" y="2324100"/>
          <p14:tracePt t="62863" x="3054350" y="2324100"/>
          <p14:tracePt t="62880" x="3111500" y="2305050"/>
          <p14:tracePt t="62897" x="3200400" y="2279650"/>
          <p14:tracePt t="62914" x="3225800" y="2266950"/>
          <p14:tracePt t="62930" x="3257550" y="2254250"/>
          <p14:tracePt t="62947" x="3270250" y="2241550"/>
          <p14:tracePt t="62964" x="3276600" y="2241550"/>
          <p14:tracePt t="62980" x="3282950" y="2222500"/>
          <p14:tracePt t="62997" x="3289300" y="2216150"/>
          <p14:tracePt t="63014" x="3295650" y="2209800"/>
          <p14:tracePt t="63030" x="3295650" y="2203450"/>
          <p14:tracePt t="63465" x="3282950" y="2209800"/>
          <p14:tracePt t="63475" x="3276600" y="2216150"/>
          <p14:tracePt t="63485" x="3263900" y="2228850"/>
          <p14:tracePt t="63496" x="3257550" y="2228850"/>
          <p14:tracePt t="63513" x="3251200" y="2235200"/>
          <p14:tracePt t="63529" x="3225800" y="2247900"/>
          <p14:tracePt t="63546" x="3219450" y="2254250"/>
          <p14:tracePt t="63580" x="3213100" y="2254250"/>
          <p14:tracePt t="63596" x="3206750" y="2254250"/>
          <p14:tracePt t="63613" x="3200400" y="2254250"/>
          <p14:tracePt t="63630" x="3187700" y="2260600"/>
          <p14:tracePt t="63646" x="3168650" y="2266950"/>
          <p14:tracePt t="63663" x="3155950" y="2273300"/>
          <p14:tracePt t="63680" x="3136900" y="2273300"/>
          <p14:tracePt t="63696" x="3111500" y="2273300"/>
          <p14:tracePt t="63713" x="3105150" y="2273300"/>
          <p14:tracePt t="63730" x="3086100" y="2273300"/>
          <p14:tracePt t="63747" x="3073400" y="2273300"/>
          <p14:tracePt t="63763" x="3060700" y="2273300"/>
          <p14:tracePt t="63780" x="3041650" y="2273300"/>
          <p14:tracePt t="63813" x="3028950" y="2266950"/>
          <p14:tracePt t="63830" x="3022600" y="2260600"/>
          <p14:tracePt t="63846" x="3016250" y="2247900"/>
          <p14:tracePt t="63863" x="3003550" y="2228850"/>
          <p14:tracePt t="63880" x="2984500" y="2190750"/>
          <p14:tracePt t="63896" x="2984500" y="2165350"/>
          <p14:tracePt t="63913" x="2965450" y="2108200"/>
          <p14:tracePt t="63929" x="2959100" y="2012950"/>
          <p14:tracePt t="63946" x="2952750" y="1968500"/>
          <p14:tracePt t="63963" x="2952750" y="1860550"/>
          <p14:tracePt t="63979" x="2952750" y="1784350"/>
          <p14:tracePt t="63996" x="2952750" y="1752600"/>
          <p14:tracePt t="64012" x="2952750" y="1701800"/>
          <p14:tracePt t="64029" x="2952750" y="1676400"/>
          <p14:tracePt t="64046" x="2952750" y="1663700"/>
          <p14:tracePt t="64063" x="2952750" y="1651000"/>
          <p14:tracePt t="64079" x="2952750" y="1644650"/>
          <p14:tracePt t="64096" x="2952750" y="1638300"/>
          <p14:tracePt t="64129" x="2959100" y="1631950"/>
          <p14:tracePt t="64146" x="2971800" y="1625600"/>
          <p14:tracePt t="64163" x="3016250" y="1606550"/>
          <p14:tracePt t="64179" x="3079750" y="1600200"/>
          <p14:tracePt t="64196" x="3105150" y="1600200"/>
          <p14:tracePt t="64212" x="3143250" y="1600200"/>
          <p14:tracePt t="64229" x="3168650" y="1600200"/>
          <p14:tracePt t="64263" x="3181350" y="1600200"/>
          <p14:tracePt t="64279" x="3200400" y="1625600"/>
          <p14:tracePt t="64296" x="3213100" y="1644650"/>
          <p14:tracePt t="64312" x="3238500" y="1708150"/>
          <p14:tracePt t="64329" x="3263900" y="1778000"/>
          <p14:tracePt t="64346" x="3270250" y="1809750"/>
          <p14:tracePt t="64363" x="3276600" y="1879600"/>
          <p14:tracePt t="64379" x="3276600" y="1936750"/>
          <p14:tracePt t="64396" x="3276600" y="1968500"/>
          <p14:tracePt t="64412" x="3257550" y="2038350"/>
          <p14:tracePt t="64429" x="3225800" y="2108200"/>
          <p14:tracePt t="64446" x="3213100" y="2139950"/>
          <p14:tracePt t="64462" x="3181350" y="2171700"/>
          <p14:tracePt t="64479" x="3149600" y="2203450"/>
          <p14:tracePt t="64496" x="3136900" y="2222500"/>
          <p14:tracePt t="64512" x="3086100" y="2254250"/>
          <p14:tracePt t="64529" x="3022600" y="2286000"/>
          <p14:tracePt t="64545" x="2984500" y="2305050"/>
          <p14:tracePt t="64562" x="2927350" y="2330450"/>
          <p14:tracePt t="64579" x="2889250" y="2336800"/>
          <p14:tracePt t="64595" x="2844800" y="2343150"/>
          <p14:tracePt t="64612" x="2800350" y="2343150"/>
          <p14:tracePt t="64628" x="2787650" y="2343150"/>
          <p14:tracePt t="64645" x="2755900" y="2343150"/>
          <p14:tracePt t="64662" x="2730500" y="2336800"/>
          <p14:tracePt t="64679" x="2724150" y="2336800"/>
          <p14:tracePt t="64696" x="2717800" y="2330450"/>
          <p14:tracePt t="64712" x="2711450" y="2324100"/>
          <p14:tracePt t="64729" x="2705100" y="2317750"/>
          <p14:tracePt t="65954" x="2686050" y="2317750"/>
          <p14:tracePt t="65964" x="2660650" y="2324100"/>
          <p14:tracePt t="65974" x="2628900" y="2343150"/>
          <p14:tracePt t="65984" x="2584450" y="2349500"/>
          <p14:tracePt t="65996" x="2527300" y="2362200"/>
          <p14:tracePt t="66011" x="2457450" y="2381250"/>
          <p14:tracePt t="66028" x="2330450" y="2413000"/>
          <p14:tracePt t="66045" x="2190750" y="2438400"/>
          <p14:tracePt t="66061" x="2101850" y="2463800"/>
          <p14:tracePt t="66078" x="1943100" y="2482850"/>
          <p14:tracePt t="66095" x="1790700" y="2495550"/>
          <p14:tracePt t="66111" x="1727200" y="2508250"/>
          <p14:tracePt t="66128" x="1600200" y="2514600"/>
          <p14:tracePt t="66145" x="1543050" y="2514600"/>
          <p14:tracePt t="66161" x="1466850" y="2514600"/>
          <p14:tracePt t="66178" x="1416050" y="2514600"/>
          <p14:tracePt t="66195" x="1403350" y="2514600"/>
          <p14:tracePt t="66211" x="1384300" y="2514600"/>
          <p14:tracePt t="66228" x="1377950" y="2508250"/>
          <p14:tracePt t="66245" x="1371600" y="2508250"/>
          <p14:tracePt t="66278" x="1358900" y="2501900"/>
          <p14:tracePt t="66311" x="1352550" y="2495550"/>
          <p14:tracePt t="66328" x="1346200" y="2495550"/>
          <p14:tracePt t="66345" x="1339850" y="2495550"/>
          <p14:tracePt t="66361" x="1333500" y="2489200"/>
          <p14:tracePt t="66378" x="1327150" y="2489200"/>
          <p14:tracePt t="66394" x="1327150" y="2482850"/>
          <p14:tracePt t="66411" x="1320800" y="2482850"/>
          <p14:tracePt t="66428" x="1320800" y="2476500"/>
          <p14:tracePt t="66556" x="1320800" y="2470150"/>
          <p14:tracePt t="66617" x="1320800" y="2463800"/>
          <p14:tracePt t="66688" x="1327150" y="2463800"/>
          <p14:tracePt t="66698" x="1327150" y="2457450"/>
          <p14:tracePt t="66708" x="1333500" y="2457450"/>
          <p14:tracePt t="66718" x="1333500" y="2451100"/>
          <p14:tracePt t="66728" x="1339850" y="2451100"/>
          <p14:tracePt t="66748" x="1346200" y="2444750"/>
          <p14:tracePt t="66779" x="1352550" y="2444750"/>
          <p14:tracePt t="66788" x="1358900" y="2438400"/>
          <p14:tracePt t="66799" x="1358900" y="2432050"/>
          <p14:tracePt t="66811" x="1365250" y="2432050"/>
          <p14:tracePt t="66869" x="1365250" y="2425700"/>
          <p14:tracePt t="66899" x="1371600" y="2425700"/>
          <p14:tracePt t="66959" x="1371600" y="2419350"/>
          <p14:tracePt t="67752" x="1377950" y="2419350"/>
          <p14:tracePt t="68605" x="1377950" y="2413000"/>
          <p14:tracePt t="69137" x="1384300" y="2413000"/>
          <p14:tracePt t="69157" x="1390650" y="2413000"/>
          <p14:tracePt t="69167" x="1397000" y="2413000"/>
          <p14:tracePt t="69177" x="1409700" y="2419350"/>
          <p14:tracePt t="69193" x="1422400" y="2425700"/>
          <p14:tracePt t="69209" x="1447800" y="2438400"/>
          <p14:tracePt t="69226" x="1479550" y="2444750"/>
          <p14:tracePt t="69243" x="1492250" y="2444750"/>
          <p14:tracePt t="69259" x="1517650" y="2444750"/>
          <p14:tracePt t="69276" x="1524000" y="2444750"/>
          <p14:tracePt t="69279" x="1543050" y="2444750"/>
          <p14:tracePt t="69292" x="1549400" y="2444750"/>
          <p14:tracePt t="69309" x="1581150" y="2438400"/>
          <p14:tracePt t="69326" x="1593850" y="2425700"/>
          <p14:tracePt t="69342" x="1606550" y="2393950"/>
          <p14:tracePt t="69359" x="1619250" y="2374900"/>
          <p14:tracePt t="69376" x="1625600" y="2362200"/>
          <p14:tracePt t="69392" x="1625600" y="2349500"/>
          <p14:tracePt t="69409" x="1625600" y="2343150"/>
          <p14:tracePt t="69426" x="1625600" y="2336800"/>
          <p14:tracePt t="69442" x="1625600" y="2330450"/>
          <p14:tracePt t="69459" x="1625600" y="2324100"/>
          <p14:tracePt t="69488" x="1612900" y="2324100"/>
          <p14:tracePt t="69498" x="1600200" y="2324100"/>
          <p14:tracePt t="69518" x="1593850" y="2324100"/>
          <p14:tracePt t="69528" x="1587500" y="2324100"/>
          <p14:tracePt t="69578" x="1581150" y="2324100"/>
          <p14:tracePt t="69940" x="1600200" y="2324100"/>
          <p14:tracePt t="69950" x="1619250" y="2324100"/>
          <p14:tracePt t="69960" x="1651000" y="2324100"/>
          <p14:tracePt t="69975" x="1695450" y="2324100"/>
          <p14:tracePt t="69992" x="1790700" y="2324100"/>
          <p14:tracePt t="70009" x="1885950" y="2343150"/>
          <p14:tracePt t="70025" x="1911350" y="2343150"/>
          <p14:tracePt t="70042" x="1955800" y="2349500"/>
          <p14:tracePt t="70058" x="1968500" y="2349500"/>
          <p14:tracePt t="70075" x="2006600" y="2355850"/>
          <p14:tracePt t="70092" x="2044700" y="2368550"/>
          <p14:tracePt t="70108" x="2063750" y="2374900"/>
          <p14:tracePt t="70125" x="2095500" y="2387600"/>
          <p14:tracePt t="70142" x="2114550" y="2400300"/>
          <p14:tracePt t="70158" x="2120900" y="2400300"/>
          <p14:tracePt t="70175" x="2127250" y="2400300"/>
          <p14:tracePt t="70192" x="2133600" y="2400300"/>
          <p14:tracePt t="70208" x="2139950" y="2406650"/>
          <p14:tracePt t="70225" x="2146300" y="2406650"/>
          <p14:tracePt t="70242" x="2165350" y="2419350"/>
          <p14:tracePt t="70258" x="2178050" y="2419350"/>
          <p14:tracePt t="70275" x="2209800" y="2425700"/>
          <p14:tracePt t="70292" x="2241550" y="2432050"/>
          <p14:tracePt t="70308" x="2254250" y="2432050"/>
          <p14:tracePt t="70325" x="2292350" y="2438400"/>
          <p14:tracePt t="70342" x="2311400" y="2444750"/>
          <p14:tracePt t="70358" x="2324100" y="2451100"/>
          <p14:tracePt t="70375" x="2336800" y="2457450"/>
          <p14:tracePt t="70392" x="2343150" y="2457450"/>
          <p14:tracePt t="70408" x="2349500" y="2457450"/>
          <p14:tracePt t="70442" x="2349500" y="2463800"/>
          <p14:tracePt t="70461" x="2349500" y="2470150"/>
          <p14:tracePt t="70475" x="2349500" y="2476500"/>
          <p14:tracePt t="70491" x="2292350" y="2495550"/>
          <p14:tracePt t="70508" x="2228850" y="2520950"/>
          <p14:tracePt t="70525" x="2076450" y="2546350"/>
          <p14:tracePt t="70541" x="1930400" y="2559050"/>
          <p14:tracePt t="70558" x="1854200" y="2559050"/>
          <p14:tracePt t="70575" x="1746250" y="2559050"/>
          <p14:tracePt t="70592" x="1651000" y="2546350"/>
          <p14:tracePt t="70608" x="1612900" y="2533650"/>
          <p14:tracePt t="70625" x="1543050" y="2514600"/>
          <p14:tracePt t="70641" x="1504950" y="2495550"/>
          <p14:tracePt t="70658" x="1498600" y="2489200"/>
          <p14:tracePt t="70675" x="1473200" y="2476500"/>
          <p14:tracePt t="70692" x="1460500" y="2463800"/>
          <p14:tracePt t="70708" x="1447800" y="2457450"/>
          <p14:tracePt t="70725" x="1428750" y="2438400"/>
          <p14:tracePt t="70742" x="1409700" y="2425700"/>
          <p14:tracePt t="70758" x="1403350" y="2413000"/>
          <p14:tracePt t="70775" x="1397000" y="2406650"/>
          <p14:tracePt t="70792" x="1390650" y="2400300"/>
          <p14:tracePt t="70833" x="1384300" y="2393950"/>
          <p14:tracePt t="70903" x="1384300" y="2387600"/>
          <p14:tracePt t="71766" x="1384300" y="2393950"/>
          <p14:tracePt t="71796" x="1384300" y="2400300"/>
          <p14:tracePt t="71806" x="1384300" y="2406650"/>
          <p14:tracePt t="71826" x="1384300" y="2419350"/>
          <p14:tracePt t="71836" x="1384300" y="2425700"/>
          <p14:tracePt t="71856" x="1384300" y="2438400"/>
          <p14:tracePt t="71866" x="1384300" y="2444750"/>
          <p14:tracePt t="71887" x="1384300" y="2457450"/>
          <p14:tracePt t="71897" x="1384300" y="2463800"/>
          <p14:tracePt t="71917" x="1384300" y="2476500"/>
          <p14:tracePt t="71937" x="1384300" y="2482850"/>
          <p14:tracePt t="71947" x="1384300" y="2489200"/>
          <p14:tracePt t="71957" x="1384300" y="2495550"/>
          <p14:tracePt t="71974" x="1384300" y="2501900"/>
          <p14:tracePt t="71990" x="1384300" y="2514600"/>
          <p14:tracePt t="72007" x="1384300" y="2520950"/>
          <p14:tracePt t="72024" x="1390650" y="2527300"/>
          <p14:tracePt t="72040" x="1390650" y="2533650"/>
          <p14:tracePt t="72057" x="1397000" y="2540000"/>
          <p14:tracePt t="72074" x="1397000" y="2546350"/>
          <p14:tracePt t="72090" x="1397000" y="2552700"/>
          <p14:tracePt t="72107" x="1403350" y="2559050"/>
          <p14:tracePt t="72140" x="1409700" y="2565400"/>
          <p14:tracePt t="72158" x="1409700" y="2571750"/>
          <p14:tracePt t="72188" x="1416050" y="2578100"/>
          <p14:tracePt t="72237" x="1416050" y="2584450"/>
          <p14:tracePt t="72247" x="1422400" y="2590800"/>
          <p14:tracePt t="72268" x="1428750" y="2590800"/>
          <p14:tracePt t="72278" x="1428750" y="2597150"/>
          <p14:tracePt t="72298" x="1435100" y="2603500"/>
          <p14:tracePt t="72308" x="1441450" y="2609850"/>
          <p14:tracePt t="72318" x="1447800" y="2609850"/>
          <p14:tracePt t="72338" x="1454150" y="2616200"/>
          <p14:tracePt t="72348" x="1460500" y="2622550"/>
          <p14:tracePt t="72368" x="1466850" y="2622550"/>
          <p14:tracePt t="72398" x="1473200" y="2622550"/>
          <p14:tracePt t="72419" x="1473200" y="2628900"/>
          <p14:tracePt t="72428" x="1479550" y="2628900"/>
          <p14:tracePt t="73081" x="1485900" y="2628900"/>
          <p14:tracePt t="73091" x="1498600" y="2635250"/>
          <p14:tracePt t="73101" x="1504950" y="2635250"/>
          <p14:tracePt t="73111" x="1524000" y="2641600"/>
          <p14:tracePt t="73123" x="1543050" y="2654300"/>
          <p14:tracePt t="73140" x="1574800" y="2660650"/>
          <p14:tracePt t="73156" x="1587500" y="2667000"/>
          <p14:tracePt t="73173" x="1619250" y="2679700"/>
          <p14:tracePt t="73190" x="1631950" y="2686050"/>
          <p14:tracePt t="73206" x="1676400" y="2692400"/>
          <p14:tracePt t="73223" x="1739900" y="2705100"/>
          <p14:tracePt t="73240" x="1771650" y="2705100"/>
          <p14:tracePt t="73256" x="1841500" y="2711450"/>
          <p14:tracePt t="73273" x="1879600" y="2717800"/>
          <p14:tracePt t="73290" x="1898650" y="2717800"/>
          <p14:tracePt t="73306" x="1924050" y="2717800"/>
          <p14:tracePt t="73323" x="1943100" y="2717800"/>
          <p14:tracePt t="73339" x="1949450" y="2717800"/>
          <p14:tracePt t="73356" x="1968500" y="2717800"/>
          <p14:tracePt t="73373" x="2000250" y="2717800"/>
          <p14:tracePt t="73389" x="2006600" y="2717800"/>
          <p14:tracePt t="73406" x="2038350" y="2717800"/>
          <p14:tracePt t="73423" x="2063750" y="2717800"/>
          <p14:tracePt t="73439" x="2070100" y="2717800"/>
          <p14:tracePt t="73456" x="2101850" y="2717800"/>
          <p14:tracePt t="73473" x="2120900" y="2717800"/>
          <p14:tracePt t="73489" x="2133600" y="2717800"/>
          <p14:tracePt t="73506" x="2152650" y="2711450"/>
          <p14:tracePt t="73523" x="2178050" y="2698750"/>
          <p14:tracePt t="73539" x="2184400" y="2692400"/>
          <p14:tracePt t="73556" x="2197100" y="2686050"/>
          <p14:tracePt t="73573" x="2203450" y="2686050"/>
          <p14:tracePt t="73589" x="2209800" y="2679700"/>
          <p14:tracePt t="73606" x="2216150" y="2679700"/>
          <p14:tracePt t="73653" x="2216150" y="2673350"/>
          <p14:tracePt t="76132" x="2222500" y="2673350"/>
          <p14:tracePt t="76513" x="2222500" y="2686050"/>
          <p14:tracePt t="76523" x="2222500" y="2717800"/>
          <p14:tracePt t="76533" x="2184400" y="2800350"/>
          <p14:tracePt t="76543" x="2133600" y="2990850"/>
          <p14:tracePt t="76554" x="2063750" y="3251200"/>
          <p14:tracePt t="76571" x="1993900" y="3505200"/>
          <p14:tracePt t="76587" x="1885950" y="4032250"/>
          <p14:tracePt t="76604" x="1809750" y="4514850"/>
          <p14:tracePt t="76621" x="1784350" y="4756150"/>
          <p14:tracePt t="76637" x="1771650" y="5213350"/>
          <p14:tracePt t="76655" x="1790700" y="5676900"/>
          <p14:tracePt t="76670" x="1809750" y="5842000"/>
          <p14:tracePt t="76687" x="1879600" y="6064250"/>
          <p14:tracePt t="76704" x="1936750" y="6184900"/>
          <p14:tracePt t="76720" x="1974850" y="6235700"/>
          <p14:tracePt t="76737" x="2063750" y="6324600"/>
          <p14:tracePt t="76754" x="2235200" y="6426200"/>
          <p14:tracePt t="76770" x="2330450" y="6470650"/>
          <p14:tracePt t="76787" x="2501900" y="6515100"/>
          <p14:tracePt t="76804" x="2654300" y="6521450"/>
          <p14:tracePt t="76820" x="2717800" y="6508750"/>
          <p14:tracePt t="76837" x="2832100" y="6457950"/>
          <p14:tracePt t="76854" x="2901950" y="6407150"/>
          <p14:tracePt t="76870" x="2927350" y="6375400"/>
          <p14:tracePt t="76887" x="2997200" y="6299200"/>
          <p14:tracePt t="76904" x="3060700" y="6216650"/>
          <p14:tracePt t="76920" x="3092450" y="6159500"/>
          <p14:tracePt t="76937" x="3181350" y="6013450"/>
          <p14:tracePt t="76954" x="3244850" y="5854700"/>
          <p14:tracePt t="76971" x="3270250" y="5810250"/>
          <p14:tracePt t="76987" x="3308350" y="5727700"/>
          <p14:tracePt t="77004" x="3340100" y="5683250"/>
          <p14:tracePt t="77020" x="3359150" y="5657850"/>
          <p14:tracePt t="77037" x="3397250" y="5594350"/>
          <p14:tracePt t="77054" x="3416300" y="5562600"/>
          <p14:tracePt t="77070" x="3460750" y="5467350"/>
          <p14:tracePt t="77087" x="3486150" y="5372100"/>
          <p14:tracePt t="77103" x="3492500" y="5334000"/>
          <p14:tracePt t="77120" x="3498850" y="5276850"/>
          <p14:tracePt t="77137" x="3498850" y="5213350"/>
          <p14:tracePt t="77153" x="3492500" y="5168900"/>
          <p14:tracePt t="77170" x="3435350" y="5073650"/>
          <p14:tracePt t="77187" x="3359150" y="4997450"/>
          <p14:tracePt t="77203" x="3295650" y="4946650"/>
          <p14:tracePt t="77220" x="3143250" y="4864100"/>
          <p14:tracePt t="77237" x="2971800" y="4813300"/>
          <p14:tracePt t="77253" x="2882900" y="4794250"/>
          <p14:tracePt t="77270" x="2711450" y="4787900"/>
          <p14:tracePt t="77287" x="2571750" y="4800600"/>
          <p14:tracePt t="77303" x="2527300" y="4819650"/>
          <p14:tracePt t="77320" x="2432050" y="4883150"/>
          <p14:tracePt t="77337" x="2355850" y="4978400"/>
          <p14:tracePt t="77353" x="2324100" y="5041900"/>
          <p14:tracePt t="77370" x="2286000" y="5168900"/>
          <p14:tracePt t="77387" x="2279650" y="5276850"/>
          <p14:tracePt t="77403" x="2279650" y="5321300"/>
          <p14:tracePt t="77420" x="2279650" y="5416550"/>
          <p14:tracePt t="77437" x="2305050" y="5499100"/>
          <p14:tracePt t="77453" x="2349500" y="5549900"/>
          <p14:tracePt t="77470" x="2425700" y="5626100"/>
          <p14:tracePt t="77486" x="2565400" y="5715000"/>
          <p14:tracePt t="77503" x="2647950" y="5740400"/>
          <p14:tracePt t="77520" x="2844800" y="5765800"/>
          <p14:tracePt t="77536" x="3035300" y="5753100"/>
          <p14:tracePt t="77553" x="3117850" y="5740400"/>
          <p14:tracePt t="77570" x="3270250" y="5689600"/>
          <p14:tracePt t="77587" x="3359150" y="5638800"/>
          <p14:tracePt t="77603" x="3390900" y="5626100"/>
          <p14:tracePt t="77620" x="3429000" y="5588000"/>
          <p14:tracePt t="77637" x="3460750" y="5537200"/>
          <p14:tracePt t="77653" x="3479800" y="5499100"/>
          <p14:tracePt t="77670" x="3486150" y="5467350"/>
          <p14:tracePt t="77687" x="3486150" y="5448300"/>
          <p14:tracePt t="77703" x="3486150" y="5441950"/>
          <p14:tracePt t="77720" x="3486150" y="5429250"/>
          <p14:tracePt t="78179" x="3486150" y="5416550"/>
          <p14:tracePt t="78189" x="3460750" y="5391150"/>
          <p14:tracePt t="78199" x="3416300" y="5340350"/>
          <p14:tracePt t="78209" x="3352800" y="5264150"/>
          <p14:tracePt t="78220" x="3289300" y="5194300"/>
          <p14:tracePt t="78236" x="3194050" y="5099050"/>
          <p14:tracePt t="78253" x="3022600" y="4921250"/>
          <p14:tracePt t="78269" x="2857500" y="4768850"/>
          <p14:tracePt t="78286" x="2774950" y="4673600"/>
          <p14:tracePt t="78303" x="2590800" y="4470400"/>
          <p14:tracePt t="78319" x="2393950" y="4222750"/>
          <p14:tracePt t="78336" x="2311400" y="4108450"/>
          <p14:tracePt t="78353" x="2190750" y="3898900"/>
          <p14:tracePt t="78369" x="2076450" y="3695700"/>
          <p14:tracePt t="78386" x="2038350" y="3581400"/>
          <p14:tracePt t="78403" x="1974850" y="3340100"/>
          <p14:tracePt t="78419" x="1936750" y="3149600"/>
          <p14:tracePt t="78436" x="1930400" y="3073400"/>
          <p14:tracePt t="78453" x="1911350" y="2952750"/>
          <p14:tracePt t="78470" x="1911350" y="2870200"/>
          <p14:tracePt t="78486" x="1911350" y="2825750"/>
          <p14:tracePt t="78503" x="1911350" y="2736850"/>
          <p14:tracePt t="78520" x="1911350" y="2660650"/>
          <p14:tracePt t="78536" x="1911350" y="2641600"/>
          <p14:tracePt t="78553" x="1911350" y="2597150"/>
          <p14:tracePt t="78570" x="1911350" y="2571750"/>
          <p14:tracePt t="78586" x="1911350" y="2559050"/>
          <p14:tracePt t="78602" x="1911350" y="2546350"/>
          <p14:tracePt t="78619" x="1911350" y="2540000"/>
          <p14:tracePt t="78636" x="1911350" y="2520950"/>
          <p14:tracePt t="78652" x="1911350" y="2514600"/>
          <p14:tracePt t="78761" x="1905000" y="2514600"/>
          <p14:tracePt t="78771" x="1898650" y="2514600"/>
          <p14:tracePt t="78781" x="1885950" y="2533650"/>
          <p14:tracePt t="78791" x="1873250" y="2559050"/>
          <p14:tracePt t="78802" x="1860550" y="2584450"/>
          <p14:tracePt t="78819" x="1854200" y="2609850"/>
          <p14:tracePt t="78836" x="1835150" y="2654300"/>
          <p14:tracePt t="78852" x="1828800" y="2679700"/>
          <p14:tracePt t="78869" x="1822450" y="2692400"/>
          <p14:tracePt t="78886" x="1803400" y="2743200"/>
          <p14:tracePt t="78902" x="1784350" y="2851150"/>
          <p14:tracePt t="78919" x="1778000" y="2914650"/>
          <p14:tracePt t="78936" x="1758950" y="3067050"/>
          <p14:tracePt t="78952" x="1758950" y="3155950"/>
          <p14:tracePt t="78969" x="1758950" y="3187700"/>
          <p14:tracePt t="78985" x="1758950" y="3219450"/>
          <p14:tracePt t="79002" x="1758950" y="3232150"/>
          <p14:tracePt t="79019" x="1758950" y="3238500"/>
          <p14:tracePt t="79035" x="1758950" y="3244850"/>
          <p14:tracePt t="79052" x="1765300" y="3251200"/>
          <p14:tracePt t="79153" x="1771650" y="3251200"/>
          <p14:tracePt t="79263" x="1778000" y="3251200"/>
          <p14:tracePt t="79795" x="1778000" y="3238500"/>
          <p14:tracePt t="79805" x="1778000" y="3225800"/>
          <p14:tracePt t="79815" x="1771650" y="3206750"/>
          <p14:tracePt t="79826" x="1771650" y="3194050"/>
          <p14:tracePt t="79835" x="1765300" y="3181350"/>
          <p14:tracePt t="79851" x="1765300" y="3162300"/>
          <p14:tracePt t="79868" x="1765300" y="3136900"/>
          <p14:tracePt t="79885" x="1765300" y="3111500"/>
          <p14:tracePt t="79901" x="1765300" y="3105150"/>
          <p14:tracePt t="79918" x="1765300" y="3092450"/>
          <p14:tracePt t="79935" x="1765300" y="3079750"/>
          <p14:tracePt t="79951" x="1765300" y="3073400"/>
          <p14:tracePt t="79968" x="1765300" y="3048000"/>
          <p14:tracePt t="79985" x="1771650" y="3035300"/>
          <p14:tracePt t="80001" x="1778000" y="3022600"/>
          <p14:tracePt t="80018" x="1778000" y="3009900"/>
          <p14:tracePt t="80035" x="1784350" y="3003550"/>
          <p14:tracePt t="80051" x="1790700" y="2997200"/>
          <p14:tracePt t="80068" x="1797050" y="2984500"/>
          <p14:tracePt t="80085" x="1809750" y="2965450"/>
          <p14:tracePt t="80101" x="1822450" y="2959100"/>
          <p14:tracePt t="80118" x="1860550" y="2927350"/>
          <p14:tracePt t="80135" x="1898650" y="2889250"/>
          <p14:tracePt t="80151" x="1905000" y="2876550"/>
          <p14:tracePt t="80168" x="1936750" y="2863850"/>
          <p14:tracePt t="80185" x="1949450" y="2851150"/>
          <p14:tracePt t="80201" x="1974850" y="2832100"/>
          <p14:tracePt t="80218" x="2012950" y="2806700"/>
          <p14:tracePt t="80235" x="2038350" y="2800350"/>
          <p14:tracePt t="80251" x="2070100" y="2787650"/>
          <p14:tracePt t="80268" x="2114550" y="2781300"/>
          <p14:tracePt t="80285" x="2120900" y="2774950"/>
          <p14:tracePt t="80301" x="2165350" y="2768600"/>
          <p14:tracePt t="80318" x="2197100" y="2762250"/>
          <p14:tracePt t="80335" x="2216150" y="2762250"/>
          <p14:tracePt t="80351" x="2266950" y="2762250"/>
          <p14:tracePt t="80368" x="2311400" y="2762250"/>
          <p14:tracePt t="80385" x="2336800" y="2762250"/>
          <p14:tracePt t="80401" x="2374900" y="2762250"/>
          <p14:tracePt t="80418" x="2419350" y="2762250"/>
          <p14:tracePt t="80434" x="2438400" y="2762250"/>
          <p14:tracePt t="80451" x="2482850" y="2768600"/>
          <p14:tracePt t="80468" x="2527300" y="2794000"/>
          <p14:tracePt t="80485" x="2552700" y="2813050"/>
          <p14:tracePt t="80501" x="2597150" y="2844800"/>
          <p14:tracePt t="80518" x="2635250" y="2870200"/>
          <p14:tracePt t="80534" x="2641600" y="2882900"/>
          <p14:tracePt t="80551" x="2673350" y="2914650"/>
          <p14:tracePt t="80568" x="2698750" y="2952750"/>
          <p14:tracePt t="80584" x="2711450" y="2965450"/>
          <p14:tracePt t="80601" x="2730500" y="3022600"/>
          <p14:tracePt t="80618" x="2749550" y="3079750"/>
          <p14:tracePt t="80634" x="2762250" y="3117850"/>
          <p14:tracePt t="80651" x="2768600" y="3181350"/>
          <p14:tracePt t="80668" x="2781300" y="3244850"/>
          <p14:tracePt t="80684" x="2781300" y="3263900"/>
          <p14:tracePt t="80701" x="2781300" y="3295650"/>
          <p14:tracePt t="80718" x="2781300" y="3308350"/>
          <p14:tracePt t="80734" x="2781300" y="3314700"/>
          <p14:tracePt t="80751" x="2781300" y="3333750"/>
          <p14:tracePt t="80768" x="2781300" y="3352800"/>
          <p14:tracePt t="80784" x="2781300" y="3359150"/>
          <p14:tracePt t="80801" x="2774950" y="3378200"/>
          <p14:tracePt t="80818" x="2755900" y="3397250"/>
          <p14:tracePt t="80834" x="2743200" y="3409950"/>
          <p14:tracePt t="80851" x="2717800" y="3435350"/>
          <p14:tracePt t="80868" x="2673350" y="3460750"/>
          <p14:tracePt t="80884" x="2647950" y="3473450"/>
          <p14:tracePt t="80901" x="2584450" y="3492500"/>
          <p14:tracePt t="80918" x="2527300" y="3505200"/>
          <p14:tracePt t="80934" x="2495550" y="3511550"/>
          <p14:tracePt t="80951" x="2438400" y="3517900"/>
          <p14:tracePt t="80967" x="2413000" y="3524250"/>
          <p14:tracePt t="80984" x="2355850" y="3524250"/>
          <p14:tracePt t="81001" x="2298700" y="3524250"/>
          <p14:tracePt t="81018" x="2254250" y="3524250"/>
          <p14:tracePt t="81034" x="2235200" y="3524250"/>
          <p14:tracePt t="81051" x="2197100" y="3524250"/>
          <p14:tracePt t="81067" x="2171700" y="3524250"/>
          <p14:tracePt t="81084" x="2133600" y="3517900"/>
          <p14:tracePt t="81101" x="2089150" y="3511550"/>
          <p14:tracePt t="81117" x="2070100" y="3505200"/>
          <p14:tracePt t="81134" x="2019300" y="3486150"/>
          <p14:tracePt t="81151" x="1974850" y="3473450"/>
          <p14:tracePt t="81167" x="1955800" y="3467100"/>
          <p14:tracePt t="81184" x="1911350" y="3441700"/>
          <p14:tracePt t="81201" x="1873250" y="3416300"/>
          <p14:tracePt t="81217" x="1854200" y="3403600"/>
          <p14:tracePt t="81234" x="1835150" y="3384550"/>
          <p14:tracePt t="81251" x="1816100" y="3371850"/>
          <p14:tracePt t="81267" x="1809750" y="3352800"/>
          <p14:tracePt t="81284" x="1784350" y="3321050"/>
          <p14:tracePt t="81301" x="1758950" y="3276600"/>
          <p14:tracePt t="81317" x="1746250" y="3251200"/>
          <p14:tracePt t="81334" x="1727200" y="3206750"/>
          <p14:tracePt t="81351" x="1720850" y="3181350"/>
          <p14:tracePt t="81367" x="1714500" y="3162300"/>
          <p14:tracePt t="81384" x="1708150" y="3136900"/>
          <p14:tracePt t="81400" x="1708150" y="3105150"/>
          <p14:tracePt t="81417" x="1708150" y="3098800"/>
          <p14:tracePt t="81434" x="1708150" y="3067050"/>
          <p14:tracePt t="81450" x="1708150" y="3041650"/>
          <p14:tracePt t="81467" x="1708150" y="3035300"/>
          <p14:tracePt t="81484" x="1708150" y="3016250"/>
          <p14:tracePt t="81500" x="1708150" y="3003550"/>
          <p14:tracePt t="81534" x="1708150" y="2984500"/>
          <p14:tracePt t="81550" x="1708150" y="2971800"/>
          <p14:tracePt t="81567" x="1714500" y="2959100"/>
          <p14:tracePt t="81584" x="1714500" y="2952750"/>
          <p14:tracePt t="81601" x="1720850" y="2946400"/>
          <p14:tracePt t="81634" x="1720850" y="2933700"/>
          <p14:tracePt t="81651" x="1733550" y="2927350"/>
          <p14:tracePt t="81667" x="1739900" y="2914650"/>
          <p14:tracePt t="81684" x="1746250" y="2901950"/>
          <p14:tracePt t="81701" x="1758950" y="2895600"/>
          <p14:tracePt t="81717" x="1758950" y="2889250"/>
          <p14:tracePt t="81734" x="1771650" y="2876550"/>
          <p14:tracePt t="81750" x="1778000" y="2870200"/>
          <p14:tracePt t="81767" x="1790700" y="2851150"/>
          <p14:tracePt t="81783" x="1816100" y="2832100"/>
          <p14:tracePt t="81800" x="1835150" y="2819400"/>
          <p14:tracePt t="81817" x="1879600" y="2794000"/>
          <p14:tracePt t="81833" x="1943100" y="2762250"/>
          <p14:tracePt t="81850" x="1968500" y="2749550"/>
          <p14:tracePt t="81867" x="2032000" y="2717800"/>
          <p14:tracePt t="81883" x="2076450" y="2698750"/>
          <p14:tracePt t="81900" x="2101850" y="2686050"/>
          <p14:tracePt t="81903" x="2114550" y="2679700"/>
          <p14:tracePt t="81917" x="2133600" y="2679700"/>
          <p14:tracePt t="81933" x="2184400" y="2673350"/>
          <p14:tracePt t="81950" x="2203450" y="2673350"/>
          <p14:tracePt t="81966" x="2260600" y="2673350"/>
          <p14:tracePt t="81983" x="2324100" y="2673350"/>
          <p14:tracePt t="82000" x="2368550" y="2673350"/>
          <p14:tracePt t="82017" x="2457450" y="2692400"/>
          <p14:tracePt t="82033" x="2540000" y="2724150"/>
          <p14:tracePt t="82050" x="2578100" y="2736850"/>
          <p14:tracePt t="82067" x="2628900" y="2768600"/>
          <p14:tracePt t="82083" x="2686050" y="2806700"/>
          <p14:tracePt t="82100" x="2698750" y="2819400"/>
          <p14:tracePt t="82117" x="2736850" y="2851150"/>
          <p14:tracePt t="82133" x="2774950" y="2895600"/>
          <p14:tracePt t="82150" x="2806700" y="2927350"/>
          <p14:tracePt t="82167" x="2857500" y="3009900"/>
          <p14:tracePt t="82183" x="2908300" y="3105150"/>
          <p14:tracePt t="82200" x="2927350" y="3143250"/>
          <p14:tracePt t="82217" x="2959100" y="3206750"/>
          <p14:tracePt t="82233" x="2965450" y="3238500"/>
          <p14:tracePt t="82250" x="2971800" y="3251200"/>
          <p14:tracePt t="82266" x="2971800" y="3257550"/>
          <p14:tracePt t="82444" x="2971800" y="3270250"/>
          <p14:tracePt t="82454" x="2971800" y="3276600"/>
          <p14:tracePt t="82464" x="2971800" y="3295650"/>
          <p14:tracePt t="82475" x="2959100" y="3314700"/>
          <p14:tracePt t="82485" x="2940050" y="3346450"/>
          <p14:tracePt t="82500" x="2908300" y="3384550"/>
          <p14:tracePt t="82516" x="2838450" y="3492500"/>
          <p14:tracePt t="82533" x="2794000" y="3543300"/>
          <p14:tracePt t="82550" x="2717800" y="3619500"/>
          <p14:tracePt t="82567" x="2622550" y="3702050"/>
          <p14:tracePt t="82583" x="2565400" y="3727450"/>
          <p14:tracePt t="82600" x="2463800" y="3771900"/>
          <p14:tracePt t="82616" x="2362200" y="3797300"/>
          <p14:tracePt t="82633" x="2305050" y="3803650"/>
          <p14:tracePt t="82650" x="2190750" y="3803650"/>
          <p14:tracePt t="82666" x="2070100" y="3797300"/>
          <p14:tracePt t="82683" x="2006600" y="3778250"/>
          <p14:tracePt t="82699" x="1892300" y="3727450"/>
          <p14:tracePt t="82716" x="1797050" y="3689350"/>
          <p14:tracePt t="82733" x="1758950" y="3670300"/>
          <p14:tracePt t="82749" x="1689100" y="3625850"/>
          <p14:tracePt t="82766" x="1619250" y="3575050"/>
          <p14:tracePt t="82783" x="1593850" y="3543300"/>
          <p14:tracePt t="82799" x="1524000" y="3486150"/>
          <p14:tracePt t="82816" x="1454150" y="3378200"/>
          <p14:tracePt t="82833" x="1422400" y="3333750"/>
          <p14:tracePt t="82849" x="1371600" y="3244850"/>
          <p14:tracePt t="82866" x="1352550" y="3155950"/>
          <p14:tracePt t="82883" x="1339850" y="3117850"/>
          <p14:tracePt t="82886" x="1339850" y="3067050"/>
          <p14:tracePt t="82899" x="1327150" y="3022600"/>
          <p14:tracePt t="82916" x="1327150" y="2965450"/>
          <p14:tracePt t="82933" x="1327150" y="2940050"/>
          <p14:tracePt t="82949" x="1327150" y="2908300"/>
          <p14:tracePt t="82966" x="1339850" y="2876550"/>
          <p14:tracePt t="82983" x="1358900" y="2844800"/>
          <p14:tracePt t="82999" x="1428750" y="2768600"/>
          <p14:tracePt t="83016" x="1562100" y="2647950"/>
          <p14:tracePt t="83033" x="1638300" y="2590800"/>
          <p14:tracePt t="83049" x="1797050" y="2489200"/>
          <p14:tracePt t="83066" x="1930400" y="2444750"/>
          <p14:tracePt t="83083" x="1987550" y="2432050"/>
          <p14:tracePt t="83099" x="2070100" y="2425700"/>
          <p14:tracePt t="83116" x="2114550" y="2425700"/>
          <p14:tracePt t="83133" x="2178050" y="2425700"/>
          <p14:tracePt t="83149" x="2228850" y="2425700"/>
          <p14:tracePt t="83166" x="2292350" y="2470150"/>
          <p14:tracePt t="83183" x="2324100" y="2489200"/>
          <p14:tracePt t="83199" x="2387600" y="2559050"/>
          <p14:tracePt t="83216" x="2470150" y="2635250"/>
          <p14:tracePt t="83233" x="2508250" y="2686050"/>
          <p14:tracePt t="83249" x="2552700" y="2762250"/>
          <p14:tracePt t="83266" x="2578100" y="2813050"/>
          <p14:tracePt t="83282" x="2590800" y="2838450"/>
          <p14:tracePt t="83299" x="2603500" y="2895600"/>
          <p14:tracePt t="83316" x="2622550" y="2946400"/>
          <p14:tracePt t="83333" x="2628900" y="3041650"/>
          <p14:tracePt t="83349" x="2635250" y="3136900"/>
          <p14:tracePt t="83366" x="2635250" y="3162300"/>
          <p14:tracePt t="83382" x="2635250" y="3206750"/>
          <p14:tracePt t="83399" x="2635250" y="3225800"/>
          <p14:tracePt t="83416" x="2635250" y="3238500"/>
          <p14:tracePt t="83432" x="2622550" y="3270250"/>
          <p14:tracePt t="83449" x="2597150" y="3314700"/>
          <p14:tracePt t="83466" x="2597150" y="3340100"/>
          <p14:tracePt t="83482" x="2565400" y="3371850"/>
          <p14:tracePt t="83499" x="2527300" y="3409950"/>
          <p14:tracePt t="83516" x="2508250" y="3422650"/>
          <p14:tracePt t="83532" x="2444750" y="3467100"/>
          <p14:tracePt t="83549" x="2387600" y="3486150"/>
          <p14:tracePt t="83565" x="2349500" y="3492500"/>
          <p14:tracePt t="83582" x="2286000" y="3492500"/>
          <p14:tracePt t="83599" x="2228850" y="3492500"/>
          <p14:tracePt t="83616" x="2203450" y="3492500"/>
          <p14:tracePt t="83632" x="2152650" y="3492500"/>
          <p14:tracePt t="83649" x="2108200" y="3473450"/>
          <p14:tracePt t="83665" x="2089150" y="3460750"/>
          <p14:tracePt t="83682" x="2063750" y="3435350"/>
          <p14:tracePt t="83699" x="2032000" y="3416300"/>
          <p14:tracePt t="83715" x="2019300" y="3397250"/>
          <p14:tracePt t="83732" x="1981200" y="3340100"/>
          <p14:tracePt t="83749" x="1943100" y="3270250"/>
          <p14:tracePt t="83765" x="1930400" y="3244850"/>
          <p14:tracePt t="83782" x="1905000" y="3187700"/>
          <p14:tracePt t="83799" x="1892300" y="3155950"/>
          <p14:tracePt t="83815" x="1892300" y="3143250"/>
          <p14:tracePt t="83832" x="1885950" y="3130550"/>
          <p14:tracePt t="83849" x="1885950" y="3124200"/>
          <p14:tracePt t="83865" x="1885950" y="3117850"/>
          <p14:tracePt t="84130" x="1885950" y="3124200"/>
          <p14:tracePt t="84140" x="1885950" y="3136900"/>
          <p14:tracePt t="84150" x="1885950" y="3149600"/>
          <p14:tracePt t="84165" x="1885950" y="3155950"/>
          <p14:tracePt t="84182" x="1892300" y="3194050"/>
          <p14:tracePt t="84198" x="1905000" y="3213100"/>
          <p14:tracePt t="84215" x="1930400" y="3251200"/>
          <p14:tracePt t="84232" x="1955800" y="3289300"/>
          <p14:tracePt t="84248" x="1962150" y="3302000"/>
          <p14:tracePt t="84265" x="1974850" y="3321050"/>
          <p14:tracePt t="84282" x="1981200" y="3327400"/>
          <p14:tracePt t="84315" x="1987550" y="3327400"/>
          <p14:tracePt t="84452" x="1993900" y="3327400"/>
          <p14:tracePt t="85385" x="1987550" y="3346450"/>
          <p14:tracePt t="85397" x="1955800" y="3409950"/>
          <p14:tracePt t="85405" x="1879600" y="3556000"/>
          <p14:tracePt t="85415" x="1733550" y="3848100"/>
          <p14:tracePt t="85431" x="1600200" y="4159250"/>
          <p14:tracePt t="85448" x="1365250" y="4654550"/>
          <p14:tracePt t="85464" x="1187450" y="5067300"/>
          <p14:tracePt t="85481" x="1098550" y="5251450"/>
          <p14:tracePt t="85497" x="933450" y="5695950"/>
          <p14:tracePt t="85514" x="819150" y="6140450"/>
          <p14:tracePt t="85531" x="781050" y="6350000"/>
          <p14:tracePt t="85548" x="730250" y="6756400"/>
          <p14:tracePt t="86268" x="1092200" y="6527800"/>
          <p14:tracePt t="86278" x="1117600" y="6502400"/>
          <p14:tracePt t="86288" x="1155700" y="6483350"/>
          <p14:tracePt t="86298" x="1181100" y="6470650"/>
          <p14:tracePt t="86314" x="1200150" y="6457950"/>
          <p14:tracePt t="86330" x="1225550" y="6451600"/>
          <p14:tracePt t="86347" x="1238250" y="6445250"/>
          <p14:tracePt t="86388" x="1244600" y="6445250"/>
          <p14:tracePt t="87021" x="1244600" y="6432550"/>
          <p14:tracePt t="87061" x="1244600" y="6426200"/>
          <p14:tracePt t="87071" x="1244600" y="6407150"/>
          <p14:tracePt t="87081" x="1244600" y="6381750"/>
          <p14:tracePt t="87096" x="1244600" y="6350000"/>
          <p14:tracePt t="87113" x="1244600" y="6248400"/>
          <p14:tracePt t="87130" x="1244600" y="6076950"/>
          <p14:tracePt t="87146" x="1231900" y="5962650"/>
          <p14:tracePt t="87163" x="1225550" y="5638800"/>
          <p14:tracePt t="87180" x="1225550" y="5289550"/>
          <p14:tracePt t="87196" x="1225550" y="5118100"/>
          <p14:tracePt t="87213" x="1225550" y="4724400"/>
          <p14:tracePt t="87230" x="1263650" y="4337050"/>
          <p14:tracePt t="87246" x="1289050" y="4152900"/>
          <p14:tracePt t="87263" x="1371600" y="3752850"/>
          <p14:tracePt t="87280" x="1416050" y="3581400"/>
          <p14:tracePt t="87296" x="1479550" y="3378200"/>
          <p14:tracePt t="87313" x="1517650" y="3263900"/>
          <p14:tracePt t="87330" x="1524000" y="3251200"/>
          <p14:tracePt t="87346" x="1536700" y="3219450"/>
          <p14:tracePt t="87363" x="1543050" y="3213100"/>
          <p14:tracePt t="87592" x="1549400" y="3213100"/>
          <p14:tracePt t="87622" x="1555750" y="3213100"/>
          <p14:tracePt t="87693" x="1562100" y="3213100"/>
          <p14:tracePt t="87713" x="1568450" y="3213100"/>
          <p14:tracePt t="87723" x="1581150" y="3213100"/>
          <p14:tracePt t="87733" x="1600200" y="3213100"/>
          <p14:tracePt t="87746" x="1625600" y="3225800"/>
          <p14:tracePt t="87763" x="1758950" y="3282950"/>
          <p14:tracePt t="87779" x="1847850" y="3327400"/>
          <p14:tracePt t="87796" x="2032000" y="3416300"/>
          <p14:tracePt t="87813" x="2222500" y="3486150"/>
          <p14:tracePt t="87829" x="2305050" y="3498850"/>
          <p14:tracePt t="87846" x="2457450" y="3511550"/>
          <p14:tracePt t="87863" x="2597150" y="3498850"/>
          <p14:tracePt t="87879" x="2660650" y="3473450"/>
          <p14:tracePt t="87896" x="2787650" y="3397250"/>
          <p14:tracePt t="87913" x="2876550" y="3327400"/>
          <p14:tracePt t="87929" x="2889250" y="3308350"/>
          <p14:tracePt t="87946" x="2914650" y="3282950"/>
          <p14:tracePt t="87963" x="2927350" y="3257550"/>
          <p14:tracePt t="87979" x="2933700" y="3251200"/>
          <p14:tracePt t="87996" x="2933700" y="3219450"/>
          <p14:tracePt t="88013" x="2933700" y="3200400"/>
          <p14:tracePt t="88029" x="2914650" y="3155950"/>
          <p14:tracePt t="88046" x="2844800" y="3105150"/>
          <p14:tracePt t="88062" x="2800350" y="3073400"/>
          <p14:tracePt t="88079" x="2660650" y="3028950"/>
          <p14:tracePt t="88096" x="2463800" y="3009900"/>
          <p14:tracePt t="88112" x="2368550" y="3003550"/>
          <p14:tracePt t="88129" x="2190750" y="2997200"/>
          <p14:tracePt t="88146" x="2032000" y="2997200"/>
          <p14:tracePt t="88162" x="1949450" y="2997200"/>
          <p14:tracePt t="88179" x="1765300" y="3022600"/>
          <p14:tracePt t="88196" x="1606550" y="3060700"/>
          <p14:tracePt t="88212" x="1549400" y="3079750"/>
          <p14:tracePt t="88229" x="1479550" y="3105150"/>
          <p14:tracePt t="88246" x="1441450" y="3111500"/>
          <p14:tracePt t="88262" x="1428750" y="3117850"/>
          <p14:tracePt t="88279" x="1422400" y="3124200"/>
          <p14:tracePt t="88296" x="1409700" y="3130550"/>
          <p14:tracePt t="88329" x="1390650" y="3155950"/>
          <p14:tracePt t="88345" x="1371600" y="3187700"/>
          <p14:tracePt t="88362" x="1358900" y="3206750"/>
          <p14:tracePt t="88379" x="1339850" y="3270250"/>
          <p14:tracePt t="88395" x="1327150" y="3314700"/>
          <p14:tracePt t="88412" x="1327150" y="3333750"/>
          <p14:tracePt t="88429" x="1327150" y="3378200"/>
          <p14:tracePt t="88445" x="1327150" y="3429000"/>
          <p14:tracePt t="88462" x="1327150" y="3448050"/>
          <p14:tracePt t="88479" x="1327150" y="3486150"/>
          <p14:tracePt t="88495" x="1327150" y="3511550"/>
          <p14:tracePt t="88512" x="1327150" y="3524250"/>
          <p14:tracePt t="88529" x="1327150" y="3543300"/>
          <p14:tracePt t="88545" x="1333500" y="3562350"/>
          <p14:tracePt t="88562" x="1339850" y="3575050"/>
          <p14:tracePt t="88579" x="1346200" y="3606800"/>
          <p14:tracePt t="88595" x="1352550" y="3632200"/>
          <p14:tracePt t="88612" x="1352550" y="3638550"/>
          <p14:tracePt t="88629" x="1352550" y="3657600"/>
          <p14:tracePt t="88645" x="1352550" y="3663950"/>
          <p14:tracePt t="88686" x="1352550" y="3670300"/>
          <p14:tracePt t="88716" x="1358900" y="3676650"/>
          <p14:tracePt t="88777" x="1358900" y="3683000"/>
          <p14:tracePt t="88827" x="1365250" y="3683000"/>
          <p14:tracePt t="88867" x="1365250" y="3689350"/>
          <p14:tracePt t="88937" x="1371600" y="3689350"/>
          <p14:tracePt t="89680" x="1390650" y="3689350"/>
          <p14:tracePt t="89690" x="1397000" y="3689350"/>
          <p14:tracePt t="89699" x="1422400" y="3689350"/>
          <p14:tracePt t="89711" x="1447800" y="3689350"/>
          <p14:tracePt t="89728" x="1473200" y="3689350"/>
          <p14:tracePt t="89745" x="1524000" y="3689350"/>
          <p14:tracePt t="89761" x="1574800" y="3689350"/>
          <p14:tracePt t="89778" x="1593850" y="3689350"/>
          <p14:tracePt t="89794" x="1638300" y="3689350"/>
          <p14:tracePt t="89811" x="1676400" y="3689350"/>
          <p14:tracePt t="89828" x="1695450" y="3689350"/>
          <p14:tracePt t="89844" x="1720850" y="3689350"/>
          <p14:tracePt t="89861" x="1739900" y="3689350"/>
          <p14:tracePt t="89894" x="1752600" y="3689350"/>
          <p14:tracePt t="90031" x="1758950" y="3689350"/>
          <p14:tracePt t="90372" x="1765300" y="3689350"/>
          <p14:tracePt t="90683" x="1771650" y="3689350"/>
          <p14:tracePt t="90693" x="1784350" y="3689350"/>
          <p14:tracePt t="90703" x="1790700" y="3689350"/>
          <p14:tracePt t="90714" x="1803400" y="3689350"/>
          <p14:tracePt t="90727" x="1816100" y="3689350"/>
          <p14:tracePt t="90744" x="1841500" y="3689350"/>
          <p14:tracePt t="90760" x="1847850" y="3689350"/>
          <p14:tracePt t="90777" x="1879600" y="3695700"/>
          <p14:tracePt t="90794" x="1911350" y="3702050"/>
          <p14:tracePt t="90810" x="1930400" y="3708400"/>
          <p14:tracePt t="90827" x="1962150" y="3714750"/>
          <p14:tracePt t="90844" x="2000250" y="3721100"/>
          <p14:tracePt t="90860" x="2019300" y="3727450"/>
          <p14:tracePt t="90877" x="2044700" y="3733800"/>
          <p14:tracePt t="90894" x="2063750" y="3733800"/>
          <p14:tracePt t="90910" x="2076450" y="3733800"/>
          <p14:tracePt t="90927" x="2095500" y="3733800"/>
          <p14:tracePt t="90944" x="2108200" y="3733800"/>
          <p14:tracePt t="90960" x="2120900" y="3733800"/>
          <p14:tracePt t="90977" x="2133600" y="3733800"/>
          <p14:tracePt t="90994" x="2146300" y="3733800"/>
          <p14:tracePt t="91010" x="2152650" y="3733800"/>
          <p14:tracePt t="91027" x="2165350" y="3727450"/>
          <p14:tracePt t="91044" x="2184400" y="3721100"/>
          <p14:tracePt t="91060" x="2197100" y="3714750"/>
          <p14:tracePt t="91077" x="2209800" y="3708400"/>
          <p14:tracePt t="91094" x="2222500" y="3702050"/>
          <p14:tracePt t="91110" x="2228850" y="3702050"/>
          <p14:tracePt t="91127" x="2228850" y="3695700"/>
          <p14:tracePt t="91144" x="2235200" y="3695700"/>
          <p14:tracePt t="91185" x="2241550" y="3695700"/>
          <p14:tracePt t="92309" x="2235200" y="3695700"/>
          <p14:tracePt t="92319" x="2216150" y="3695700"/>
          <p14:tracePt t="92329" x="2203450" y="3695700"/>
          <p14:tracePt t="92343" x="2197100" y="3689350"/>
          <p14:tracePt t="92359" x="2159000" y="3689350"/>
          <p14:tracePt t="92376" x="2152650" y="3689350"/>
          <p14:tracePt t="92393" x="2114550" y="3683000"/>
          <p14:tracePt t="92410" x="2082800" y="3683000"/>
          <p14:tracePt t="92426" x="2063750" y="3683000"/>
          <p14:tracePt t="92443" x="2032000" y="3683000"/>
          <p14:tracePt t="92459" x="2000250" y="3683000"/>
          <p14:tracePt t="92476" x="1993900" y="3676650"/>
          <p14:tracePt t="92493" x="1974850" y="3676650"/>
          <p14:tracePt t="92509" x="1955800" y="3676650"/>
          <p14:tracePt t="92542" x="1943100" y="3676650"/>
          <p14:tracePt t="92576" x="1936750" y="3676650"/>
          <p14:tracePt t="92610" x="1930400" y="3676650"/>
          <p14:tracePt t="92620" x="1930400" y="3670300"/>
          <p14:tracePt t="92639" x="1924050" y="3670300"/>
          <p14:tracePt t="92680" x="1917700" y="3670300"/>
          <p14:tracePt t="92700" x="1911350" y="3670300"/>
          <p14:tracePt t="94547" x="1917700" y="3670300"/>
          <p14:tracePt t="94557" x="1924050" y="3670300"/>
          <p14:tracePt t="94567" x="1943100" y="3670300"/>
          <p14:tracePt t="94577" x="1962150" y="3676650"/>
          <p14:tracePt t="94591" x="1974850" y="3683000"/>
          <p14:tracePt t="94608" x="1993900" y="3683000"/>
          <p14:tracePt t="94624" x="2000250" y="3689350"/>
          <p14:tracePt t="94641" x="2012950" y="3689350"/>
          <p14:tracePt t="94658" x="2032000" y="3689350"/>
          <p14:tracePt t="94674" x="2044700" y="3689350"/>
          <p14:tracePt t="94691" x="2063750" y="3689350"/>
          <p14:tracePt t="94708" x="2082800" y="3689350"/>
          <p14:tracePt t="94724" x="2095500" y="3689350"/>
          <p14:tracePt t="94741" x="2114550" y="3689350"/>
          <p14:tracePt t="94758" x="2133600" y="3689350"/>
          <p14:tracePt t="94774" x="2152650" y="3689350"/>
          <p14:tracePt t="94791" x="2178050" y="3689350"/>
          <p14:tracePt t="94808" x="2203450" y="3689350"/>
          <p14:tracePt t="94824" x="2209800" y="3689350"/>
          <p14:tracePt t="94841" x="2222500" y="3689350"/>
          <p14:tracePt t="94858" x="2228850" y="3689350"/>
          <p14:tracePt t="95270" x="2235200" y="3689350"/>
          <p14:tracePt t="95340" x="2241550" y="3689350"/>
          <p14:tracePt t="95359" x="2247900" y="3689350"/>
          <p14:tracePt t="95370" x="2260600" y="3689350"/>
          <p14:tracePt t="95380" x="2273300" y="3689350"/>
          <p14:tracePt t="95390" x="2279650" y="3689350"/>
          <p14:tracePt t="95407" x="2292350" y="3689350"/>
          <p14:tracePt t="95424" x="2311400" y="3689350"/>
          <p14:tracePt t="95440" x="2330450" y="3689350"/>
          <p14:tracePt t="95457" x="2336800" y="3689350"/>
          <p14:tracePt t="95474" x="2355850" y="3689350"/>
          <p14:tracePt t="95490" x="2368550" y="3689350"/>
          <p14:tracePt t="95507" x="2374900" y="3689350"/>
          <p14:tracePt t="95524" x="2381250" y="3689350"/>
          <p14:tracePt t="95541" x="2387600" y="3689350"/>
          <p14:tracePt t="95557" x="2393950" y="3689350"/>
          <p14:tracePt t="95574" x="2400300" y="3689350"/>
          <p14:tracePt t="95590" x="2413000" y="3689350"/>
          <p14:tracePt t="95607" x="2419350" y="3689350"/>
          <p14:tracePt t="95624" x="2432050" y="3689350"/>
          <p14:tracePt t="95640" x="2451100" y="3689350"/>
          <p14:tracePt t="95674" x="2470150" y="3689350"/>
          <p14:tracePt t="95690" x="2482850" y="3689350"/>
          <p14:tracePt t="95724" x="2489200" y="3689350"/>
          <p14:tracePt t="95741" x="2495550" y="3689350"/>
          <p14:tracePt t="95771" x="2501900" y="3689350"/>
          <p14:tracePt t="96715" x="2508250" y="3689350"/>
          <p14:tracePt t="101344" x="2514600" y="3689350"/>
          <p14:tracePt t="101364" x="2533650" y="3689350"/>
          <p14:tracePt t="101373" x="2540000" y="3689350"/>
          <p14:tracePt t="101384" x="2559050" y="3689350"/>
          <p14:tracePt t="101394" x="2584450" y="3689350"/>
          <p14:tracePt t="101404" x="2609850" y="3689350"/>
          <p14:tracePt t="101419" x="2641600" y="3689350"/>
          <p14:tracePt t="101436" x="2686050" y="3689350"/>
          <p14:tracePt t="101453" x="2736850" y="3689350"/>
          <p14:tracePt t="101470" x="2755900" y="3689350"/>
          <p14:tracePt t="101486" x="2806700" y="3689350"/>
          <p14:tracePt t="101503" x="2844800" y="3689350"/>
          <p14:tracePt t="101519" x="2863850" y="3689350"/>
          <p14:tracePt t="101536" x="2889250" y="3689350"/>
          <p14:tracePt t="101553" x="2901950" y="3689350"/>
          <p14:tracePt t="101569" x="2921000" y="3689350"/>
          <p14:tracePt t="101586" x="2927350" y="3689350"/>
          <p14:tracePt t="101603" x="2933700" y="3689350"/>
          <p14:tracePt t="101619" x="2940050" y="3689350"/>
          <p14:tracePt t="101636" x="2946400" y="3689350"/>
          <p14:tracePt t="106354" x="2940050" y="3689350"/>
          <p14:tracePt t="106364" x="2921000" y="3689350"/>
          <p14:tracePt t="106374" x="2914650" y="3695700"/>
          <p14:tracePt t="106384" x="2895600" y="3695700"/>
          <p14:tracePt t="106399" x="2876550" y="3702050"/>
          <p14:tracePt t="106416" x="2844800" y="3714750"/>
          <p14:tracePt t="106433" x="2825750" y="3721100"/>
          <p14:tracePt t="106449" x="2800350" y="3727450"/>
          <p14:tracePt t="106466" x="2768600" y="3727450"/>
          <p14:tracePt t="106482" x="2762250" y="3727450"/>
          <p14:tracePt t="106499" x="2736850" y="3727450"/>
          <p14:tracePt t="106516" x="2711450" y="3727450"/>
          <p14:tracePt t="106532" x="2705100" y="3727450"/>
          <p14:tracePt t="106549" x="2679700" y="3727450"/>
          <p14:tracePt t="106566" x="2660650" y="3727450"/>
          <p14:tracePt t="106582" x="2654300" y="3727450"/>
          <p14:tracePt t="106599" x="2635250" y="3727450"/>
          <p14:tracePt t="106616" x="2622550" y="3727450"/>
          <p14:tracePt t="106632" x="2616200" y="3727450"/>
          <p14:tracePt t="106649" x="2609850" y="3727450"/>
          <p14:tracePt t="106666" x="2603500" y="3727450"/>
          <p14:tracePt t="106682" x="2597150" y="3727450"/>
          <p14:tracePt t="106715" x="2597150" y="3733800"/>
          <p14:tracePt t="106745" x="2590800" y="3733800"/>
          <p14:tracePt t="106766" x="2584450" y="3733800"/>
          <p14:tracePt t="106796" x="2578100" y="3733800"/>
          <p14:tracePt t="106806" x="2571750" y="3740150"/>
          <p14:tracePt t="106826" x="2565400" y="3740150"/>
          <p14:tracePt t="106846" x="2552700" y="3740150"/>
          <p14:tracePt t="106866" x="2540000" y="3740150"/>
          <p14:tracePt t="106876" x="2533650" y="3740150"/>
          <p14:tracePt t="106886" x="2533650" y="3746500"/>
          <p14:tracePt t="106899" x="2527300" y="3746500"/>
          <p14:tracePt t="106916" x="2514600" y="3752850"/>
          <p14:tracePt t="106932" x="2508250" y="3752850"/>
          <p14:tracePt t="106949" x="2495550" y="3752850"/>
          <p14:tracePt t="106965" x="2476500" y="3752850"/>
          <p14:tracePt t="106982" x="2470150" y="3752850"/>
          <p14:tracePt t="106999" x="2457450" y="3752850"/>
          <p14:tracePt t="107015" x="2451100" y="3752850"/>
          <p14:tracePt t="107032" x="2438400" y="3752850"/>
          <p14:tracePt t="107049" x="2425700" y="3752850"/>
          <p14:tracePt t="107066" x="2413000" y="3752850"/>
          <p14:tracePt t="107082" x="2406650" y="3752850"/>
          <p14:tracePt t="107099" x="2393950" y="3752850"/>
          <p14:tracePt t="107116" x="2387600" y="3752850"/>
          <p14:tracePt t="107132" x="2374900" y="3752850"/>
          <p14:tracePt t="107149" x="2362200" y="3752850"/>
          <p14:tracePt t="107166" x="2355850" y="3752850"/>
          <p14:tracePt t="107182" x="2349500" y="3752850"/>
          <p14:tracePt t="107199" x="2343150" y="3752850"/>
          <p14:tracePt t="107227" x="2336800" y="3752850"/>
          <p14:tracePt t="107278" x="2330450" y="3752850"/>
          <p14:tracePt t="107478" x="2330450" y="3759200"/>
          <p14:tracePt t="107518" x="2336800" y="3759200"/>
          <p14:tracePt t="107528" x="2336800" y="3765550"/>
          <p14:tracePt t="107549" x="2343150" y="3765550"/>
          <p14:tracePt t="107558" x="2349500" y="3765550"/>
          <p14:tracePt t="107588" x="2355850" y="3765550"/>
          <p14:tracePt t="107599" x="2362200" y="3765550"/>
          <p14:tracePt t="107638" x="2368550" y="3765550"/>
          <p14:tracePt t="107659" x="2374900" y="3765550"/>
          <p14:tracePt t="107689" x="2381250" y="3765550"/>
          <p14:tracePt t="107749" x="2387600" y="3752850"/>
          <p14:tracePt t="107759" x="2387600" y="3746500"/>
          <p14:tracePt t="107769" x="2393950" y="3733800"/>
          <p14:tracePt t="107782" x="2393950" y="3727450"/>
          <p14:tracePt t="107799" x="2400300" y="3714750"/>
          <p14:tracePt t="107815" x="2400300" y="3708400"/>
          <p14:tracePt t="107832" x="2400300" y="3702050"/>
          <p14:tracePt t="107849" x="2400300" y="3689350"/>
          <p14:tracePt t="107882" x="2400300" y="3670300"/>
          <p14:tracePt t="107899" x="2400300" y="3651250"/>
          <p14:tracePt t="107915" x="2400300" y="3644900"/>
          <p14:tracePt t="107931" x="2393950" y="3632200"/>
          <p14:tracePt t="107948" x="2387600" y="3625850"/>
          <p14:tracePt t="107965" x="2381250" y="3606800"/>
          <p14:tracePt t="107981" x="2374900" y="3587750"/>
          <p14:tracePt t="107998" x="2374900" y="3581400"/>
          <p14:tracePt t="108015" x="2368550" y="3575050"/>
          <p14:tracePt t="108031" x="2362200" y="3568700"/>
          <p14:tracePt t="108065" x="2355850" y="3562350"/>
          <p14:tracePt t="108081" x="2349500" y="3562350"/>
          <p14:tracePt t="108098" x="2343150" y="3562350"/>
          <p14:tracePt t="108115" x="2330450" y="3562350"/>
          <p14:tracePt t="108131" x="2324100" y="3562350"/>
          <p14:tracePt t="108148" x="2317750" y="3562350"/>
          <p14:tracePt t="108151" x="2311400" y="3562350"/>
          <p14:tracePt t="108170" x="2305050" y="3562350"/>
          <p14:tracePt t="108181" x="2298700" y="3562350"/>
          <p14:tracePt t="108201" x="2292350" y="3562350"/>
          <p14:tracePt t="108220" x="2286000" y="3568700"/>
          <p14:tracePt t="108261" x="2279650" y="3568700"/>
          <p14:tracePt t="108271" x="2279650" y="3575050"/>
          <p14:tracePt t="108281" x="2279650" y="3581400"/>
          <p14:tracePt t="108291" x="2273300" y="3581400"/>
          <p14:tracePt t="108301" x="2273300" y="3587750"/>
          <p14:tracePt t="108315" x="2266950" y="3587750"/>
          <p14:tracePt t="108331" x="2266950" y="3600450"/>
          <p14:tracePt t="108365" x="2260600" y="3619500"/>
          <p14:tracePt t="108381" x="2260600" y="3632200"/>
          <p14:tracePt t="108398" x="2260600" y="3644900"/>
          <p14:tracePt t="108414" x="2260600" y="3663950"/>
          <p14:tracePt t="108431" x="2260600" y="3670300"/>
          <p14:tracePt t="108448" x="2260600" y="3676650"/>
          <p14:tracePt t="108464" x="2260600" y="3689350"/>
          <p14:tracePt t="108481" x="2260600" y="3702050"/>
          <p14:tracePt t="108498" x="2260600" y="3714750"/>
          <p14:tracePt t="108514" x="2266950" y="3727450"/>
          <p14:tracePt t="108531" x="2279650" y="3740150"/>
          <p14:tracePt t="108564" x="2286000" y="3752850"/>
          <p14:tracePt t="108581" x="2292350" y="3759200"/>
          <p14:tracePt t="108598" x="2298700" y="3759200"/>
          <p14:tracePt t="108614" x="2311400" y="3771900"/>
          <p14:tracePt t="108632" x="2324100" y="3771900"/>
          <p14:tracePt t="108664" x="2343150" y="3771900"/>
          <p14:tracePt t="108698" x="2362200" y="3771900"/>
          <p14:tracePt t="108714" x="2368550" y="3771900"/>
          <p14:tracePt t="108731" x="2374900" y="3771900"/>
          <p14:tracePt t="108748" x="2381250" y="3771900"/>
          <p14:tracePt t="108764" x="2393950" y="3771900"/>
          <p14:tracePt t="108798" x="2400300" y="3759200"/>
          <p14:tracePt t="108814" x="2413000" y="3752850"/>
          <p14:tracePt t="108831" x="2413000" y="3746500"/>
          <p14:tracePt t="108848" x="2419350" y="3740150"/>
          <p14:tracePt t="108864" x="2425700" y="3733800"/>
          <p14:tracePt t="108881" x="2425700" y="3727450"/>
          <p14:tracePt t="108898" x="2425700" y="3721100"/>
          <p14:tracePt t="108914" x="2425700" y="3708400"/>
          <p14:tracePt t="108931" x="2425700" y="3695700"/>
          <p14:tracePt t="108947" x="2425700" y="3676650"/>
          <p14:tracePt t="108964" x="2425700" y="3651250"/>
          <p14:tracePt t="108980" x="2425700" y="3638550"/>
          <p14:tracePt t="108997" x="2425700" y="3619500"/>
          <p14:tracePt t="109014" x="2425700" y="3600450"/>
          <p14:tracePt t="109031" x="2425700" y="3594100"/>
          <p14:tracePt t="109047" x="2425700" y="3575050"/>
          <p14:tracePt t="109064" x="2419350" y="3556000"/>
          <p14:tracePt t="109081" x="2413000" y="3549650"/>
          <p14:tracePt t="109097" x="2406650" y="3543300"/>
          <p14:tracePt t="109114" x="2400300" y="3536950"/>
          <p14:tracePt t="109131" x="2393950" y="3536950"/>
          <p14:tracePt t="109147" x="2387600" y="3536950"/>
          <p14:tracePt t="109164" x="2381250" y="3530600"/>
          <p14:tracePt t="109181" x="2374900" y="3530600"/>
          <p14:tracePt t="109197" x="2362200" y="3530600"/>
          <p14:tracePt t="109214" x="2343150" y="3530600"/>
          <p14:tracePt t="109247" x="2330450" y="3530600"/>
          <p14:tracePt t="109264" x="2324100" y="3530600"/>
          <p14:tracePt t="109281" x="2317750" y="3530600"/>
          <p14:tracePt t="109297" x="2311400" y="3530600"/>
          <p14:tracePt t="109314" x="2311400" y="3543300"/>
          <p14:tracePt t="109330" x="2305050" y="3543300"/>
          <p14:tracePt t="109347" x="2298700" y="3562350"/>
          <p14:tracePt t="109364" x="2292350" y="3575050"/>
          <p14:tracePt t="109381" x="2292350" y="3587750"/>
          <p14:tracePt t="109397" x="2286000" y="3594100"/>
          <p14:tracePt t="109414" x="2279650" y="3600450"/>
          <p14:tracePt t="109430" x="2279650" y="3606800"/>
          <p14:tracePt t="109447" x="2279650" y="3619500"/>
          <p14:tracePt t="109464" x="2279650" y="3632200"/>
          <p14:tracePt t="109480" x="2279650" y="3644900"/>
          <p14:tracePt t="109497" x="2279650" y="3657600"/>
          <p14:tracePt t="109530" x="2279650" y="3670300"/>
          <p14:tracePt t="109547" x="2279650" y="3676650"/>
          <p14:tracePt t="109564" x="2279650" y="3683000"/>
          <p14:tracePt t="109581" x="2279650" y="3695700"/>
          <p14:tracePt t="109597" x="2279650" y="3708400"/>
          <p14:tracePt t="109614" x="2279650" y="3714750"/>
          <p14:tracePt t="109630" x="2279650" y="3721100"/>
          <p14:tracePt t="109664" x="2279650" y="3727450"/>
          <p14:tracePt t="109680" x="2279650" y="3740150"/>
          <p14:tracePt t="109697" x="2286000" y="3740150"/>
          <p14:tracePt t="109714" x="2286000" y="3746500"/>
          <p14:tracePt t="109730" x="2292350" y="3752850"/>
          <p14:tracePt t="109747" x="2298700" y="3759200"/>
          <p14:tracePt t="109763" x="2305050" y="3759200"/>
          <p14:tracePt t="109780" x="2305050" y="3765550"/>
          <p14:tracePt t="109797" x="2317750" y="3771900"/>
          <p14:tracePt t="109830" x="2324100" y="3771900"/>
          <p14:tracePt t="109847" x="2336800" y="3771900"/>
          <p14:tracePt t="109880" x="2343150" y="3771900"/>
          <p14:tracePt t="109897" x="2349500" y="3771900"/>
          <p14:tracePt t="109913" x="2355850" y="3771900"/>
          <p14:tracePt t="109930" x="2362200" y="3771900"/>
          <p14:tracePt t="109947" x="2374900" y="3771900"/>
          <p14:tracePt t="109963" x="2381250" y="3771900"/>
          <p14:tracePt t="109980" x="2387600" y="3771900"/>
          <p14:tracePt t="109997" x="2393950" y="3771900"/>
          <p14:tracePt t="110128" x="2400300" y="3771900"/>
          <p14:tracePt t="110228" x="2406650" y="3771900"/>
          <p14:tracePt t="111493" x="2413000" y="3771900"/>
          <p14:tracePt t="112948" x="2419350" y="3771900"/>
          <p14:tracePt t="112958" x="2432050" y="3771900"/>
          <p14:tracePt t="112968" x="2438400" y="3771900"/>
          <p14:tracePt t="112978" x="2451100" y="3771900"/>
          <p14:tracePt t="112995" x="2476500" y="3771900"/>
          <p14:tracePt t="113012" x="2533650" y="3784600"/>
          <p14:tracePt t="113028" x="2641600" y="3797300"/>
          <p14:tracePt t="113044" x="2698750" y="3803650"/>
          <p14:tracePt t="113061" x="2851150" y="3841750"/>
          <p14:tracePt t="113078" x="2990850" y="3892550"/>
          <p14:tracePt t="113094" x="3048000" y="3905250"/>
          <p14:tracePt t="113111" x="3111500" y="3943350"/>
          <p14:tracePt t="113128" x="3136900" y="3962400"/>
          <p14:tracePt t="113145" x="3149600" y="3968750"/>
          <p14:tracePt t="113161" x="3155950" y="3975100"/>
          <p14:tracePt t="113178" x="3162300" y="3981450"/>
          <p14:tracePt t="113279" x="3162300" y="3987800"/>
          <p14:tracePt t="113329" x="3162300" y="3994150"/>
          <p14:tracePt t="113410" x="3162300" y="4000500"/>
          <p14:tracePt t="113420" x="3168650" y="4000500"/>
          <p14:tracePt t="114704" x="3155950" y="4006850"/>
          <p14:tracePt t="114714" x="3149600" y="4006850"/>
          <p14:tracePt t="114724" x="3143250" y="4013200"/>
          <p14:tracePt t="114735" x="3130550" y="4013200"/>
          <p14:tracePt t="114745" x="3124200" y="4019550"/>
          <p14:tracePt t="114760" x="3117850" y="4019550"/>
          <p14:tracePt t="114777" x="3092450" y="4019550"/>
          <p14:tracePt t="114794" x="3060700" y="4025900"/>
          <p14:tracePt t="114810" x="3048000" y="4025900"/>
          <p14:tracePt t="114827" x="3016250" y="4025900"/>
          <p14:tracePt t="114844" x="2997200" y="4032250"/>
          <p14:tracePt t="114860" x="2984500" y="4032250"/>
          <p14:tracePt t="114876" x="2978150" y="4032250"/>
          <p14:tracePt t="114894" x="2971800" y="4032250"/>
          <p14:tracePt t="114910" x="2965450" y="4032250"/>
          <p14:tracePt t="114926" x="2952750" y="4032250"/>
          <p14:tracePt t="114960" x="2940050" y="4032250"/>
          <p14:tracePt t="114976" x="2933700" y="4032250"/>
          <p14:tracePt t="114993" x="2921000" y="4032250"/>
          <p14:tracePt t="115010" x="2908300" y="4032250"/>
          <p14:tracePt t="115026" x="2882900" y="4032250"/>
          <p14:tracePt t="115043" x="2870200" y="4032250"/>
          <p14:tracePt t="115060" x="2844800" y="4032250"/>
          <p14:tracePt t="115076" x="2813050" y="4025900"/>
          <p14:tracePt t="115093" x="2806700" y="4025900"/>
          <p14:tracePt t="115110" x="2787650" y="4025900"/>
          <p14:tracePt t="115126" x="2768600" y="4025900"/>
          <p14:tracePt t="115143" x="2762250" y="4025900"/>
          <p14:tracePt t="115160" x="2743200" y="4025900"/>
          <p14:tracePt t="115176" x="2717800" y="4025900"/>
          <p14:tracePt t="115195" x="2705100" y="4025900"/>
          <p14:tracePt t="115216" x="2698750" y="4025900"/>
          <p14:tracePt t="115226" x="2686050" y="4025900"/>
          <p14:tracePt t="115246" x="2673350" y="4025900"/>
          <p14:tracePt t="115260" x="2667000" y="4025900"/>
          <p14:tracePt t="115277" x="2660650" y="4025900"/>
          <p14:tracePt t="115293" x="2654300" y="4025900"/>
          <p14:tracePt t="115347" x="2647950" y="4025900"/>
          <p14:tracePt t="115427" x="2641600" y="4025900"/>
          <p14:tracePt t="115517" x="2635250" y="4025900"/>
          <p14:tracePt t="115648" x="2628900" y="4025900"/>
          <p14:tracePt t="117485" x="2628900" y="4019550"/>
          <p14:tracePt t="117785" x="2628900" y="4013200"/>
          <p14:tracePt t="121112" x="2622550" y="4013200"/>
          <p14:tracePt t="121132" x="2603500" y="4013200"/>
          <p14:tracePt t="121141" x="2584450" y="4013200"/>
          <p14:tracePt t="121151" x="2552700" y="4019550"/>
          <p14:tracePt t="121161" x="2527300" y="4038600"/>
          <p14:tracePt t="121172" x="2495550" y="4044950"/>
          <p14:tracePt t="121189" x="2470150" y="4051300"/>
          <p14:tracePt t="121205" x="2413000" y="4057650"/>
          <p14:tracePt t="121222" x="2349500" y="4070350"/>
          <p14:tracePt t="121239" x="2330450" y="4070350"/>
          <p14:tracePt t="121255" x="2273300" y="4083050"/>
          <p14:tracePt t="121272" x="2228850" y="4095750"/>
          <p14:tracePt t="121289" x="2209800" y="4095750"/>
          <p14:tracePt t="121305" x="2190750" y="4108450"/>
          <p14:tracePt t="121322" x="2159000" y="4121150"/>
          <p14:tracePt t="121339" x="2152650" y="4133850"/>
          <p14:tracePt t="121355" x="2127250" y="4146550"/>
          <p14:tracePt t="121372" x="2108200" y="4178300"/>
          <p14:tracePt t="121389" x="2095500" y="4191000"/>
          <p14:tracePt t="121405" x="2076450" y="4216400"/>
          <p14:tracePt t="121422" x="2057400" y="4241800"/>
          <p14:tracePt t="121438" x="2057400" y="4248150"/>
          <p14:tracePt t="121455" x="2044700" y="4267200"/>
          <p14:tracePt t="121472" x="2038350" y="4279900"/>
          <p14:tracePt t="121488" x="2038350" y="4286250"/>
          <p14:tracePt t="121522" x="2032000" y="4292600"/>
          <p14:tracePt t="121555" x="2032000" y="4298950"/>
          <p14:tracePt t="121572" x="2025650" y="4298950"/>
          <p14:tracePt t="121589" x="2019300" y="4305300"/>
          <p14:tracePt t="121605" x="2006600" y="4305300"/>
          <p14:tracePt t="121622" x="1993900" y="4311650"/>
          <p14:tracePt t="121638" x="1987550" y="4311650"/>
          <p14:tracePt t="121655" x="1981200" y="4311650"/>
          <p14:tracePt t="121673" x="1968500" y="4318000"/>
          <p14:tracePt t="121723" x="1962150" y="4318000"/>
          <p14:tracePt t="121754" x="1955800" y="4318000"/>
          <p14:tracePt t="121764" x="1955800" y="4324350"/>
          <p14:tracePt t="121774" x="1955800" y="4330700"/>
          <p14:tracePt t="121788" x="1949450" y="4337050"/>
          <p14:tracePt t="121805" x="1930400" y="4375150"/>
          <p14:tracePt t="121822" x="1924050" y="4394200"/>
          <p14:tracePt t="121838" x="1917700" y="4413250"/>
          <p14:tracePt t="121855" x="1911350" y="4425950"/>
          <p14:tracePt t="121872" x="1911350" y="4432300"/>
          <p14:tracePt t="121888" x="1911350" y="4445000"/>
          <p14:tracePt t="121905" x="1911350" y="4464050"/>
          <p14:tracePt t="121921" x="1911350" y="4476750"/>
          <p14:tracePt t="121938" x="1911350" y="4495800"/>
          <p14:tracePt t="121955" x="1911350" y="4508500"/>
          <p14:tracePt t="121971" x="1917700" y="4508500"/>
          <p14:tracePt t="122005" x="1917700" y="4514850"/>
          <p14:tracePt t="122024" x="1924050" y="4514850"/>
          <p14:tracePt t="122666" x="1924050" y="4502150"/>
          <p14:tracePt t="122677" x="1924050" y="4489450"/>
          <p14:tracePt t="122687" x="1917700" y="4476750"/>
          <p14:tracePt t="122697" x="1905000" y="4451350"/>
          <p14:tracePt t="122707" x="1898650" y="4432300"/>
          <p14:tracePt t="122721" x="1892300" y="4413250"/>
          <p14:tracePt t="122738" x="1879600" y="4394200"/>
          <p14:tracePt t="122754" x="1879600" y="4381500"/>
          <p14:tracePt t="122772" x="1873250" y="4362450"/>
          <p14:tracePt t="122787" x="1873250" y="4349750"/>
          <p14:tracePt t="122821" x="1866900" y="4349750"/>
          <p14:tracePt t="122998" x="1873250" y="4349750"/>
          <p14:tracePt t="123008" x="1885950" y="4349750"/>
          <p14:tracePt t="123018" x="1911350" y="4349750"/>
          <p14:tracePt t="123028" x="1930400" y="4349750"/>
          <p14:tracePt t="123038" x="1955800" y="4349750"/>
          <p14:tracePt t="123054" x="1981200" y="4356100"/>
          <p14:tracePt t="123071" x="2038350" y="4362450"/>
          <p14:tracePt t="123088" x="2101850" y="4368800"/>
          <p14:tracePt t="123104" x="2139950" y="4375150"/>
          <p14:tracePt t="123121" x="2197100" y="4381500"/>
          <p14:tracePt t="123138" x="2254250" y="4381500"/>
          <p14:tracePt t="123154" x="2279650" y="4381500"/>
          <p14:tracePt t="123171" x="2324100" y="4381500"/>
          <p14:tracePt t="123188" x="2349500" y="4381500"/>
          <p14:tracePt t="123204" x="2362200" y="4381500"/>
          <p14:tracePt t="123221" x="2374900" y="4381500"/>
          <p14:tracePt t="123238" x="2381250" y="4381500"/>
          <p14:tracePt t="123741" x="2381250" y="4375150"/>
          <p14:tracePt t="123781" x="2387600" y="4375150"/>
          <p14:tracePt t="123801" x="2400300" y="4368800"/>
          <p14:tracePt t="123811" x="2413000" y="4362450"/>
          <p14:tracePt t="123821" x="2419350" y="4362450"/>
          <p14:tracePt t="123837" x="2438400" y="4362450"/>
          <p14:tracePt t="123854" x="2457450" y="4356100"/>
          <p14:tracePt t="123870" x="2476500" y="4349750"/>
          <p14:tracePt t="123887" x="2482850" y="4349750"/>
          <p14:tracePt t="123903" x="2495550" y="4349750"/>
          <p14:tracePt t="123951" x="2501900" y="4343400"/>
          <p14:tracePt t="123971" x="2508250" y="4343400"/>
          <p14:tracePt t="123991" x="2514600" y="4343400"/>
          <p14:tracePt t="124001" x="2520950" y="4343400"/>
          <p14:tracePt t="124020" x="2527300" y="4343400"/>
          <p14:tracePt t="124091" x="2533650" y="4343400"/>
          <p14:tracePt t="124191" x="2540000" y="4343400"/>
          <p14:tracePt t="124975" x="2533650" y="4343400"/>
          <p14:tracePt t="124985" x="2514600" y="4343400"/>
          <p14:tracePt t="124995" x="2495550" y="4349750"/>
          <p14:tracePt t="125005" x="2457450" y="4356100"/>
          <p14:tracePt t="125019" x="2406650" y="4368800"/>
          <p14:tracePt t="125036" x="2305050" y="4375150"/>
          <p14:tracePt t="125053" x="2254250" y="4375150"/>
          <p14:tracePt t="125069" x="2184400" y="4375150"/>
          <p14:tracePt t="125086" x="2139950" y="4375150"/>
          <p14:tracePt t="125103" x="2120900" y="4375150"/>
          <p14:tracePt t="125119" x="2089150" y="4375150"/>
          <p14:tracePt t="125136" x="2070100" y="4375150"/>
          <p14:tracePt t="125153" x="2051050" y="4375150"/>
          <p14:tracePt t="125169" x="2032000" y="4387850"/>
          <p14:tracePt t="125186" x="2000250" y="4394200"/>
          <p14:tracePt t="125203" x="1987550" y="4406900"/>
          <p14:tracePt t="125219" x="1968500" y="4425950"/>
          <p14:tracePt t="125236" x="1943100" y="4432300"/>
          <p14:tracePt t="125252" x="1943100" y="4438650"/>
          <p14:tracePt t="125269" x="1930400" y="4451350"/>
          <p14:tracePt t="125286" x="1924050" y="4451350"/>
          <p14:tracePt t="125302" x="1917700" y="4457700"/>
          <p14:tracePt t="125336" x="1911350" y="4464050"/>
          <p14:tracePt t="125396" x="1911350" y="4470400"/>
          <p14:tracePt t="125436" x="1911350" y="4476750"/>
          <p14:tracePt t="125447" x="1911350" y="4483100"/>
          <p14:tracePt t="125456" x="1911350" y="4489450"/>
          <p14:tracePt t="125469" x="1911350" y="4508500"/>
          <p14:tracePt t="125486" x="1911350" y="4533900"/>
          <p14:tracePt t="125502" x="1911350" y="4552950"/>
          <p14:tracePt t="125519" x="1911350" y="4572000"/>
          <p14:tracePt t="125536" x="1911350" y="4578350"/>
          <p14:tracePt t="125552" x="1917700" y="4584700"/>
          <p14:tracePt t="125569" x="1924050" y="4591050"/>
          <p14:tracePt t="125602" x="1930400" y="4597400"/>
          <p14:tracePt t="125619" x="1949450" y="4597400"/>
          <p14:tracePt t="125636" x="1968500" y="4597400"/>
          <p14:tracePt t="125652" x="2006600" y="4597400"/>
          <p14:tracePt t="125669" x="2070100" y="4597400"/>
          <p14:tracePt t="125685" x="2108200" y="4597400"/>
          <p14:tracePt t="125702" x="2178050" y="4597400"/>
          <p14:tracePt t="125719" x="2286000" y="4597400"/>
          <p14:tracePt t="125735" x="2355850" y="4591050"/>
          <p14:tracePt t="125752" x="2470150" y="4584700"/>
          <p14:tracePt t="125769" x="2578100" y="4584700"/>
          <p14:tracePt t="125785" x="2628900" y="4584700"/>
          <p14:tracePt t="125802" x="2736850" y="4584700"/>
          <p14:tracePt t="125819" x="2813050" y="4584700"/>
          <p14:tracePt t="125835" x="2844800" y="4584700"/>
          <p14:tracePt t="125852" x="2914650" y="4584700"/>
          <p14:tracePt t="125869" x="2978150" y="4584700"/>
          <p14:tracePt t="125885" x="3003550" y="4584700"/>
          <p14:tracePt t="125902" x="3048000" y="4584700"/>
          <p14:tracePt t="125919" x="3086100" y="4584700"/>
          <p14:tracePt t="125935" x="3092450" y="4584700"/>
          <p14:tracePt t="125952" x="3111500" y="4584700"/>
          <p14:tracePt t="125988" x="3117850" y="4584700"/>
          <p14:tracePt t="127835" x="3105150" y="4584700"/>
          <p14:tracePt t="127845" x="3086100" y="4591050"/>
          <p14:tracePt t="127854" x="3060700" y="4597400"/>
          <p14:tracePt t="127867" x="3035300" y="4603750"/>
          <p14:tracePt t="127884" x="3009900" y="4616450"/>
          <p14:tracePt t="127901" x="2952750" y="4629150"/>
          <p14:tracePt t="127917" x="2895600" y="4641850"/>
          <p14:tracePt t="127935" x="2825750" y="4648200"/>
          <p14:tracePt t="127951" x="2781300" y="4654550"/>
          <p14:tracePt t="127967" x="2705100" y="4654550"/>
          <p14:tracePt t="127985" x="2622550" y="4654550"/>
          <p14:tracePt t="128001" x="2584450" y="4654550"/>
          <p14:tracePt t="128017" x="2520950" y="4654550"/>
          <p14:tracePt t="128034" x="2489200" y="4654550"/>
          <p14:tracePt t="128050" x="2432050" y="4654550"/>
          <p14:tracePt t="128067" x="2393950" y="4654550"/>
          <p14:tracePt t="128084" x="2368550" y="4654550"/>
          <p14:tracePt t="128100" x="2336800" y="4654550"/>
          <p14:tracePt t="128117" x="2305050" y="4654550"/>
          <p14:tracePt t="128150" x="2286000" y="4654550"/>
          <p14:tracePt t="128167" x="2279650" y="4654550"/>
          <p14:tracePt t="128184" x="2273300" y="4654550"/>
          <p14:tracePt t="128200" x="2266950" y="4654550"/>
          <p14:tracePt t="128256" x="2266950" y="4648200"/>
          <p14:tracePt t="128266" x="2260600" y="4648200"/>
          <p14:tracePt t="128757" x="2254250" y="4648200"/>
          <p14:tracePt t="128767" x="2228850" y="4648200"/>
          <p14:tracePt t="128777" x="2197100" y="4648200"/>
          <p14:tracePt t="128788" x="2152650" y="4648200"/>
          <p14:tracePt t="128800" x="2089150" y="4648200"/>
          <p14:tracePt t="128816" x="2012950" y="4648200"/>
          <p14:tracePt t="128833" x="1816100" y="4648200"/>
          <p14:tracePt t="128850" x="1625600" y="4648200"/>
          <p14:tracePt t="128866" x="1530350" y="4648200"/>
          <p14:tracePt t="128883" x="1384300" y="4648200"/>
          <p14:tracePt t="128900" x="1308100" y="4648200"/>
          <p14:tracePt t="128917" x="1289050" y="4648200"/>
          <p14:tracePt t="128933" x="1276350" y="4648200"/>
          <p14:tracePt t="128950" x="1270000" y="4648200"/>
          <p14:tracePt t="129067" x="1276350" y="4648200"/>
          <p14:tracePt t="129077" x="1314450" y="4660900"/>
          <p14:tracePt t="129088" x="1409700" y="4692650"/>
          <p14:tracePt t="129100" x="1568450" y="4737100"/>
          <p14:tracePt t="129116" x="1784350" y="4800600"/>
          <p14:tracePt t="129133" x="2203450" y="4870450"/>
          <p14:tracePt t="129150" x="2508250" y="4927600"/>
          <p14:tracePt t="129166" x="2616200" y="4933950"/>
          <p14:tracePt t="129183" x="2825750" y="4959350"/>
          <p14:tracePt t="129200" x="2978150" y="4959350"/>
          <p14:tracePt t="129216" x="3028950" y="4959350"/>
          <p14:tracePt t="129233" x="3086100" y="4959350"/>
          <p14:tracePt t="129250" x="3105150" y="4959350"/>
          <p14:tracePt t="129283" x="3111500" y="4959350"/>
          <p14:tracePt t="130073" x="3105150" y="4959350"/>
          <p14:tracePt t="130083" x="3098800" y="4959350"/>
          <p14:tracePt t="130093" x="3079750" y="4959350"/>
          <p14:tracePt t="130102" x="3054350" y="4959350"/>
          <p14:tracePt t="130116" x="3035300" y="4959350"/>
          <p14:tracePt t="130132" x="2965450" y="4959350"/>
          <p14:tracePt t="130149" x="2921000" y="4953000"/>
          <p14:tracePt t="130166" x="2832100" y="4940300"/>
          <p14:tracePt t="130182" x="2755900" y="4933950"/>
          <p14:tracePt t="130199" x="2711450" y="4927600"/>
          <p14:tracePt t="130215" x="2641600" y="4921250"/>
          <p14:tracePt t="130232" x="2565400" y="4902200"/>
          <p14:tracePt t="130249" x="2520950" y="4902200"/>
          <p14:tracePt t="130265" x="2425700" y="4895850"/>
          <p14:tracePt t="130282" x="2317750" y="4895850"/>
          <p14:tracePt t="130298" x="2266950" y="4895850"/>
          <p14:tracePt t="130315" x="2178050" y="4895850"/>
          <p14:tracePt t="130332" x="2101850" y="4895850"/>
          <p14:tracePt t="130348" x="2070100" y="4889500"/>
          <p14:tracePt t="130365" x="2012950" y="4883150"/>
          <p14:tracePt t="130382" x="1949450" y="4857750"/>
          <p14:tracePt t="130399" x="1924050" y="4851400"/>
          <p14:tracePt t="130416" x="1873250" y="4826000"/>
          <p14:tracePt t="130432" x="1854200" y="4806950"/>
          <p14:tracePt t="130449" x="1816100" y="4781550"/>
          <p14:tracePt t="130465" x="1790700" y="4749800"/>
          <p14:tracePt t="130482" x="1784350" y="4749800"/>
          <p14:tracePt t="130499" x="1771650" y="4730750"/>
          <p14:tracePt t="130515" x="1758950" y="4730750"/>
          <p14:tracePt t="130532" x="1758950" y="4724400"/>
          <p14:tracePt t="130549" x="1752600" y="4718050"/>
          <p14:tracePt t="130565" x="1752600" y="4711700"/>
          <p14:tracePt t="130665" x="1746250" y="4711700"/>
          <p14:tracePt t="130824" x="1752600" y="4711700"/>
          <p14:tracePt t="130834" x="1758950" y="4711700"/>
          <p14:tracePt t="130843" x="1784350" y="4718050"/>
          <p14:tracePt t="130854" x="1841500" y="4749800"/>
          <p14:tracePt t="130865" x="1911350" y="4781550"/>
          <p14:tracePt t="130881" x="2000250" y="4838700"/>
          <p14:tracePt t="130898" x="2184400" y="4933950"/>
          <p14:tracePt t="130915" x="2374900" y="5022850"/>
          <p14:tracePt t="130931" x="2451100" y="5054600"/>
          <p14:tracePt t="130948" x="2609850" y="5111750"/>
          <p14:tracePt t="130965" x="2743200" y="5143500"/>
          <p14:tracePt t="130982" x="2819400" y="5156200"/>
          <p14:tracePt t="130998" x="2952750" y="5175250"/>
          <p14:tracePt t="131015" x="3054350" y="5175250"/>
          <p14:tracePt t="131032" x="3111500" y="5175250"/>
          <p14:tracePt t="131048" x="3238500" y="5175250"/>
          <p14:tracePt t="131065" x="3359150" y="5156200"/>
          <p14:tracePt t="131082" x="3422650" y="5143500"/>
          <p14:tracePt t="131098" x="3536950" y="5099050"/>
          <p14:tracePt t="131115" x="3619500" y="5060950"/>
          <p14:tracePt t="131132" x="3644900" y="5048250"/>
          <p14:tracePt t="131148" x="3702050" y="5010150"/>
          <p14:tracePt t="131165" x="3746500" y="4959350"/>
          <p14:tracePt t="131182" x="3765550" y="4940300"/>
          <p14:tracePt t="131198" x="3816350" y="4883150"/>
          <p14:tracePt t="131216" x="3841750" y="4851400"/>
          <p14:tracePt t="131231" x="3854450" y="4832350"/>
          <p14:tracePt t="131248" x="3867150" y="4794250"/>
          <p14:tracePt t="131265" x="3879850" y="4787900"/>
          <p14:tracePt t="131281" x="3892550" y="4749800"/>
          <p14:tracePt t="131298" x="3911600" y="4724400"/>
          <p14:tracePt t="131315" x="3917950" y="4711700"/>
          <p14:tracePt t="131331" x="3917950" y="4692650"/>
          <p14:tracePt t="131348" x="3924300" y="4679950"/>
          <p14:tracePt t="131365" x="3930650" y="4679950"/>
          <p14:tracePt t="131789" x="3924300" y="4679950"/>
          <p14:tracePt t="131809" x="3917950" y="4679950"/>
          <p14:tracePt t="131818" x="3911600" y="4679950"/>
          <p14:tracePt t="131839" x="3905250" y="4679950"/>
          <p14:tracePt t="131849" x="3898900" y="4679950"/>
          <p14:tracePt t="131899" x="3892550" y="4679950"/>
          <p14:tracePt t="132088" x="3886200" y="4679950"/>
          <p14:tracePt t="132098" x="3879850" y="4673600"/>
          <p14:tracePt t="132108" x="3879850" y="4667250"/>
          <p14:tracePt t="132118" x="3873500" y="4654550"/>
          <p14:tracePt t="132130" x="3867150" y="4648200"/>
          <p14:tracePt t="132147" x="3854450" y="4635500"/>
          <p14:tracePt t="132164" x="3835400" y="4597400"/>
          <p14:tracePt t="132180" x="3829050" y="4565650"/>
          <p14:tracePt t="132197" x="3816350" y="4540250"/>
          <p14:tracePt t="132214" x="3810000" y="4521200"/>
          <p14:tracePt t="132231" x="3803650" y="4508500"/>
          <p14:tracePt t="132247" x="3803650" y="4502150"/>
          <p14:tracePt t="132993" x="3797300" y="4502150"/>
          <p14:tracePt t="133063" x="3790950" y="4521200"/>
          <p14:tracePt t="133073" x="3778250" y="4546600"/>
          <p14:tracePt t="133083" x="3765550" y="4591050"/>
          <p14:tracePt t="133097" x="3740150" y="4648200"/>
          <p14:tracePt t="133113" x="3683000" y="4768850"/>
          <p14:tracePt t="133130" x="3644900" y="4826000"/>
          <p14:tracePt t="133147" x="3568700" y="4914900"/>
          <p14:tracePt t="133163" x="3441700" y="5010150"/>
          <p14:tracePt t="133180" x="3352800" y="5054600"/>
          <p14:tracePt t="133197" x="3175000" y="5099050"/>
          <p14:tracePt t="133213" x="2978150" y="5124450"/>
          <p14:tracePt t="133230" x="2889250" y="5124450"/>
          <p14:tracePt t="133247" x="2717800" y="5124450"/>
          <p14:tracePt t="133263" x="2578100" y="5118100"/>
          <p14:tracePt t="133280" x="2527300" y="5111750"/>
          <p14:tracePt t="133297" x="2432050" y="5080000"/>
          <p14:tracePt t="133313" x="2355850" y="5035550"/>
          <p14:tracePt t="133330" x="2330450" y="5016500"/>
          <p14:tracePt t="133347" x="2273300" y="4965700"/>
          <p14:tracePt t="133363" x="2209800" y="4864100"/>
          <p14:tracePt t="133380" x="2184400" y="4813300"/>
          <p14:tracePt t="133397" x="2152650" y="4743450"/>
          <p14:tracePt t="133413" x="2133600" y="4692650"/>
          <p14:tracePt t="133430" x="2127250" y="4667250"/>
          <p14:tracePt t="133447" x="2120900" y="4641850"/>
          <p14:tracePt t="133463" x="2120900" y="4622800"/>
          <p14:tracePt t="133480" x="2120900" y="4616450"/>
          <p14:tracePt t="133497" x="2120900" y="4603750"/>
          <p14:tracePt t="133514" x="2120900" y="4584700"/>
          <p14:tracePt t="133530" x="2120900" y="4572000"/>
          <p14:tracePt t="133547" x="2159000" y="4514850"/>
          <p14:tracePt t="133563" x="2260600" y="4425950"/>
          <p14:tracePt t="133580" x="2349500" y="4375150"/>
          <p14:tracePt t="133596" x="2546350" y="4279900"/>
          <p14:tracePt t="133614" x="2635250" y="4267200"/>
          <p14:tracePt t="133630" x="2781300" y="4267200"/>
          <p14:tracePt t="133646" x="2882900" y="4298950"/>
          <p14:tracePt t="133663" x="2921000" y="4311650"/>
          <p14:tracePt t="133680" x="2952750" y="4349750"/>
          <p14:tracePt t="133696" x="2997200" y="4425950"/>
          <p14:tracePt t="133713" x="3028950" y="4464050"/>
          <p14:tracePt t="133730" x="3073400" y="4565650"/>
          <p14:tracePt t="133746" x="3105150" y="4673600"/>
          <p14:tracePt t="133763" x="3111500" y="4718050"/>
          <p14:tracePt t="133780" x="3111500" y="4787900"/>
          <p14:tracePt t="133796" x="3111500" y="4851400"/>
          <p14:tracePt t="133813" x="3111500" y="4895850"/>
          <p14:tracePt t="133830" x="3086100" y="4997450"/>
          <p14:tracePt t="133846" x="3028950" y="5092700"/>
          <p14:tracePt t="133863" x="3009900" y="5118100"/>
          <p14:tracePt t="133880" x="2984500" y="5156200"/>
          <p14:tracePt t="133896" x="2978150" y="5162550"/>
          <p14:tracePt t="133913" x="2971800" y="5168900"/>
          <p14:tracePt t="133916" x="2965450" y="5168900"/>
          <p14:tracePt t="134618" x="2952750" y="5168900"/>
          <p14:tracePt t="134628" x="2933700" y="5162550"/>
          <p14:tracePt t="134638" x="2901950" y="5137150"/>
          <p14:tracePt t="134648" x="2851150" y="5105400"/>
          <p14:tracePt t="134662" x="2794000" y="5067300"/>
          <p14:tracePt t="134679" x="2616200" y="4953000"/>
          <p14:tracePt t="134696" x="2495550" y="4870450"/>
          <p14:tracePt t="134712" x="2247900" y="4737100"/>
          <p14:tracePt t="134729" x="2038350" y="4610100"/>
          <p14:tracePt t="134746" x="1949450" y="4559300"/>
          <p14:tracePt t="134762" x="1784350" y="4451350"/>
          <p14:tracePt t="134779" x="1625600" y="4349750"/>
          <p14:tracePt t="134796" x="1555750" y="4298950"/>
          <p14:tracePt t="134812" x="1435100" y="4184650"/>
          <p14:tracePt t="134829" x="1295400" y="4025900"/>
          <p14:tracePt t="134846" x="1238250" y="3937000"/>
          <p14:tracePt t="134862" x="1143000" y="3733800"/>
          <p14:tracePt t="134879" x="1079500" y="3517900"/>
          <p14:tracePt t="134896" x="1066800" y="3422650"/>
          <p14:tracePt t="134912" x="1060450" y="3257550"/>
          <p14:tracePt t="134929" x="1060450" y="3124200"/>
          <p14:tracePt t="134945" x="1073150" y="3060700"/>
          <p14:tracePt t="134962" x="1104900" y="2927350"/>
          <p14:tracePt t="134979" x="1149350" y="2825750"/>
          <p14:tracePt t="134995" x="1181100" y="2768600"/>
          <p14:tracePt t="135012" x="1270000" y="2654300"/>
          <p14:tracePt t="135029" x="1390650" y="2520950"/>
          <p14:tracePt t="135046" x="1466850" y="2451100"/>
          <p14:tracePt t="135062" x="1682750" y="2292350"/>
          <p14:tracePt t="135079" x="1892300" y="2190750"/>
          <p14:tracePt t="135095" x="1981200" y="2152650"/>
          <p14:tracePt t="135112" x="2152650" y="2127250"/>
          <p14:tracePt t="135129" x="2324100" y="2127250"/>
          <p14:tracePt t="135146" x="2406650" y="2146300"/>
          <p14:tracePt t="135162" x="2584450" y="2247900"/>
          <p14:tracePt t="135179" x="2736850" y="2368550"/>
          <p14:tracePt t="135195" x="2806700" y="2425700"/>
          <p14:tracePt t="135212" x="2927350" y="2584450"/>
          <p14:tracePt t="135229" x="3016250" y="2730500"/>
          <p14:tracePt t="135245" x="3048000" y="2800350"/>
          <p14:tracePt t="135262" x="3098800" y="2952750"/>
          <p14:tracePt t="135279" x="3117850" y="3028950"/>
          <p14:tracePt t="135295" x="3149600" y="3181350"/>
          <p14:tracePt t="135312" x="3175000" y="3314700"/>
          <p14:tracePt t="135329" x="3175000" y="3365500"/>
          <p14:tracePt t="135345" x="3175000" y="3486150"/>
          <p14:tracePt t="135362" x="3175000" y="3600450"/>
          <p14:tracePt t="135379" x="3175000" y="3663950"/>
          <p14:tracePt t="135395" x="3175000" y="3771900"/>
          <p14:tracePt t="135412" x="3175000" y="3835400"/>
          <p14:tracePt t="135428" x="3168650" y="3873500"/>
          <p14:tracePt t="135445" x="3149600" y="3949700"/>
          <p14:tracePt t="135462" x="3130550" y="4051300"/>
          <p14:tracePt t="135478" x="3117850" y="4108450"/>
          <p14:tracePt t="135495" x="3092450" y="4197350"/>
          <p14:tracePt t="135512" x="3067050" y="4248150"/>
          <p14:tracePt t="135528" x="3067050" y="4267200"/>
          <p14:tracePt t="135545" x="3054350" y="4298950"/>
          <p14:tracePt t="135562" x="3028950" y="4330700"/>
          <p14:tracePt t="135578" x="3009900" y="4362450"/>
          <p14:tracePt t="135595" x="2959100" y="4419600"/>
          <p14:tracePt t="135612" x="2901950" y="4476750"/>
          <p14:tracePt t="135628" x="2863850" y="4514850"/>
          <p14:tracePt t="135645" x="2774950" y="4584700"/>
          <p14:tracePt t="135662" x="2679700" y="4641850"/>
          <p14:tracePt t="135678" x="2635250" y="4654550"/>
          <p14:tracePt t="135695" x="2546350" y="4686300"/>
          <p14:tracePt t="135712" x="2457450" y="4699000"/>
          <p14:tracePt t="135728" x="2413000" y="4705350"/>
          <p14:tracePt t="135745" x="2330450" y="4718050"/>
          <p14:tracePt t="135762" x="2266950" y="4718050"/>
          <p14:tracePt t="135778" x="2241550" y="4718050"/>
          <p14:tracePt t="135795" x="2209800" y="4718050"/>
          <p14:tracePt t="135812" x="2190750" y="4718050"/>
          <p14:tracePt t="135845" x="2178050" y="4718050"/>
          <p14:tracePt t="135934" x="2171700" y="4718050"/>
          <p14:tracePt t="136645" x="2165350" y="4724400"/>
          <p14:tracePt t="136655" x="2165350" y="4730750"/>
          <p14:tracePt t="136665" x="2159000" y="4730750"/>
          <p14:tracePt t="136678" x="2152650" y="4730750"/>
          <p14:tracePt t="136694" x="2139950" y="4737100"/>
          <p14:tracePt t="136711" x="2120900" y="4743450"/>
          <p14:tracePt t="136728" x="2101850" y="4749800"/>
          <p14:tracePt t="136745" x="2076450" y="4756150"/>
          <p14:tracePt t="136761" x="2063750" y="4756150"/>
          <p14:tracePt t="136778" x="2038350" y="4762500"/>
          <p14:tracePt t="136795" x="2012950" y="4762500"/>
          <p14:tracePt t="136811" x="2006600" y="4762500"/>
          <p14:tracePt t="136828" x="1981200" y="4762500"/>
          <p14:tracePt t="136845" x="1949450" y="4762500"/>
          <p14:tracePt t="136861" x="1936750" y="4762500"/>
          <p14:tracePt t="136877" x="1892300" y="4743450"/>
          <p14:tracePt t="136894" x="1873250" y="4724400"/>
          <p14:tracePt t="136911" x="1816100" y="4654550"/>
          <p14:tracePt t="136927" x="1708150" y="4489450"/>
          <p14:tracePt t="136944" x="1657350" y="4349750"/>
          <p14:tracePt t="136961" x="1574800" y="4083050"/>
          <p14:tracePt t="136978" x="1536700" y="3886200"/>
          <p14:tracePt t="136994" x="1530350" y="3816350"/>
          <p14:tracePt t="137011" x="1524000" y="3721100"/>
          <p14:tracePt t="137027" x="1524000" y="3663950"/>
          <p14:tracePt t="137044" x="1517650" y="3632200"/>
          <p14:tracePt t="137061" x="1511300" y="3581400"/>
          <p14:tracePt t="137077" x="1498600" y="3505200"/>
          <p14:tracePt t="137094" x="1485900" y="3473450"/>
          <p14:tracePt t="137111" x="1479550" y="3397250"/>
          <p14:tracePt t="137127" x="1466850" y="3333750"/>
          <p14:tracePt t="137144" x="1466850" y="3302000"/>
          <p14:tracePt t="137161" x="1466850" y="3238500"/>
          <p14:tracePt t="137177" x="1466850" y="3162300"/>
          <p14:tracePt t="137194" x="1466850" y="3130550"/>
          <p14:tracePt t="137211" x="1466850" y="3060700"/>
          <p14:tracePt t="137227" x="1473200" y="3028950"/>
          <p14:tracePt t="137244" x="1479550" y="3016250"/>
          <p14:tracePt t="137261" x="1485900" y="3003550"/>
          <p14:tracePt t="137317" x="1498600" y="2997200"/>
          <p14:tracePt t="137327" x="1504950" y="2997200"/>
          <p14:tracePt t="137337" x="1511300" y="2997200"/>
          <p14:tracePt t="137347" x="1517650" y="2997200"/>
          <p14:tracePt t="137360" x="1524000" y="2997200"/>
          <p14:tracePt t="137377" x="1543050" y="2997200"/>
          <p14:tracePt t="137410" x="1562100" y="2997200"/>
          <p14:tracePt t="137427" x="1574800" y="2997200"/>
          <p14:tracePt t="137444" x="1581150" y="3003550"/>
          <p14:tracePt t="137460" x="1606550" y="3022600"/>
          <p14:tracePt t="137477" x="1638300" y="3048000"/>
          <p14:tracePt t="137494" x="1657350" y="3054350"/>
          <p14:tracePt t="137510" x="1682750" y="3073400"/>
          <p14:tracePt t="137527" x="1714500" y="3092450"/>
          <p14:tracePt t="137544" x="1727200" y="3098800"/>
          <p14:tracePt t="137560" x="1765300" y="3117850"/>
          <p14:tracePt t="137577" x="1797050" y="3130550"/>
          <p14:tracePt t="137594" x="1822450" y="3136900"/>
          <p14:tracePt t="137610" x="1905000" y="3149600"/>
          <p14:tracePt t="137628" x="1968500" y="3155950"/>
          <p14:tracePt t="137644" x="2006600" y="3162300"/>
          <p14:tracePt t="137660" x="2070100" y="3168650"/>
          <p14:tracePt t="137677" x="2120900" y="3181350"/>
          <p14:tracePt t="137693" x="2152650" y="3187700"/>
          <p14:tracePt t="137710" x="2235200" y="3200400"/>
          <p14:tracePt t="137727" x="2279650" y="3200400"/>
          <p14:tracePt t="137744" x="2362200" y="3213100"/>
          <p14:tracePt t="137760" x="2482850" y="3213100"/>
          <p14:tracePt t="137777" x="2533650" y="3213100"/>
          <p14:tracePt t="137794" x="2647950" y="3194050"/>
          <p14:tracePt t="137810" x="2755900" y="3162300"/>
          <p14:tracePt t="137827" x="2813050" y="3143250"/>
          <p14:tracePt t="137843" x="2901950" y="3124200"/>
          <p14:tracePt t="137860" x="2952750" y="3105150"/>
          <p14:tracePt t="137877" x="2978150" y="3098800"/>
          <p14:tracePt t="137893" x="2990850" y="3098800"/>
          <p14:tracePt t="137910" x="3003550" y="3098800"/>
          <p14:tracePt t="138050" x="2990850" y="3098800"/>
          <p14:tracePt t="138059" x="2959100" y="3117850"/>
          <p14:tracePt t="138070" x="2901950" y="3143250"/>
          <p14:tracePt t="138080" x="2832100" y="3175000"/>
          <p14:tracePt t="138093" x="2755900" y="3200400"/>
          <p14:tracePt t="138110" x="2597150" y="3251200"/>
          <p14:tracePt t="138127" x="2520950" y="3276600"/>
          <p14:tracePt t="138143" x="2349500" y="3295650"/>
          <p14:tracePt t="138160" x="2190750" y="3295650"/>
          <p14:tracePt t="138177" x="2114550" y="3295650"/>
          <p14:tracePt t="138193" x="1974850" y="3295650"/>
          <p14:tracePt t="138210" x="1854200" y="3276600"/>
          <p14:tracePt t="138226" x="1803400" y="3257550"/>
          <p14:tracePt t="138243" x="1701800" y="3232150"/>
          <p14:tracePt t="138260" x="1606550" y="3200400"/>
          <p14:tracePt t="138276" x="1574800" y="3187700"/>
          <p14:tracePt t="138293" x="1530350" y="3168650"/>
          <p14:tracePt t="138310" x="1517650" y="3162300"/>
          <p14:tracePt t="138326" x="1511300" y="3155950"/>
          <p14:tracePt t="138511" x="1524000" y="3155950"/>
          <p14:tracePt t="138522" x="1555750" y="3155950"/>
          <p14:tracePt t="138531" x="1612900" y="3155950"/>
          <p14:tracePt t="138543" x="1663700" y="3155950"/>
          <p14:tracePt t="138560" x="1733550" y="3175000"/>
          <p14:tracePt t="138576" x="1866900" y="3181350"/>
          <p14:tracePt t="138593" x="2000250" y="3194050"/>
          <p14:tracePt t="138610" x="2063750" y="3194050"/>
          <p14:tracePt t="138626" x="2165350" y="3194050"/>
          <p14:tracePt t="138643" x="2298700" y="3175000"/>
          <p14:tracePt t="138660" x="2355850" y="3155950"/>
          <p14:tracePt t="138676" x="2444750" y="3124200"/>
          <p14:tracePt t="138693" x="2489200" y="3105150"/>
          <p14:tracePt t="138709" x="2501900" y="3098800"/>
          <p14:tracePt t="138726" x="2527300" y="3079750"/>
          <p14:tracePt t="138743" x="2552700" y="3067050"/>
          <p14:tracePt t="138776" x="2571750" y="3054350"/>
          <p14:tracePt t="138793" x="2584450" y="3048000"/>
          <p14:tracePt t="138809" x="2590800" y="3048000"/>
          <p14:tracePt t="138826" x="2603500" y="3041650"/>
          <p14:tracePt t="138843" x="2609850" y="3041650"/>
          <p14:tracePt t="138993" x="2597150" y="3041650"/>
          <p14:tracePt t="139003" x="2578100" y="3060700"/>
          <p14:tracePt t="139013" x="2552700" y="3079750"/>
          <p14:tracePt t="139026" x="2514600" y="3092450"/>
          <p14:tracePt t="139043" x="2444750" y="3136900"/>
          <p14:tracePt t="139059" x="2406650" y="3162300"/>
          <p14:tracePt t="139076" x="2298700" y="3206750"/>
          <p14:tracePt t="139093" x="2178050" y="3238500"/>
          <p14:tracePt t="139109" x="2114550" y="3251200"/>
          <p14:tracePt t="139126" x="1993900" y="3257550"/>
          <p14:tracePt t="139143" x="1898650" y="3257550"/>
          <p14:tracePt t="139159" x="1854200" y="3257550"/>
          <p14:tracePt t="139176" x="1771650" y="3257550"/>
          <p14:tracePt t="139193" x="1701800" y="3238500"/>
          <p14:tracePt t="139209" x="1663700" y="3232150"/>
          <p14:tracePt t="139226" x="1625600" y="3225800"/>
          <p14:tracePt t="139243" x="1593850" y="3219450"/>
          <p14:tracePt t="139259" x="1587500" y="3213100"/>
          <p14:tracePt t="139276" x="1581150" y="3213100"/>
          <p14:tracePt t="139465" x="1587500" y="3213100"/>
          <p14:tracePt t="139475" x="1606550" y="3213100"/>
          <p14:tracePt t="139485" x="1631950" y="3213100"/>
          <p14:tracePt t="139494" x="1663700" y="3213100"/>
          <p14:tracePt t="139509" x="1695450" y="3213100"/>
          <p14:tracePt t="139526" x="1765300" y="3213100"/>
          <p14:tracePt t="139542" x="1797050" y="3213100"/>
          <p14:tracePt t="139559" x="1854200" y="3213100"/>
          <p14:tracePt t="139576" x="1905000" y="3213100"/>
          <p14:tracePt t="139592" x="1936750" y="3213100"/>
          <p14:tracePt t="139609" x="1987550" y="3213100"/>
          <p14:tracePt t="139625" x="2032000" y="3213100"/>
          <p14:tracePt t="139642" x="2044700" y="3213100"/>
          <p14:tracePt t="139659" x="2076450" y="3213100"/>
          <p14:tracePt t="139675" x="2101850" y="3213100"/>
          <p14:tracePt t="139692" x="2108200" y="3213100"/>
          <p14:tracePt t="139709" x="2146300" y="3206750"/>
          <p14:tracePt t="139725" x="2165350" y="3194050"/>
          <p14:tracePt t="139742" x="2178050" y="3194050"/>
          <p14:tracePt t="139856" x="2184400" y="3194050"/>
          <p14:tracePt t="139866" x="2190750" y="3194050"/>
          <p14:tracePt t="139906" x="2197100" y="3194050"/>
          <p14:tracePt t="139916" x="2203450" y="3194050"/>
          <p14:tracePt t="139926" x="2209800" y="3194050"/>
          <p14:tracePt t="139942" x="2216150" y="3194050"/>
          <p14:tracePt t="139959" x="2222500" y="3194050"/>
          <p14:tracePt t="139975" x="2228850" y="3194050"/>
          <p14:tracePt t="139992" x="2241550" y="3187700"/>
          <p14:tracePt t="140009" x="2254250" y="3187700"/>
          <p14:tracePt t="140026" x="2260600" y="3187700"/>
          <p14:tracePt t="140042" x="2266950" y="3181350"/>
          <p14:tracePt t="140059" x="2273300" y="3181350"/>
          <p14:tracePt t="141612" x="2260600" y="3181350"/>
          <p14:tracePt t="141622" x="2228850" y="3200400"/>
          <p14:tracePt t="141632" x="2171700" y="3232150"/>
          <p14:tracePt t="141642" x="2114550" y="3276600"/>
          <p14:tracePt t="141657" x="2032000" y="3327400"/>
          <p14:tracePt t="141674" x="1803400" y="3524250"/>
          <p14:tracePt t="141691" x="1574800" y="3765550"/>
          <p14:tracePt t="141707" x="1454150" y="3873500"/>
          <p14:tracePt t="141724" x="1225550" y="4152900"/>
          <p14:tracePt t="141741" x="1162050" y="4241800"/>
          <p14:tracePt t="141757" x="1060450" y="4400550"/>
          <p14:tracePt t="141774" x="984250" y="4546600"/>
          <p14:tracePt t="141791" x="933450" y="4686300"/>
          <p14:tracePt t="141807" x="908050" y="4756150"/>
          <p14:tracePt t="141824" x="889000" y="4876800"/>
          <p14:tracePt t="141841" x="889000" y="4940300"/>
          <p14:tracePt t="141857" x="889000" y="5054600"/>
          <p14:tracePt t="141874" x="901700" y="5175250"/>
          <p14:tracePt t="141891" x="908050" y="5219700"/>
          <p14:tracePt t="141907" x="933450" y="5289550"/>
          <p14:tracePt t="141924" x="977900" y="5365750"/>
          <p14:tracePt t="141941" x="996950" y="5397500"/>
          <p14:tracePt t="141957" x="1041400" y="5486400"/>
          <p14:tracePt t="141974" x="1079500" y="5556250"/>
          <p14:tracePt t="141990" x="1098550" y="5588000"/>
          <p14:tracePt t="142007" x="1123950" y="5638800"/>
          <p14:tracePt t="142024" x="1143000" y="5664200"/>
          <p14:tracePt t="142040" x="1149350" y="5676900"/>
          <p14:tracePt t="142057" x="1168400" y="5689600"/>
          <p14:tracePt t="142074" x="1181100" y="5708650"/>
          <p14:tracePt t="142090" x="1193800" y="5715000"/>
          <p14:tracePt t="142107" x="1212850" y="5727700"/>
          <p14:tracePt t="142124" x="1238250" y="5740400"/>
          <p14:tracePt t="142140" x="1244600" y="5746750"/>
          <p14:tracePt t="142157" x="1270000" y="5753100"/>
          <p14:tracePt t="142174" x="1289050" y="5772150"/>
          <p14:tracePt t="142190" x="1301750" y="5778500"/>
          <p14:tracePt t="142207" x="1314450" y="5784850"/>
          <p14:tracePt t="142224" x="1333500" y="5797550"/>
          <p14:tracePt t="142240" x="1339850" y="5803900"/>
          <p14:tracePt t="142257" x="1352550" y="5810250"/>
          <p14:tracePt t="142274" x="1352550" y="5816600"/>
          <p14:tracePt t="142290" x="1358900" y="5816600"/>
          <p14:tracePt t="142324" x="1365250" y="5816600"/>
          <p14:tracePt t="142364" x="1365250" y="5822950"/>
          <p14:tracePt t="154334" x="1365250" y="5797550"/>
          <p14:tracePt t="154344" x="1365250" y="5759450"/>
          <p14:tracePt t="154354" x="1365250" y="5695950"/>
          <p14:tracePt t="154365" x="1365250" y="5588000"/>
          <p14:tracePt t="154382" x="1365250" y="5410200"/>
          <p14:tracePt t="154398" x="1365250" y="4635500"/>
          <p14:tracePt t="154415" x="1473200" y="3587750"/>
          <p14:tracePt t="154432" x="1555750" y="3022600"/>
          <p14:tracePt t="154448" x="1663700" y="2451100"/>
          <p14:tracePt t="154465" x="1739900" y="2101850"/>
          <p14:tracePt t="154481" x="1790700" y="1866900"/>
          <p14:tracePt t="154498" x="1835150" y="1543050"/>
          <p14:tracePt t="154515" x="1841500" y="1384300"/>
          <p14:tracePt t="154532" x="1847850" y="1339850"/>
          <p14:tracePt t="154549" x="1847850" y="1314450"/>
          <p14:tracePt t="154806" x="1847850" y="1295400"/>
          <p14:tracePt t="154816" x="1847850" y="1282700"/>
          <p14:tracePt t="154826" x="1847850" y="1257300"/>
          <p14:tracePt t="154836" x="1841500" y="1219200"/>
          <p14:tracePt t="154848" x="1828800" y="1174750"/>
          <p14:tracePt t="154865" x="1790700" y="1066800"/>
          <p14:tracePt t="154881" x="1765300" y="996950"/>
          <p14:tracePt t="154898" x="1701800" y="850900"/>
          <p14:tracePt t="154915" x="1644650" y="698500"/>
          <p14:tracePt t="154931" x="1612900" y="628650"/>
          <p14:tracePt t="154948" x="1549400" y="488950"/>
          <p14:tracePt t="154965" x="1524000" y="431800"/>
          <p14:tracePt t="154981" x="1479550" y="330200"/>
          <p14:tracePt t="154998" x="1435100" y="241300"/>
          <p14:tracePt t="155015" x="1416050" y="209550"/>
          <p14:tracePt t="155031" x="1390650" y="165100"/>
          <p14:tracePt t="155048" x="1377950" y="133350"/>
          <p14:tracePt t="155065" x="1371600" y="133350"/>
          <p14:tracePt t="155081" x="1358900" y="114300"/>
          <p14:tracePt t="155098" x="1339850" y="101600"/>
          <p14:tracePt t="155114" x="1333500" y="95250"/>
          <p14:tracePt t="155131" x="1320800" y="88900"/>
          <p14:tracePt t="155148" x="1314450" y="76200"/>
          <p14:tracePt t="155167" x="1308100" y="69850"/>
          <p14:tracePt t="156264" x="1244600" y="698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74"/>
    </mc:Choice>
    <mc:Fallback xmlns="">
      <p:transition spd="slow" advTm="8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79" x="774700" y="5200650"/>
          <p14:tracePt t="6752" x="774700" y="5181600"/>
          <p14:tracePt t="6762" x="793750" y="5060950"/>
          <p14:tracePt t="6772" x="869950" y="4660900"/>
          <p14:tracePt t="6789" x="1003300" y="4064000"/>
          <p14:tracePt t="6806" x="1346200" y="2946400"/>
          <p14:tracePt t="6822" x="1663700" y="2120900"/>
          <p14:tracePt t="6839" x="1790700" y="1828800"/>
          <p14:tracePt t="6855" x="2057400" y="1327150"/>
          <p14:tracePt t="6872" x="2247900" y="1041400"/>
          <p14:tracePt t="6889" x="2317750" y="965200"/>
          <p14:tracePt t="6906" x="2457450" y="825500"/>
          <p14:tracePt t="6922" x="2692400" y="673100"/>
          <p14:tracePt t="6939" x="2832100" y="609600"/>
          <p14:tracePt t="6955" x="3194050" y="527050"/>
          <p14:tracePt t="6972" x="3568700" y="514350"/>
          <p14:tracePt t="6989" x="3740150" y="514350"/>
          <p14:tracePt t="7005" x="4089400" y="565150"/>
          <p14:tracePt t="7022" x="4400550" y="666750"/>
          <p14:tracePt t="7039" x="4521200" y="723900"/>
          <p14:tracePt t="7055" x="4718050" y="819150"/>
          <p14:tracePt t="7072" x="4800600" y="882650"/>
          <p14:tracePt t="7089" x="4819650" y="901700"/>
          <p14:tracePt t="7105" x="4845050" y="914400"/>
          <p14:tracePt t="7122" x="4845050" y="927100"/>
          <p14:tracePt t="7565" x="4857750" y="920750"/>
          <p14:tracePt t="7574" x="4876800" y="908050"/>
          <p14:tracePt t="7585" x="4933950" y="869950"/>
          <p14:tracePt t="7594" x="5048250" y="812800"/>
          <p14:tracePt t="7605" x="5238750" y="711200"/>
          <p14:tracePt t="7622" x="5461000" y="622300"/>
          <p14:tracePt t="7639" x="5873750" y="431800"/>
          <p14:tracePt t="7655" x="6159500" y="285750"/>
          <p14:tracePt t="7672" x="6254750" y="247650"/>
          <p14:tracePt t="7688" x="6438900" y="209550"/>
          <p14:tracePt t="7705" x="6597650" y="196850"/>
          <p14:tracePt t="7722" x="6686550" y="196850"/>
          <p14:tracePt t="7738" x="6838950" y="241300"/>
          <p14:tracePt t="7755" x="7004050" y="311150"/>
          <p14:tracePt t="7772" x="7067550" y="349250"/>
          <p14:tracePt t="7788" x="7181850" y="406400"/>
          <p14:tracePt t="7805" x="7277100" y="457200"/>
          <p14:tracePt t="7822" x="7315200" y="482600"/>
          <p14:tracePt t="7838" x="7385050" y="539750"/>
          <p14:tracePt t="7855" x="7429500" y="590550"/>
          <p14:tracePt t="7872" x="7461250" y="628650"/>
          <p14:tracePt t="7888" x="7505700" y="692150"/>
          <p14:tracePt t="7905" x="7531100" y="742950"/>
          <p14:tracePt t="7921" x="7543800" y="762000"/>
          <p14:tracePt t="7938" x="7550150" y="800100"/>
          <p14:tracePt t="7955" x="7556500" y="844550"/>
          <p14:tracePt t="7971" x="7556500" y="863600"/>
          <p14:tracePt t="7988" x="7556500" y="895350"/>
          <p14:tracePt t="8005" x="7556500" y="933450"/>
          <p14:tracePt t="8021" x="7537450" y="965200"/>
          <p14:tracePt t="8038" x="7493000" y="1016000"/>
          <p14:tracePt t="8055" x="7410450" y="1098550"/>
          <p14:tracePt t="8071" x="7340600" y="1149350"/>
          <p14:tracePt t="8088" x="7207250" y="1244600"/>
          <p14:tracePt t="8105" x="7080250" y="1327150"/>
          <p14:tracePt t="8121" x="7010400" y="1358900"/>
          <p14:tracePt t="8138" x="6896100" y="1416050"/>
          <p14:tracePt t="8154" x="6832600" y="1435100"/>
          <p14:tracePt t="8171" x="6718300" y="1473200"/>
          <p14:tracePt t="8188" x="6610350" y="1517650"/>
          <p14:tracePt t="8205" x="6553200" y="1530350"/>
          <p14:tracePt t="8221" x="6451600" y="1555750"/>
          <p14:tracePt t="8238" x="6330950" y="1568450"/>
          <p14:tracePt t="8255" x="6254750" y="1587500"/>
          <p14:tracePt t="8271" x="6127750" y="1600200"/>
          <p14:tracePt t="8288" x="6007100" y="1619250"/>
          <p14:tracePt t="8304" x="5943600" y="1625600"/>
          <p14:tracePt t="8321" x="5816600" y="1638300"/>
          <p14:tracePt t="8338" x="5683250" y="1638300"/>
          <p14:tracePt t="8354" x="5619750" y="1638300"/>
          <p14:tracePt t="8371" x="5486400" y="1631950"/>
          <p14:tracePt t="8388" x="5353050" y="1606550"/>
          <p14:tracePt t="8404" x="5308600" y="1593850"/>
          <p14:tracePt t="8421" x="5226050" y="1574800"/>
          <p14:tracePt t="8438" x="5168900" y="1549400"/>
          <p14:tracePt t="8454" x="5149850" y="1536700"/>
          <p14:tracePt t="8471" x="5118100" y="1524000"/>
          <p14:tracePt t="8488" x="5092700" y="1498600"/>
          <p14:tracePt t="8504" x="5080000" y="1479550"/>
          <p14:tracePt t="8521" x="5054600" y="1447800"/>
          <p14:tracePt t="8538" x="5035550" y="1403350"/>
          <p14:tracePt t="8554" x="5022850" y="1365250"/>
          <p14:tracePt t="8571" x="5003800" y="1308100"/>
          <p14:tracePt t="8587" x="4991100" y="1263650"/>
          <p14:tracePt t="8605" x="4991100" y="1238250"/>
          <p14:tracePt t="8621" x="4991100" y="1212850"/>
          <p14:tracePt t="8638" x="4991100" y="1193800"/>
          <p14:tracePt t="8654" x="4991100" y="1181100"/>
          <p14:tracePt t="8671" x="4991100" y="1162050"/>
          <p14:tracePt t="8688" x="4991100" y="1143000"/>
          <p14:tracePt t="8704" x="4991100" y="1123950"/>
          <p14:tracePt t="8720" x="5003800" y="1073150"/>
          <p14:tracePt t="8737" x="5060950" y="977900"/>
          <p14:tracePt t="8754" x="5099050" y="920750"/>
          <p14:tracePt t="8771" x="5200650" y="806450"/>
          <p14:tracePt t="8787" x="5353050" y="660400"/>
          <p14:tracePt t="8804" x="5429250" y="590550"/>
          <p14:tracePt t="8821" x="5588000" y="476250"/>
          <p14:tracePt t="8838" x="5765800" y="387350"/>
          <p14:tracePt t="8854" x="5854700" y="355600"/>
          <p14:tracePt t="8871" x="6057900" y="292100"/>
          <p14:tracePt t="8888" x="6248400" y="254000"/>
          <p14:tracePt t="8904" x="6324600" y="241300"/>
          <p14:tracePt t="8921" x="6445250" y="234950"/>
          <p14:tracePt t="8937" x="6496050" y="234950"/>
          <p14:tracePt t="8954" x="6623050" y="234950"/>
          <p14:tracePt t="8971" x="6775450" y="260350"/>
          <p14:tracePt t="8988" x="6851650" y="285750"/>
          <p14:tracePt t="9004" x="7016750" y="361950"/>
          <p14:tracePt t="9021" x="7162800" y="457200"/>
          <p14:tracePt t="9037" x="7226300" y="501650"/>
          <p14:tracePt t="9054" x="7321550" y="590550"/>
          <p14:tracePt t="9071" x="7391400" y="679450"/>
          <p14:tracePt t="9087" x="7435850" y="723900"/>
          <p14:tracePt t="9104" x="7512050" y="850900"/>
          <p14:tracePt t="9121" x="7594600" y="990600"/>
          <p14:tracePt t="9137" x="7639050" y="1054100"/>
          <p14:tracePt t="9154" x="7696200" y="1193800"/>
          <p14:tracePt t="9170" x="7727950" y="1282700"/>
          <p14:tracePt t="9187" x="7740650" y="1320800"/>
          <p14:tracePt t="9204" x="7753350" y="1365250"/>
          <p14:tracePt t="9221" x="7766050" y="1416050"/>
          <p14:tracePt t="9237" x="7772400" y="1435100"/>
          <p14:tracePt t="9254" x="7785100" y="1479550"/>
          <p14:tracePt t="9270" x="7791450" y="1524000"/>
          <p14:tracePt t="9287" x="7791450" y="1543050"/>
          <p14:tracePt t="9304" x="7804150" y="1581150"/>
          <p14:tracePt t="9320" x="7816850" y="1625600"/>
          <p14:tracePt t="9337" x="7823200" y="1644650"/>
          <p14:tracePt t="9354" x="7835900" y="1657350"/>
          <p14:tracePt t="9370" x="7835900" y="1670050"/>
          <p14:tracePt t="9411" x="7835900" y="1676400"/>
          <p14:tracePt t="11601" x="7835900" y="1663700"/>
          <p14:tracePt t="11611" x="7835900" y="1644650"/>
          <p14:tracePt t="11621" x="7835900" y="1631950"/>
          <p14:tracePt t="11636" x="7829550" y="1612900"/>
          <p14:tracePt t="11652" x="7823200" y="1574800"/>
          <p14:tracePt t="11669" x="7816850" y="1568450"/>
          <p14:tracePt t="11685" x="7810500" y="1530350"/>
          <p14:tracePt t="11702" x="7797800" y="1498600"/>
          <p14:tracePt t="11719" x="7797800" y="1479550"/>
          <p14:tracePt t="11735" x="7785100" y="1447800"/>
          <p14:tracePt t="11752" x="7785100" y="1422400"/>
          <p14:tracePt t="11769" x="7778750" y="1416050"/>
          <p14:tracePt t="11785" x="7778750" y="1397000"/>
          <p14:tracePt t="11819" x="7778750" y="1390650"/>
          <p14:tracePt t="11835" x="7778750" y="1384300"/>
          <p14:tracePt t="13738" x="7785100" y="1384300"/>
          <p14:tracePt t="13748" x="7810500" y="1390650"/>
          <p14:tracePt t="13758" x="7886700" y="1416050"/>
          <p14:tracePt t="13768" x="8020050" y="1473200"/>
          <p14:tracePt t="13785" x="8280400" y="1568450"/>
          <p14:tracePt t="13801" x="8832850" y="1797050"/>
          <p14:tracePt t="13817" x="9398000" y="2070100"/>
          <p14:tracePt t="13834" x="9632950" y="2222500"/>
          <p14:tracePt t="13850" x="10064750" y="2508250"/>
          <p14:tracePt t="13867" x="10217150" y="2628900"/>
          <p14:tracePt t="13884" x="10401300" y="2806700"/>
          <p14:tracePt t="13900" x="10528300" y="2978150"/>
          <p14:tracePt t="13918" x="10547350" y="3022600"/>
          <p14:tracePt t="13934" x="10566400" y="3067050"/>
          <p14:tracePt t="13951" x="10572750" y="3073400"/>
          <p14:tracePt t="14321" x="10572750" y="3079750"/>
          <p14:tracePt t="14330" x="10572750" y="3086100"/>
          <p14:tracePt t="14340" x="10553700" y="3105150"/>
          <p14:tracePt t="14351" x="10521950" y="3155950"/>
          <p14:tracePt t="14367" x="10483850" y="3200400"/>
          <p14:tracePt t="14383" x="10401300" y="3340100"/>
          <p14:tracePt t="14400" x="10325100" y="3467100"/>
          <p14:tracePt t="14417" x="10299700" y="3524250"/>
          <p14:tracePt t="14433" x="10261600" y="3613150"/>
          <p14:tracePt t="14450" x="10242550" y="3714750"/>
          <p14:tracePt t="14467" x="10236200" y="3746500"/>
          <p14:tracePt t="14484" x="10236200" y="3822700"/>
          <p14:tracePt t="14500" x="10236200" y="3898900"/>
          <p14:tracePt t="14517" x="10248900" y="3937000"/>
          <p14:tracePt t="14533" x="10261600" y="3994150"/>
          <p14:tracePt t="14550" x="10287000" y="4044950"/>
          <p14:tracePt t="14567" x="10299700" y="4070350"/>
          <p14:tracePt t="14583" x="10337800" y="4121150"/>
          <p14:tracePt t="14600" x="10369550" y="4165600"/>
          <p14:tracePt t="14617" x="10382250" y="4178300"/>
          <p14:tracePt t="14633" x="10414000" y="4216400"/>
          <p14:tracePt t="14650" x="10439400" y="4254500"/>
          <p14:tracePt t="14667" x="10452100" y="4279900"/>
          <p14:tracePt t="14683" x="10477500" y="4311650"/>
          <p14:tracePt t="14701" x="10502900" y="4349750"/>
          <p14:tracePt t="14717" x="10509250" y="4368800"/>
          <p14:tracePt t="14733" x="10521950" y="4400550"/>
          <p14:tracePt t="14750" x="10528300" y="4413250"/>
          <p14:tracePt t="14767" x="10541000" y="4425950"/>
          <p14:tracePt t="14783" x="10547350" y="4438650"/>
          <p14:tracePt t="14800" x="10547350" y="4445000"/>
          <p14:tracePt t="14952" x="10547350" y="4438650"/>
          <p14:tracePt t="14963" x="10553700" y="4425950"/>
          <p14:tracePt t="14972" x="10553700" y="4419600"/>
          <p14:tracePt t="14983" x="10553700" y="4400550"/>
          <p14:tracePt t="15000" x="10553700" y="4381500"/>
          <p14:tracePt t="15016" x="10553700" y="4356100"/>
          <p14:tracePt t="15033" x="10553700" y="4330700"/>
          <p14:tracePt t="15050" x="10553700" y="4318000"/>
          <p14:tracePt t="15066" x="10553700" y="4298950"/>
          <p14:tracePt t="15083" x="10553700" y="4286250"/>
          <p14:tracePt t="15100" x="10553700" y="4273550"/>
          <p14:tracePt t="15117" x="10553700" y="4254500"/>
          <p14:tracePt t="15133" x="10553700" y="4235450"/>
          <p14:tracePt t="15150" x="10553700" y="4222750"/>
          <p14:tracePt t="15166" x="10553700" y="4210050"/>
          <p14:tracePt t="15183" x="10553700" y="4203700"/>
          <p14:tracePt t="15216" x="10553700" y="4197350"/>
          <p14:tracePt t="15234" x="10553700" y="4191000"/>
          <p14:tracePt t="15324" x="10553700" y="4184650"/>
          <p14:tracePt t="15374" x="10553700" y="4171950"/>
          <p14:tracePt t="15384" x="10553700" y="4165600"/>
          <p14:tracePt t="15394" x="10553700" y="4159250"/>
          <p14:tracePt t="15404" x="10553700" y="4152900"/>
          <p14:tracePt t="15424" x="10553700" y="4146550"/>
          <p14:tracePt t="15445" x="10553700" y="4140200"/>
          <p14:tracePt t="15494" x="10553700" y="4133850"/>
          <p14:tracePt t="15565" x="10553700" y="4127500"/>
          <p14:tracePt t="15575" x="10553700" y="4121150"/>
          <p14:tracePt t="15595" x="10553700" y="4114800"/>
          <p14:tracePt t="15604" x="10553700" y="4108450"/>
          <p14:tracePt t="15616" x="10553700" y="4102100"/>
          <p14:tracePt t="15646" x="10553700" y="4095750"/>
          <p14:tracePt t="15665" x="10553700" y="4089400"/>
          <p14:tracePt t="15675" x="10553700" y="4083050"/>
          <p14:tracePt t="15685" x="10553700" y="4076700"/>
          <p14:tracePt t="15699" x="10553700" y="4070350"/>
          <p14:tracePt t="15716" x="10553700" y="4064000"/>
          <p14:tracePt t="15735" x="10553700" y="4057650"/>
          <p14:tracePt t="15876" x="10553700" y="4064000"/>
          <p14:tracePt t="15885" x="10553700" y="4076700"/>
          <p14:tracePt t="15896" x="10553700" y="4089400"/>
          <p14:tracePt t="15905" x="10553700" y="4095750"/>
          <p14:tracePt t="15916" x="10553700" y="4114800"/>
          <p14:tracePt t="15932" x="10553700" y="4133850"/>
          <p14:tracePt t="15949" x="10553700" y="4171950"/>
          <p14:tracePt t="15966" x="10553700" y="4210050"/>
          <p14:tracePt t="15982" x="10560050" y="4229100"/>
          <p14:tracePt t="15999" x="10572750" y="4279900"/>
          <p14:tracePt t="16016" x="10585450" y="4330700"/>
          <p14:tracePt t="16032" x="10591800" y="4343400"/>
          <p14:tracePt t="16049" x="10598150" y="4368800"/>
          <p14:tracePt t="16066" x="10598150" y="4375150"/>
          <p14:tracePt t="16082" x="10598150" y="4381500"/>
          <p14:tracePt t="16116" x="10598150" y="4387850"/>
          <p14:tracePt t="16132" x="10604500" y="4387850"/>
          <p14:tracePt t="16809" x="10610850" y="4387850"/>
          <p14:tracePt t="16818" x="10617200" y="4387850"/>
          <p14:tracePt t="16828" x="10623550" y="4394200"/>
          <p14:tracePt t="16838" x="10636250" y="4394200"/>
          <p14:tracePt t="16848" x="10648950" y="4394200"/>
          <p14:tracePt t="16865" x="10661650" y="4400550"/>
          <p14:tracePt t="16882" x="10693400" y="4400550"/>
          <p14:tracePt t="16898" x="10718800" y="4406900"/>
          <p14:tracePt t="16915" x="10737850" y="4413250"/>
          <p14:tracePt t="16932" x="10756900" y="4413250"/>
          <p14:tracePt t="16949" x="10775950" y="4419600"/>
          <p14:tracePt t="16965" x="10795000" y="4425950"/>
          <p14:tracePt t="16982" x="10826750" y="4425950"/>
          <p14:tracePt t="16999" x="10877550" y="4425950"/>
          <p14:tracePt t="17015" x="10896600" y="4425950"/>
          <p14:tracePt t="17032" x="10941050" y="4425950"/>
          <p14:tracePt t="17049" x="10972800" y="4425950"/>
          <p14:tracePt t="17065" x="10985500" y="4425950"/>
          <p14:tracePt t="17082" x="11010900" y="4425950"/>
          <p14:tracePt t="17098" x="11029950" y="4419600"/>
          <p14:tracePt t="17115" x="11061700" y="4400550"/>
          <p14:tracePt t="17131" x="11106150" y="4375150"/>
          <p14:tracePt t="17148" x="11131550" y="4362450"/>
          <p14:tracePt t="17165" x="11176000" y="4330700"/>
          <p14:tracePt t="17182" x="11207750" y="4305300"/>
          <p14:tracePt t="17198" x="11226800" y="4292600"/>
          <p14:tracePt t="17215" x="11252200" y="4267200"/>
          <p14:tracePt t="17231" x="11277600" y="4235450"/>
          <p14:tracePt t="17248" x="11290300" y="4229100"/>
          <p14:tracePt t="17265" x="11303000" y="4210050"/>
          <p14:tracePt t="17281" x="11315700" y="4203700"/>
          <p14:tracePt t="17298" x="11315700" y="4197350"/>
          <p14:tracePt t="17315" x="11315700" y="4184650"/>
          <p14:tracePt t="17331" x="11322050" y="4159250"/>
          <p14:tracePt t="17348" x="11322050" y="4140200"/>
          <p14:tracePt t="17365" x="11328400" y="4083050"/>
          <p14:tracePt t="17381" x="11328400" y="4025900"/>
          <p14:tracePt t="17398" x="11328400" y="4000500"/>
          <p14:tracePt t="17415" x="11328400" y="3943350"/>
          <p14:tracePt t="17431" x="11328400" y="3911600"/>
          <p14:tracePt t="17448" x="11328400" y="3905250"/>
          <p14:tracePt t="17465" x="11328400" y="3892550"/>
          <p14:tracePt t="17481" x="11328400" y="3886200"/>
          <p14:tracePt t="17592" x="11328400" y="3898900"/>
          <p14:tracePt t="17602" x="11328400" y="3924300"/>
          <p14:tracePt t="17612" x="11328400" y="3949700"/>
          <p14:tracePt t="17622" x="11334750" y="3987800"/>
          <p14:tracePt t="17632" x="11334750" y="4044950"/>
          <p14:tracePt t="17648" x="11334750" y="4089400"/>
          <p14:tracePt t="17664" x="11341100" y="4165600"/>
          <p14:tracePt t="17681" x="11347450" y="4210050"/>
          <p14:tracePt t="17698" x="11353800" y="4229100"/>
          <p14:tracePt t="17714" x="11360150" y="4273550"/>
          <p14:tracePt t="17731" x="11366500" y="4305300"/>
          <p14:tracePt t="17748" x="11366500" y="4318000"/>
          <p14:tracePt t="17764" x="11372850" y="4337050"/>
          <p14:tracePt t="17782" x="11372850" y="4343400"/>
          <p14:tracePt t="18224" x="11372850" y="4349750"/>
          <p14:tracePt t="18234" x="11360150" y="4349750"/>
          <p14:tracePt t="18244" x="11347450" y="4356100"/>
          <p14:tracePt t="18254" x="11334750" y="4356100"/>
          <p14:tracePt t="18265" x="11315700" y="4362450"/>
          <p14:tracePt t="18281" x="11290300" y="4362450"/>
          <p14:tracePt t="18297" x="11258550" y="4368800"/>
          <p14:tracePt t="18314" x="11220450" y="4375150"/>
          <p14:tracePt t="18331" x="11207750" y="4375150"/>
          <p14:tracePt t="18347" x="11176000" y="4375150"/>
          <p14:tracePt t="18364" x="11150600" y="4375150"/>
          <p14:tracePt t="18381" x="11131550" y="4375150"/>
          <p14:tracePt t="18397" x="11106150" y="4375150"/>
          <p14:tracePt t="18414" x="11087100" y="4368800"/>
          <p14:tracePt t="18431" x="11068050" y="4368800"/>
          <p14:tracePt t="18447" x="11049000" y="4356100"/>
          <p14:tracePt t="18464" x="11010900" y="4349750"/>
          <p14:tracePt t="18481" x="10998200" y="4343400"/>
          <p14:tracePt t="18497" x="10979150" y="4330700"/>
          <p14:tracePt t="18514" x="10941050" y="4318000"/>
          <p14:tracePt t="18531" x="10934700" y="4311650"/>
          <p14:tracePt t="18547" x="10896600" y="4292600"/>
          <p14:tracePt t="18564" x="10871200" y="4279900"/>
          <p14:tracePt t="18581" x="10852150" y="4267200"/>
          <p14:tracePt t="18597" x="10820400" y="4241800"/>
          <p14:tracePt t="18615" x="10795000" y="4222750"/>
          <p14:tracePt t="18630" x="10782300" y="4210050"/>
          <p14:tracePt t="18647" x="10750550" y="4184650"/>
          <p14:tracePt t="18664" x="10737850" y="4165600"/>
          <p14:tracePt t="18680" x="10725150" y="4140200"/>
          <p14:tracePt t="18697" x="10706100" y="4108450"/>
          <p14:tracePt t="18714" x="10699750" y="4095750"/>
          <p14:tracePt t="18730" x="10680700" y="4057650"/>
          <p14:tracePt t="18747" x="10674350" y="4032250"/>
          <p14:tracePt t="18764" x="10668000" y="4019550"/>
          <p14:tracePt t="18780" x="10655300" y="3994150"/>
          <p14:tracePt t="18797" x="10642600" y="3981450"/>
          <p14:tracePt t="18814" x="10642600" y="3975100"/>
          <p14:tracePt t="18830" x="10629900" y="3956050"/>
          <p14:tracePt t="18847" x="10617200" y="3943350"/>
          <p14:tracePt t="18864" x="10610850" y="3937000"/>
          <p14:tracePt t="18880" x="10598150" y="3924300"/>
          <p14:tracePt t="18897" x="10579100" y="3911600"/>
          <p14:tracePt t="18914" x="10579100" y="3905250"/>
          <p14:tracePt t="18930" x="10560050" y="3892550"/>
          <p14:tracePt t="18947" x="10547350" y="3886200"/>
          <p14:tracePt t="18964" x="10541000" y="3879850"/>
          <p14:tracePt t="18980" x="10528300" y="3879850"/>
          <p14:tracePt t="18997" x="10528300" y="3873500"/>
          <p14:tracePt t="19014" x="10521950" y="3873500"/>
          <p14:tracePt t="19030" x="10515600" y="3873500"/>
          <p14:tracePt t="19177" x="10515600" y="3886200"/>
          <p14:tracePt t="19197" x="10515600" y="3892550"/>
          <p14:tracePt t="19237" x="10515600" y="3898900"/>
          <p14:tracePt t="19298" x="10515600" y="3905250"/>
          <p14:tracePt t="19328" x="10515600" y="3911600"/>
          <p14:tracePt t="19338" x="10515600" y="3917950"/>
          <p14:tracePt t="19348" x="10515600" y="3924300"/>
          <p14:tracePt t="19363" x="10515600" y="3937000"/>
          <p14:tracePt t="19380" x="10515600" y="3968750"/>
          <p14:tracePt t="19397" x="10521950" y="4000500"/>
          <p14:tracePt t="19413" x="10528300" y="4013200"/>
          <p14:tracePt t="19430" x="10534650" y="4038600"/>
          <p14:tracePt t="19447" x="10534650" y="4044950"/>
          <p14:tracePt t="19463" x="10541000" y="4051300"/>
          <p14:tracePt t="19480" x="10541000" y="4057650"/>
          <p14:tracePt t="19497" x="10541000" y="4064000"/>
          <p14:tracePt t="19513" x="10547350" y="4070350"/>
          <p14:tracePt t="19530" x="10547350" y="4076700"/>
          <p14:tracePt t="19546" x="10547350" y="4083050"/>
          <p14:tracePt t="19563" x="10547350" y="4089400"/>
          <p14:tracePt t="19588" x="10547350" y="4095750"/>
          <p14:tracePt t="19609" x="10547350" y="4102100"/>
          <p14:tracePt t="19629" x="10547350" y="4108450"/>
          <p14:tracePt t="19639" x="10547350" y="4114800"/>
          <p14:tracePt t="19649" x="10547350" y="4121150"/>
          <p14:tracePt t="19668" x="10547350" y="4127500"/>
          <p14:tracePt t="19680" x="10553700" y="4133850"/>
          <p14:tracePt t="19699" x="10553700" y="4140200"/>
          <p14:tracePt t="19713" x="10553700" y="4146550"/>
          <p14:tracePt t="19730" x="10560050" y="4159250"/>
          <p14:tracePt t="19746" x="10560050" y="4171950"/>
          <p14:tracePt t="19763" x="10560050" y="4184650"/>
          <p14:tracePt t="19780" x="10560050" y="4197350"/>
          <p14:tracePt t="19796" x="10566400" y="4203700"/>
          <p14:tracePt t="19813" x="10572750" y="4216400"/>
          <p14:tracePt t="19830" x="10579100" y="4222750"/>
          <p14:tracePt t="19846" x="10579100" y="4229100"/>
          <p14:tracePt t="19863" x="10579100" y="4241800"/>
          <p14:tracePt t="19880" x="10579100" y="4248150"/>
          <p14:tracePt t="19896" x="10579100" y="4254500"/>
          <p14:tracePt t="19913" x="10585450" y="4260850"/>
          <p14:tracePt t="19930" x="10591800" y="4273550"/>
          <p14:tracePt t="19946" x="10591800" y="4279900"/>
          <p14:tracePt t="19963" x="10598150" y="4292600"/>
          <p14:tracePt t="19979" x="10604500" y="4305300"/>
          <p14:tracePt t="19996" x="10604500" y="4311650"/>
          <p14:tracePt t="20013" x="10604500" y="4318000"/>
          <p14:tracePt t="20029" x="10610850" y="4318000"/>
          <p14:tracePt t="20046" x="10610850" y="4324350"/>
          <p14:tracePt t="20201" x="10610850" y="4330700"/>
          <p14:tracePt t="20261" x="10617200" y="4330700"/>
          <p14:tracePt t="20291" x="10617200" y="4337050"/>
          <p14:tracePt t="20311" x="10623550" y="4337050"/>
          <p14:tracePt t="20331" x="10623550" y="4343400"/>
          <p14:tracePt t="20341" x="10629900" y="4343400"/>
          <p14:tracePt t="20361" x="10636250" y="4343400"/>
          <p14:tracePt t="20371" x="10642600" y="4343400"/>
          <p14:tracePt t="20411" x="10648950" y="4349750"/>
          <p14:tracePt t="20431" x="10655300" y="4349750"/>
          <p14:tracePt t="20441" x="10655300" y="4356100"/>
          <p14:tracePt t="20451" x="10661650" y="4356100"/>
          <p14:tracePt t="20462" x="10674350" y="4356100"/>
          <p14:tracePt t="20479" x="10680700" y="4362450"/>
          <p14:tracePt t="20496" x="10718800" y="4362450"/>
          <p14:tracePt t="20512" x="10756900" y="4375150"/>
          <p14:tracePt t="20529" x="10782300" y="4375150"/>
          <p14:tracePt t="20546" x="10833100" y="4375150"/>
          <p14:tracePt t="20563" x="10877550" y="4375150"/>
          <p14:tracePt t="20579" x="10896600" y="4375150"/>
          <p14:tracePt t="20596" x="10934700" y="4375150"/>
          <p14:tracePt t="20612" x="10966450" y="4375150"/>
          <p14:tracePt t="20629" x="10991850" y="4375150"/>
          <p14:tracePt t="20646" x="11029950" y="4368800"/>
          <p14:tracePt t="20662" x="11061700" y="4362450"/>
          <p14:tracePt t="20679" x="11074400" y="4356100"/>
          <p14:tracePt t="20696" x="11087100" y="4343400"/>
          <p14:tracePt t="20712" x="11106150" y="4330700"/>
          <p14:tracePt t="20729" x="11118850" y="4318000"/>
          <p14:tracePt t="20746" x="11125200" y="4298950"/>
          <p14:tracePt t="20762" x="11137900" y="4260850"/>
          <p14:tracePt t="20779" x="11137900" y="4235450"/>
          <p14:tracePt t="20796" x="11144250" y="4178300"/>
          <p14:tracePt t="20812" x="11144250" y="4102100"/>
          <p14:tracePt t="20829" x="11144250" y="4070350"/>
          <p14:tracePt t="20845" x="11144250" y="4013200"/>
          <p14:tracePt t="20862" x="11137900" y="3987800"/>
          <p14:tracePt t="20879" x="11131550" y="3968750"/>
          <p14:tracePt t="20896" x="11131550" y="3949700"/>
          <p14:tracePt t="20912" x="11118850" y="3924300"/>
          <p14:tracePt t="20929" x="11118850" y="3917950"/>
          <p14:tracePt t="20946" x="11106150" y="3898900"/>
          <p14:tracePt t="20962" x="11106150" y="3892550"/>
          <p14:tracePt t="20995" x="11099800" y="3886200"/>
          <p14:tracePt t="21064" x="11093450" y="3886200"/>
          <p14:tracePt t="21174" x="11093450" y="3892550"/>
          <p14:tracePt t="21184" x="11093450" y="3898900"/>
          <p14:tracePt t="21194" x="11093450" y="3911600"/>
          <p14:tracePt t="21204" x="11093450" y="3917950"/>
          <p14:tracePt t="21214" x="11093450" y="3937000"/>
          <p14:tracePt t="21229" x="11093450" y="3956050"/>
          <p14:tracePt t="21245" x="11106150" y="3987800"/>
          <p14:tracePt t="21262" x="11112500" y="4000500"/>
          <p14:tracePt t="21279" x="11112500" y="4013200"/>
          <p14:tracePt t="21295" x="11112500" y="4019550"/>
          <p14:tracePt t="21312" x="11118850" y="4025900"/>
          <p14:tracePt t="21345" x="11125200" y="4044950"/>
          <p14:tracePt t="21362" x="11125200" y="4051300"/>
          <p14:tracePt t="21379" x="11131550" y="4064000"/>
          <p14:tracePt t="21395" x="11131550" y="4076700"/>
          <p14:tracePt t="21412" x="11131550" y="4083050"/>
          <p14:tracePt t="21445" x="11131550" y="4089400"/>
          <p14:tracePt t="21462" x="11137900" y="4095750"/>
          <p14:tracePt t="21478" x="11137900" y="4102100"/>
          <p14:tracePt t="21495" x="11144250" y="4114800"/>
          <p14:tracePt t="21512" x="11144250" y="4127500"/>
          <p14:tracePt t="21528" x="11150600" y="4133850"/>
          <p14:tracePt t="21545" x="11150600" y="4146550"/>
          <p14:tracePt t="21562" x="11150600" y="4152900"/>
          <p14:tracePt t="21578" x="11150600" y="4159250"/>
          <p14:tracePt t="21595" x="11150600" y="4165600"/>
          <p14:tracePt t="21612" x="11156950" y="4165600"/>
          <p14:tracePt t="21628" x="11156950" y="4171950"/>
          <p14:tracePt t="21645" x="11163300" y="4178300"/>
          <p14:tracePt t="21662" x="11163300" y="4184650"/>
          <p14:tracePt t="21756" x="11163300" y="4191000"/>
          <p14:tracePt t="21907" x="11156950" y="4191000"/>
          <p14:tracePt t="21917" x="11150600" y="4191000"/>
          <p14:tracePt t="21927" x="11137900" y="4191000"/>
          <p14:tracePt t="21936" x="11125200" y="4191000"/>
          <p14:tracePt t="21947" x="11118850" y="4191000"/>
          <p14:tracePt t="21962" x="11099800" y="4184650"/>
          <p14:tracePt t="21978" x="11080750" y="4178300"/>
          <p14:tracePt t="21995" x="11061700" y="4171950"/>
          <p14:tracePt t="22011" x="11023600" y="4165600"/>
          <p14:tracePt t="22028" x="10985500" y="4146550"/>
          <p14:tracePt t="22045" x="10966450" y="4140200"/>
          <p14:tracePt t="22061" x="10941050" y="4127500"/>
          <p14:tracePt t="22078" x="10922000" y="4121150"/>
          <p14:tracePt t="22111" x="10909300" y="4114800"/>
          <p14:tracePt t="22128" x="10902950" y="4114800"/>
          <p14:tracePt t="22158" x="10896600" y="4114800"/>
          <p14:tracePt t="22268" x="10896600" y="4133850"/>
          <p14:tracePt t="22278" x="10896600" y="4152900"/>
          <p14:tracePt t="22288" x="10896600" y="4178300"/>
          <p14:tracePt t="22298" x="10902950" y="4203700"/>
          <p14:tracePt t="22311" x="10909300" y="4222750"/>
          <p14:tracePt t="22328" x="10915650" y="4241800"/>
          <p14:tracePt t="22344" x="10915650" y="4248150"/>
          <p14:tracePt t="22361" x="10922000" y="4254500"/>
          <p14:tracePt t="22378" x="10928350" y="4254500"/>
          <p14:tracePt t="22411" x="10947400" y="4254500"/>
          <p14:tracePt t="22428" x="10972800" y="4254500"/>
          <p14:tracePt t="22444" x="10991850" y="4254500"/>
          <p14:tracePt t="22461" x="11010900" y="4254500"/>
          <p14:tracePt t="22478" x="11023600" y="4254500"/>
          <p14:tracePt t="22494" x="11029950" y="4254500"/>
          <p14:tracePt t="22511" x="11042650" y="4254500"/>
          <p14:tracePt t="22528" x="11061700" y="4222750"/>
          <p14:tracePt t="22544" x="11074400" y="4210050"/>
          <p14:tracePt t="22561" x="11080750" y="4178300"/>
          <p14:tracePt t="22578" x="11093450" y="4140200"/>
          <p14:tracePt t="22594" x="11099800" y="4127500"/>
          <p14:tracePt t="22611" x="11106150" y="4089400"/>
          <p14:tracePt t="22628" x="11112500" y="4076700"/>
          <p14:tracePt t="22644" x="11112500" y="4070350"/>
          <p14:tracePt t="22661" x="11112500" y="4064000"/>
          <p14:tracePt t="22680" x="11118850" y="4057650"/>
          <p14:tracePt t="23783" x="11112500" y="4051300"/>
          <p14:tracePt t="23793" x="11087100" y="4044950"/>
          <p14:tracePt t="23803" x="11061700" y="4025900"/>
          <p14:tracePt t="23813" x="11010900" y="4006850"/>
          <p14:tracePt t="23827" x="10966450" y="3975100"/>
          <p14:tracePt t="23843" x="10820400" y="3886200"/>
          <p14:tracePt t="23860" x="10706100" y="3829050"/>
          <p14:tracePt t="23877" x="10439400" y="3689350"/>
          <p14:tracePt t="23894" x="10191750" y="3568700"/>
          <p14:tracePt t="23910" x="10077450" y="3517900"/>
          <p14:tracePt t="23927" x="9829800" y="3397250"/>
          <p14:tracePt t="23943" x="9607550" y="3282950"/>
          <p14:tracePt t="23960" x="9480550" y="3206750"/>
          <p14:tracePt t="23977" x="9251950" y="3079750"/>
          <p14:tracePt t="23993" x="9061450" y="2965450"/>
          <p14:tracePt t="24010" x="8985250" y="2933700"/>
          <p14:tracePt t="24027" x="8870950" y="2870200"/>
          <p14:tracePt t="24043" x="8807450" y="2832100"/>
          <p14:tracePt t="24060" x="8788400" y="2819400"/>
          <p14:tracePt t="24077" x="8763000" y="2806700"/>
          <p14:tracePt t="24093" x="8750300" y="2794000"/>
          <p14:tracePt t="24110" x="8743950" y="2787650"/>
          <p14:tracePt t="24435" x="8737600" y="2787650"/>
          <p14:tracePt t="24445" x="8718550" y="2781300"/>
          <p14:tracePt t="24455" x="8699500" y="2774950"/>
          <p14:tracePt t="24465" x="8674100" y="2768600"/>
          <p14:tracePt t="24476" x="8648700" y="2755900"/>
          <p14:tracePt t="24493" x="8616950" y="2743200"/>
          <p14:tracePt t="24510" x="8521700" y="2705100"/>
          <p14:tracePt t="24526" x="8388350" y="2654300"/>
          <p14:tracePt t="24543" x="8318500" y="2628900"/>
          <p14:tracePt t="24560" x="8166100" y="2571750"/>
          <p14:tracePt t="24576" x="8020050" y="2501900"/>
          <p14:tracePt t="24593" x="7956550" y="2476500"/>
          <p14:tracePt t="24610" x="7854950" y="2432050"/>
          <p14:tracePt t="24626" x="7797800" y="2400300"/>
          <p14:tracePt t="24643" x="7778750" y="2400300"/>
          <p14:tracePt t="24660" x="7766050" y="2393950"/>
          <p14:tracePt t="24676" x="7759700" y="2387600"/>
          <p14:tracePt t="25147" x="7747000" y="2387600"/>
          <p14:tracePt t="25158" x="7727950" y="2381250"/>
          <p14:tracePt t="25167" x="7715250" y="2374900"/>
          <p14:tracePt t="25177" x="7689850" y="2374900"/>
          <p14:tracePt t="25193" x="7658100" y="2368550"/>
          <p14:tracePt t="25209" x="7543800" y="2355850"/>
          <p14:tracePt t="25226" x="7480300" y="2343150"/>
          <p14:tracePt t="25242" x="7289800" y="2336800"/>
          <p14:tracePt t="25259" x="7112000" y="2330450"/>
          <p14:tracePt t="25276" x="7035800" y="2330450"/>
          <p14:tracePt t="25292" x="6908800" y="2311400"/>
          <p14:tracePt t="25309" x="6858000" y="2305050"/>
          <p14:tracePt t="25326" x="6838950" y="2305050"/>
          <p14:tracePt t="25342" x="6832600" y="2298700"/>
          <p14:tracePt t="25359" x="6826250" y="2298700"/>
          <p14:tracePt t="26121" x="6807200" y="2298700"/>
          <p14:tracePt t="26131" x="6781800" y="2298700"/>
          <p14:tracePt t="26141" x="6750050" y="2298700"/>
          <p14:tracePt t="26151" x="6705600" y="2298700"/>
          <p14:tracePt t="26161" x="6667500" y="2298700"/>
          <p14:tracePt t="26175" x="6610350" y="2298700"/>
          <p14:tracePt t="26192" x="6515100" y="2292350"/>
          <p14:tracePt t="26208" x="6470650" y="2292350"/>
          <p14:tracePt t="26211" x="6426200" y="2286000"/>
          <p14:tracePt t="26225" x="6375400" y="2286000"/>
          <p14:tracePt t="26242" x="6292850" y="2273300"/>
          <p14:tracePt t="26258" x="6261100" y="2273300"/>
          <p14:tracePt t="26275" x="6203950" y="2260600"/>
          <p14:tracePt t="26292" x="6159500" y="2247900"/>
          <p14:tracePt t="26308" x="6134100" y="2241550"/>
          <p14:tracePt t="26325" x="6108700" y="2235200"/>
          <p14:tracePt t="26342" x="6076950" y="2222500"/>
          <p14:tracePt t="26358" x="6070600" y="2216150"/>
          <p14:tracePt t="26375" x="6045200" y="2216150"/>
          <p14:tracePt t="26392" x="6019800" y="2203450"/>
          <p14:tracePt t="26408" x="6000750" y="2197100"/>
          <p14:tracePt t="26425" x="5975350" y="2184400"/>
          <p14:tracePt t="26442" x="5956300" y="2178050"/>
          <p14:tracePt t="26458" x="5949950" y="2178050"/>
          <p14:tracePt t="26475" x="5930900" y="2171700"/>
          <p14:tracePt t="26491" x="5905500" y="2165350"/>
          <p14:tracePt t="26508" x="5899150" y="2159000"/>
          <p14:tracePt t="26525" x="5867400" y="2152650"/>
          <p14:tracePt t="26542" x="5861050" y="2152650"/>
          <p14:tracePt t="26558" x="5822950" y="2146300"/>
          <p14:tracePt t="26575" x="5791200" y="2139950"/>
          <p14:tracePt t="26592" x="5746750" y="2133600"/>
          <p14:tracePt t="26608" x="5727700" y="2133600"/>
          <p14:tracePt t="26625" x="5689600" y="2133600"/>
          <p14:tracePt t="26642" x="5664200" y="2133600"/>
          <p14:tracePt t="26658" x="5651500" y="2133600"/>
          <p14:tracePt t="26675" x="5638800" y="2133600"/>
          <p14:tracePt t="26692" x="5632450" y="2133600"/>
          <p14:tracePt t="26708" x="5626100" y="2133600"/>
          <p14:tracePt t="26725" x="5613400" y="2133600"/>
          <p14:tracePt t="26741" x="5607050" y="2133600"/>
          <p14:tracePt t="26758" x="5588000" y="2133600"/>
          <p14:tracePt t="26775" x="5568950" y="2133600"/>
          <p14:tracePt t="26791" x="5556250" y="2133600"/>
          <p14:tracePt t="26808" x="5524500" y="2133600"/>
          <p14:tracePt t="26825" x="5486400" y="2133600"/>
          <p14:tracePt t="26841" x="5473700" y="2139950"/>
          <p14:tracePt t="26858" x="5448300" y="2139950"/>
          <p14:tracePt t="26875" x="5435600" y="2146300"/>
          <p14:tracePt t="26891" x="5429250" y="2146300"/>
          <p14:tracePt t="27346" x="5422900" y="2152650"/>
          <p14:tracePt t="27355" x="5410200" y="2152650"/>
          <p14:tracePt t="27365" x="5403850" y="2159000"/>
          <p14:tracePt t="27375" x="5384800" y="2159000"/>
          <p14:tracePt t="27391" x="5365750" y="2165350"/>
          <p14:tracePt t="27407" x="5334000" y="2165350"/>
          <p14:tracePt t="27425" x="5308600" y="2165350"/>
          <p14:tracePt t="27441" x="5302250" y="2165350"/>
          <p14:tracePt t="27458" x="5295900" y="2165350"/>
          <p14:tracePt t="27475" x="5289550" y="2165350"/>
          <p14:tracePt t="27507" x="5283200" y="2165350"/>
          <p14:tracePt t="27616" x="5283200" y="2171700"/>
          <p14:tracePt t="27636" x="5289550" y="2178050"/>
          <p14:tracePt t="27656" x="5295900" y="2178050"/>
          <p14:tracePt t="27676" x="5302250" y="2178050"/>
          <p14:tracePt t="27686" x="5302250" y="2184400"/>
          <p14:tracePt t="27696" x="5308600" y="2184400"/>
          <p14:tracePt t="27707" x="5308600" y="2190750"/>
          <p14:tracePt t="27724" x="5314950" y="2197100"/>
          <p14:tracePt t="27741" x="5321300" y="2209800"/>
          <p14:tracePt t="27757" x="5334000" y="2222500"/>
          <p14:tracePt t="27774" x="5334000" y="2228850"/>
          <p14:tracePt t="27791" x="5346700" y="2241550"/>
          <p14:tracePt t="27807" x="5353050" y="2254250"/>
          <p14:tracePt t="27824" x="5353050" y="2260600"/>
          <p14:tracePt t="27841" x="5365750" y="2279650"/>
          <p14:tracePt t="27857" x="5372100" y="2305050"/>
          <p14:tracePt t="27874" x="5372100" y="2311400"/>
          <p14:tracePt t="27891" x="5378450" y="2324100"/>
          <p14:tracePt t="27924" x="5378450" y="2330450"/>
          <p14:tracePt t="27940" x="5378450" y="2336800"/>
          <p14:tracePt t="27957" x="5378450" y="2343150"/>
          <p14:tracePt t="27977" x="5378450" y="2355850"/>
          <p14:tracePt t="27990" x="5378450" y="2362200"/>
          <p14:tracePt t="28007" x="5378450" y="2381250"/>
          <p14:tracePt t="28040" x="5378450" y="2387600"/>
          <p14:tracePt t="28057" x="5378450" y="2393950"/>
          <p14:tracePt t="28078" x="5378450" y="2400300"/>
          <p14:tracePt t="28090" x="5378450" y="2406650"/>
          <p14:tracePt t="28107" x="5372100" y="2413000"/>
          <p14:tracePt t="28140" x="5372100" y="2419350"/>
          <p14:tracePt t="28198" x="5372100" y="2425700"/>
          <p14:tracePt t="29523" x="5378450" y="2432050"/>
          <p14:tracePt t="29533" x="5378450" y="2438400"/>
          <p14:tracePt t="29542" x="5378450" y="2444750"/>
          <p14:tracePt t="29563" x="5384800" y="2451100"/>
          <p14:tracePt t="29583" x="5384800" y="2457450"/>
          <p14:tracePt t="29593" x="5391150" y="2457450"/>
          <p14:tracePt t="29606" x="5391150" y="2463800"/>
          <p14:tracePt t="29623" x="5397500" y="2470150"/>
          <p14:tracePt t="29639" x="5397500" y="2476500"/>
          <p14:tracePt t="29656" x="5403850" y="2489200"/>
          <p14:tracePt t="29673" x="5410200" y="2495550"/>
          <p14:tracePt t="29689" x="5410200" y="2501900"/>
          <p14:tracePt t="29743" x="5416550" y="2508250"/>
          <p14:tracePt t="29784" x="5422900" y="2514600"/>
          <p14:tracePt t="29814" x="5422900" y="2520950"/>
          <p14:tracePt t="29844" x="5429250" y="2520950"/>
          <p14:tracePt t="29864" x="5429250" y="2527300"/>
          <p14:tracePt t="29884" x="5435600" y="2540000"/>
          <p14:tracePt t="29904" x="5435600" y="2546350"/>
          <p14:tracePt t="29914" x="5435600" y="2552700"/>
          <p14:tracePt t="29934" x="5435600" y="2559050"/>
          <p14:tracePt t="29944" x="5435600" y="2565400"/>
          <p14:tracePt t="29956" x="5435600" y="2571750"/>
          <p14:tracePt t="29984" x="5435600" y="2578100"/>
          <p14:tracePt t="29995" x="5435600" y="2584450"/>
          <p14:tracePt t="30014" x="5429250" y="2590800"/>
          <p14:tracePt t="30024" x="5429250" y="2597150"/>
          <p14:tracePt t="30039" x="5422900" y="2597150"/>
          <p14:tracePt t="30056" x="5410200" y="2603500"/>
          <p14:tracePt t="30072" x="5403850" y="2603500"/>
          <p14:tracePt t="30089" x="5397500" y="2603500"/>
          <p14:tracePt t="30115" x="5391150" y="2603500"/>
          <p14:tracePt t="30315" x="5391150" y="2609850"/>
          <p14:tracePt t="30336" x="5391150" y="2616200"/>
          <p14:tracePt t="30345" x="5403850" y="2616200"/>
          <p14:tracePt t="30355" x="5410200" y="2622550"/>
          <p14:tracePt t="30375" x="5416550" y="2622550"/>
          <p14:tracePt t="30389" x="5422900" y="2622550"/>
          <p14:tracePt t="30456" x="5429250" y="2628900"/>
          <p14:tracePt t="30476" x="5435600" y="2628900"/>
          <p14:tracePt t="30506" x="5435600" y="2635250"/>
          <p14:tracePt t="30516" x="5441950" y="2635250"/>
          <p14:tracePt t="30546" x="5448300" y="2635250"/>
          <p14:tracePt t="30606" x="5454650" y="2635250"/>
          <p14:tracePt t="30617" x="5454650" y="2641600"/>
          <p14:tracePt t="30646" x="5454650" y="2647950"/>
          <p14:tracePt t="30667" x="5454650" y="2654300"/>
          <p14:tracePt t="30687" x="5454650" y="2660650"/>
          <p14:tracePt t="30697" x="5454650" y="2667000"/>
          <p14:tracePt t="30717" x="5448300" y="2673350"/>
          <p14:tracePt t="30727" x="5441950" y="2679700"/>
          <p14:tracePt t="30738" x="5435600" y="2686050"/>
          <p14:tracePt t="30755" x="5429250" y="2686050"/>
          <p14:tracePt t="30772" x="5429250" y="2692400"/>
          <p14:tracePt t="30788" x="5422900" y="2692400"/>
          <p14:tracePt t="30805" x="5416550" y="2692400"/>
          <p14:tracePt t="30827" x="5410200" y="2692400"/>
          <p14:tracePt t="30998" x="5410200" y="2698750"/>
          <p14:tracePt t="31028" x="5416550" y="2711450"/>
          <p14:tracePt t="31038" x="5429250" y="2717800"/>
          <p14:tracePt t="31048" x="5429250" y="2724150"/>
          <p14:tracePt t="31057" x="5441950" y="2730500"/>
          <p14:tracePt t="31072" x="5448300" y="2736850"/>
          <p14:tracePt t="31088" x="5448300" y="2743200"/>
          <p14:tracePt t="31105" x="5454650" y="2743200"/>
          <p14:tracePt t="31122" x="5454650" y="2749550"/>
          <p14:tracePt t="31138" x="5461000" y="2755900"/>
          <p14:tracePt t="31155" x="5467350" y="2768600"/>
          <p14:tracePt t="31172" x="5467350" y="2781300"/>
          <p14:tracePt t="31188" x="5467350" y="2794000"/>
          <p14:tracePt t="31205" x="5467350" y="2800350"/>
          <p14:tracePt t="31221" x="5467350" y="2813050"/>
          <p14:tracePt t="31238" x="5467350" y="2825750"/>
          <p14:tracePt t="31271" x="5454650" y="2838450"/>
          <p14:tracePt t="31288" x="5429250" y="2851150"/>
          <p14:tracePt t="31305" x="5422900" y="2857500"/>
          <p14:tracePt t="31321" x="5403850" y="2863850"/>
          <p14:tracePt t="31338" x="5391150" y="2863850"/>
          <p14:tracePt t="31371" x="5384800" y="2863850"/>
          <p14:tracePt t="31479" x="5384800" y="2870200"/>
          <p14:tracePt t="31530" x="5391150" y="2876550"/>
          <p14:tracePt t="31539" x="5397500" y="2876550"/>
          <p14:tracePt t="31550" x="5397500" y="2882900"/>
          <p14:tracePt t="31559" x="5403850" y="2889250"/>
          <p14:tracePt t="31571" x="5410200" y="2889250"/>
          <p14:tracePt t="31588" x="5410200" y="2895600"/>
          <p14:tracePt t="31605" x="5416550" y="2901950"/>
          <p14:tracePt t="31621" x="5422900" y="2901950"/>
          <p14:tracePt t="31640" x="5422900" y="2908300"/>
          <p14:tracePt t="31659" x="5422900" y="2914650"/>
          <p14:tracePt t="31671" x="5422900" y="2921000"/>
          <p14:tracePt t="31700" x="5422900" y="2927350"/>
          <p14:tracePt t="31710" x="5422900" y="2933700"/>
          <p14:tracePt t="31730" x="5422900" y="2940050"/>
          <p14:tracePt t="31740" x="5416550" y="2946400"/>
          <p14:tracePt t="31754" x="5416550" y="2952750"/>
          <p14:tracePt t="31771" x="5403850" y="2952750"/>
          <p14:tracePt t="31788" x="5403850" y="2959100"/>
          <p14:tracePt t="31805" x="5391150" y="2965450"/>
          <p14:tracePt t="31821" x="5384800" y="2965450"/>
          <p14:tracePt t="31838" x="5378450" y="2971800"/>
          <p14:tracePt t="31854" x="5372100" y="2971800"/>
          <p14:tracePt t="31871" x="5365750" y="2971800"/>
          <p14:tracePt t="33617" x="5359400" y="2971800"/>
          <p14:tracePt t="33627" x="5353050" y="2971800"/>
          <p14:tracePt t="33637" x="5346700" y="2971800"/>
          <p14:tracePt t="33653" x="5340350" y="2971800"/>
          <p14:tracePt t="33670" x="5321300" y="2971800"/>
          <p14:tracePt t="33686" x="5295900" y="2971800"/>
          <p14:tracePt t="33703" x="5283200" y="2965450"/>
          <p14:tracePt t="33720" x="5245100" y="2965450"/>
          <p14:tracePt t="33736" x="5207000" y="2965450"/>
          <p14:tracePt t="33753" x="5194300" y="2965450"/>
          <p14:tracePt t="33770" x="5168900" y="2965450"/>
          <p14:tracePt t="33786" x="5156200" y="2965450"/>
          <p14:tracePt t="33803" x="5149850" y="2965450"/>
          <p14:tracePt t="33820" x="5143500" y="2965450"/>
          <p14:tracePt t="33836" x="5137150" y="2965450"/>
          <p14:tracePt t="33870" x="5130800" y="2965450"/>
          <p14:tracePt t="33887" x="5130800" y="2990850"/>
          <p14:tracePt t="33903" x="5130800" y="3003550"/>
          <p14:tracePt t="33920" x="5130800" y="3035300"/>
          <p14:tracePt t="33937" x="5130800" y="3054350"/>
          <p14:tracePt t="33953" x="5137150" y="3073400"/>
          <p14:tracePt t="33970" x="5156200" y="3098800"/>
          <p14:tracePt t="33986" x="5175250" y="3117850"/>
          <p14:tracePt t="34003" x="5257800" y="3155950"/>
          <p14:tracePt t="34019" x="5340350" y="3181350"/>
          <p14:tracePt t="34036" x="5384800" y="3181350"/>
          <p14:tracePt t="34053" x="5461000" y="3194050"/>
          <p14:tracePt t="34069" x="5537200" y="3194050"/>
          <p14:tracePt t="34086" x="5581650" y="3194050"/>
          <p14:tracePt t="34103" x="5638800" y="3181350"/>
          <p14:tracePt t="34119" x="5695950" y="3168650"/>
          <p14:tracePt t="34136" x="5721350" y="3155950"/>
          <p14:tracePt t="34153" x="5765800" y="3124200"/>
          <p14:tracePt t="34169" x="5797550" y="3105150"/>
          <p14:tracePt t="34186" x="5803900" y="3092450"/>
          <p14:tracePt t="34203" x="5816600" y="3086100"/>
          <p14:tracePt t="34219" x="5822950" y="3079750"/>
          <p14:tracePt t="34236" x="5822950" y="3073400"/>
          <p14:tracePt t="34510" x="5835650" y="3067050"/>
          <p14:tracePt t="34520" x="5861050" y="3060700"/>
          <p14:tracePt t="34530" x="5905500" y="3048000"/>
          <p14:tracePt t="34540" x="5981700" y="3041650"/>
          <p14:tracePt t="34552" x="6076950" y="3022600"/>
          <p14:tracePt t="34569" x="6273800" y="3016250"/>
          <p14:tracePt t="34586" x="6350000" y="3016250"/>
          <p14:tracePt t="34602" x="6489700" y="3016250"/>
          <p14:tracePt t="34619" x="6591300" y="3054350"/>
          <p14:tracePt t="34636" x="6635750" y="3079750"/>
          <p14:tracePt t="34652" x="6756400" y="3143250"/>
          <p14:tracePt t="34669" x="6889750" y="3219450"/>
          <p14:tracePt t="34686" x="6965950" y="3244850"/>
          <p14:tracePt t="34702" x="7131050" y="3295650"/>
          <p14:tracePt t="34719" x="7258050" y="3308350"/>
          <p14:tracePt t="34736" x="7321550" y="3308350"/>
          <p14:tracePt t="34752" x="7467600" y="3251200"/>
          <p14:tracePt t="34769" x="7543800" y="3200400"/>
          <p14:tracePt t="34786" x="7670800" y="3079750"/>
          <p14:tracePt t="34802" x="7772400" y="2971800"/>
          <p14:tracePt t="34819" x="7804150" y="2921000"/>
          <p14:tracePt t="34836" x="7861300" y="2832100"/>
          <p14:tracePt t="34852" x="7893050" y="2698750"/>
          <p14:tracePt t="34869" x="7912100" y="2609850"/>
          <p14:tracePt t="34886" x="7918450" y="2432050"/>
          <p14:tracePt t="34902" x="7918450" y="2286000"/>
          <p14:tracePt t="34919" x="7918450" y="2222500"/>
          <p14:tracePt t="34935" x="7905750" y="2120900"/>
          <p14:tracePt t="34952" x="7867650" y="2038350"/>
          <p14:tracePt t="34969" x="7835900" y="2000250"/>
          <p14:tracePt t="34986" x="7740650" y="1917700"/>
          <p14:tracePt t="35002" x="7588250" y="1803400"/>
          <p14:tracePt t="35019" x="7512050" y="1758950"/>
          <p14:tracePt t="35035" x="7346950" y="1682750"/>
          <p14:tracePt t="35052" x="7194550" y="1638300"/>
          <p14:tracePt t="35069" x="7118350" y="1631950"/>
          <p14:tracePt t="35085" x="6978650" y="1625600"/>
          <p14:tracePt t="35102" x="6864350" y="1625600"/>
          <p14:tracePt t="35119" x="6813550" y="1651000"/>
          <p14:tracePt t="35135" x="6731000" y="1695450"/>
          <p14:tracePt t="35152" x="6642100" y="1758950"/>
          <p14:tracePt t="35169" x="6616700" y="1784350"/>
          <p14:tracePt t="35185" x="6534150" y="1885950"/>
          <p14:tracePt t="35202" x="6451600" y="2006600"/>
          <p14:tracePt t="35219" x="6407150" y="2070100"/>
          <p14:tracePt t="35235" x="6350000" y="2190750"/>
          <p14:tracePt t="35252" x="6305550" y="2305050"/>
          <p14:tracePt t="35269" x="6286500" y="2362200"/>
          <p14:tracePt t="35271" x="6267450" y="2425700"/>
          <p14:tracePt t="35285" x="6254750" y="2501900"/>
          <p14:tracePt t="35302" x="6248400" y="2641600"/>
          <p14:tracePt t="35319" x="6248400" y="2692400"/>
          <p14:tracePt t="35335" x="6248400" y="2813050"/>
          <p14:tracePt t="35352" x="6273800" y="2933700"/>
          <p14:tracePt t="35369" x="6299200" y="2997200"/>
          <p14:tracePt t="35385" x="6343650" y="3111500"/>
          <p14:tracePt t="35402" x="6400800" y="3206750"/>
          <p14:tracePt t="35418" x="6419850" y="3238500"/>
          <p14:tracePt t="35435" x="6470650" y="3289300"/>
          <p14:tracePt t="35452" x="6527800" y="3359150"/>
          <p14:tracePt t="35468" x="6565900" y="3397250"/>
          <p14:tracePt t="35485" x="6673850" y="3486150"/>
          <p14:tracePt t="35502" x="6800850" y="3556000"/>
          <p14:tracePt t="35518" x="6870700" y="3581400"/>
          <p14:tracePt t="35535" x="7029450" y="3587750"/>
          <p14:tracePt t="35552" x="7200900" y="3536950"/>
          <p14:tracePt t="35568" x="7270750" y="3492500"/>
          <p14:tracePt t="35585" x="7397750" y="3416300"/>
          <p14:tracePt t="35602" x="7442200" y="3384550"/>
          <p14:tracePt t="35618" x="7518400" y="3333750"/>
          <p14:tracePt t="35635" x="7600950" y="3289300"/>
          <p14:tracePt t="35652" x="7639050" y="3263900"/>
          <p14:tracePt t="35668" x="7721600" y="3213100"/>
          <p14:tracePt t="35685" x="7778750" y="3175000"/>
          <p14:tracePt t="35702" x="7797800" y="3162300"/>
          <p14:tracePt t="35718" x="7829550" y="3149600"/>
          <p14:tracePt t="35735" x="7867650" y="3124200"/>
          <p14:tracePt t="35752" x="7886700" y="3111500"/>
          <p14:tracePt t="35768" x="7937500" y="3060700"/>
          <p14:tracePt t="35785" x="7981950" y="3022600"/>
          <p14:tracePt t="35802" x="8001000" y="3003550"/>
          <p14:tracePt t="35818" x="8026400" y="2978150"/>
          <p14:tracePt t="35835" x="8051800" y="2959100"/>
          <p14:tracePt t="35852" x="8051800" y="2952750"/>
          <p14:tracePt t="35868" x="8070850" y="2940050"/>
          <p14:tracePt t="35885" x="8070850" y="2933700"/>
          <p14:tracePt t="35902" x="8077200" y="2927350"/>
          <p14:tracePt t="36697" x="8058150" y="2927350"/>
          <p14:tracePt t="36706" x="8039100" y="2933700"/>
          <p14:tracePt t="36717" x="8013700" y="2933700"/>
          <p14:tracePt t="36727" x="7988300" y="2940050"/>
          <p14:tracePt t="36737" x="7956550" y="2946400"/>
          <p14:tracePt t="36751" x="7899400" y="2952750"/>
          <p14:tracePt t="36767" x="7804150" y="2965450"/>
          <p14:tracePt t="36784" x="7734300" y="2984500"/>
          <p14:tracePt t="36801" x="7607300" y="3009900"/>
          <p14:tracePt t="36817" x="7454900" y="3041650"/>
          <p14:tracePt t="36834" x="7378700" y="3060700"/>
          <p14:tracePt t="36851" x="7213600" y="3105150"/>
          <p14:tracePt t="36867" x="7073900" y="3124200"/>
          <p14:tracePt t="36884" x="7010400" y="3136900"/>
          <p14:tracePt t="36901" x="6877050" y="3162300"/>
          <p14:tracePt t="36917" x="6762750" y="3168650"/>
          <p14:tracePt t="36934" x="6705600" y="3175000"/>
          <p14:tracePt t="36951" x="6629400" y="3175000"/>
          <p14:tracePt t="36967" x="6572250" y="3175000"/>
          <p14:tracePt t="36984" x="6553200" y="3175000"/>
          <p14:tracePt t="37001" x="6521450" y="3175000"/>
          <p14:tracePt t="37017" x="6502400" y="3175000"/>
          <p14:tracePt t="37051" x="6483350" y="3175000"/>
          <p14:tracePt t="37068" x="6477000" y="3175000"/>
          <p14:tracePt t="37101" x="6464300" y="3175000"/>
          <p14:tracePt t="37134" x="6457950" y="3168650"/>
          <p14:tracePt t="37151" x="6445250" y="3162300"/>
          <p14:tracePt t="37168" x="6419850" y="3149600"/>
          <p14:tracePt t="37184" x="6407150" y="3149600"/>
          <p14:tracePt t="37201" x="6362700" y="3143250"/>
          <p14:tracePt t="37217" x="6337300" y="3143250"/>
          <p14:tracePt t="37234" x="6292850" y="3136900"/>
          <p14:tracePt t="37251" x="6223000" y="3130550"/>
          <p14:tracePt t="37267" x="6178550" y="3117850"/>
          <p14:tracePt t="37269" x="6140450" y="3117850"/>
          <p14:tracePt t="37284" x="6096000" y="3117850"/>
          <p14:tracePt t="37300" x="5988050" y="3111500"/>
          <p14:tracePt t="37317" x="5924550" y="3105150"/>
          <p14:tracePt t="37334" x="5816600" y="3098800"/>
          <p14:tracePt t="37350" x="5702300" y="3079750"/>
          <p14:tracePt t="37367" x="5651500" y="3079750"/>
          <p14:tracePt t="37384" x="5556250" y="3067050"/>
          <p14:tracePt t="37400" x="5467350" y="3060700"/>
          <p14:tracePt t="37417" x="5422900" y="3048000"/>
          <p14:tracePt t="37434" x="5346700" y="3041650"/>
          <p14:tracePt t="37450" x="5264150" y="3035300"/>
          <p14:tracePt t="37467" x="5232400" y="3035300"/>
          <p14:tracePt t="37484" x="5168900" y="3035300"/>
          <p14:tracePt t="37500" x="5111750" y="3035300"/>
          <p14:tracePt t="37517" x="5092700" y="3035300"/>
          <p14:tracePt t="37534" x="5060950" y="3035300"/>
          <p14:tracePt t="37550" x="5016500" y="3041650"/>
          <p14:tracePt t="37567" x="5003800" y="3054350"/>
          <p14:tracePt t="37584" x="4953000" y="3067050"/>
          <p14:tracePt t="37600" x="4902200" y="3092450"/>
          <p14:tracePt t="37617" x="4883150" y="3105150"/>
          <p14:tracePt t="37634" x="4851400" y="3117850"/>
          <p14:tracePt t="37650" x="4838700" y="3130550"/>
          <p14:tracePt t="37667" x="4832350" y="3130550"/>
          <p14:tracePt t="37684" x="4832350" y="3136900"/>
          <p14:tracePt t="37700" x="4826000" y="3136900"/>
          <p14:tracePt t="37741" x="4826000" y="3143250"/>
          <p14:tracePt t="37751" x="4819650" y="3149600"/>
          <p14:tracePt t="37767" x="4813300" y="3155950"/>
          <p14:tracePt t="37783" x="4806950" y="3187700"/>
          <p14:tracePt t="37800" x="4800600" y="3219450"/>
          <p14:tracePt t="37817" x="4800600" y="3232150"/>
          <p14:tracePt t="37833" x="4800600" y="3244850"/>
          <p14:tracePt t="37850" x="4800600" y="3257550"/>
          <p14:tracePt t="37867" x="4800600" y="3263900"/>
          <p14:tracePt t="37883" x="4800600" y="3276600"/>
          <p14:tracePt t="37900" x="4800600" y="3295650"/>
          <p14:tracePt t="37933" x="4800600" y="3308350"/>
          <p14:tracePt t="37951" x="4800600" y="3327400"/>
          <p14:tracePt t="37983" x="4800600" y="3346450"/>
          <p14:tracePt t="38001" x="4800600" y="3359150"/>
          <p14:tracePt t="38017" x="4800600" y="3365500"/>
          <p14:tracePt t="38033" x="4800600" y="3371850"/>
          <p14:tracePt t="38102" x="4800600" y="3378200"/>
          <p14:tracePt t="38132" x="4806950" y="3384550"/>
          <p14:tracePt t="38142" x="4806950" y="3390900"/>
          <p14:tracePt t="38152" x="4806950" y="3397250"/>
          <p14:tracePt t="38167" x="4813300" y="3397250"/>
          <p14:tracePt t="38183" x="4826000" y="3409950"/>
          <p14:tracePt t="38200" x="4826000" y="3416300"/>
          <p14:tracePt t="38216" x="4838700" y="3429000"/>
          <p14:tracePt t="38233" x="4845050" y="3435350"/>
          <p14:tracePt t="38250" x="4851400" y="3441700"/>
          <p14:tracePt t="38266" x="4870450" y="3460750"/>
          <p14:tracePt t="38283" x="4902200" y="3486150"/>
          <p14:tracePt t="38300" x="4933950" y="3505200"/>
          <p14:tracePt t="38303" x="4972050" y="3530600"/>
          <p14:tracePt t="38317" x="5010150" y="3549650"/>
          <p14:tracePt t="38333" x="5099050" y="3581400"/>
          <p14:tracePt t="38350" x="5156200" y="3594100"/>
          <p14:tracePt t="38366" x="5276850" y="3613150"/>
          <p14:tracePt t="38383" x="5403850" y="3619500"/>
          <p14:tracePt t="38400" x="5467350" y="3619500"/>
          <p14:tracePt t="38416" x="5568950" y="3625850"/>
          <p14:tracePt t="38433" x="5645150" y="3625850"/>
          <p14:tracePt t="38450" x="5676900" y="3625850"/>
          <p14:tracePt t="38466" x="5734050" y="3625850"/>
          <p14:tracePt t="38483" x="5784850" y="3625850"/>
          <p14:tracePt t="38500" x="5810250" y="3625850"/>
          <p14:tracePt t="38516" x="5867400" y="3625850"/>
          <p14:tracePt t="38533" x="5930900" y="3625850"/>
          <p14:tracePt t="38550" x="5962650" y="3619500"/>
          <p14:tracePt t="38566" x="6051550" y="3619500"/>
          <p14:tracePt t="38583" x="6140450" y="3619500"/>
          <p14:tracePt t="38600" x="6191250" y="3619500"/>
          <p14:tracePt t="38616" x="6286500" y="3613150"/>
          <p14:tracePt t="38633" x="6388100" y="3613150"/>
          <p14:tracePt t="38650" x="6426200" y="3613150"/>
          <p14:tracePt t="38666" x="6534150" y="3613150"/>
          <p14:tracePt t="38683" x="6661150" y="3606800"/>
          <p14:tracePt t="38699" x="6724650" y="3606800"/>
          <p14:tracePt t="38716" x="6826250" y="3600450"/>
          <p14:tracePt t="38733" x="6889750" y="3600450"/>
          <p14:tracePt t="38750" x="6927850" y="3594100"/>
          <p14:tracePt t="38766" x="6991350" y="3594100"/>
          <p14:tracePt t="38783" x="7061200" y="3575050"/>
          <p14:tracePt t="38800" x="7092950" y="3568700"/>
          <p14:tracePt t="38816" x="7150100" y="3556000"/>
          <p14:tracePt t="38833" x="7175500" y="3549650"/>
          <p14:tracePt t="38849" x="7239000" y="3530600"/>
          <p14:tracePt t="38866" x="7308850" y="3511550"/>
          <p14:tracePt t="38884" x="7391400" y="3486150"/>
          <p14:tracePt t="38899" x="7416800" y="3473450"/>
          <p14:tracePt t="38916" x="7467600" y="3454400"/>
          <p14:tracePt t="38933" x="7493000" y="3441700"/>
          <p14:tracePt t="38949" x="7531100" y="3416300"/>
          <p14:tracePt t="38966" x="7556500" y="3390900"/>
          <p14:tracePt t="38983" x="7575550" y="3378200"/>
          <p14:tracePt t="38999" x="7607300" y="3327400"/>
          <p14:tracePt t="39016" x="7626350" y="3263900"/>
          <p14:tracePt t="39033" x="7639050" y="3232150"/>
          <p14:tracePt t="39049" x="7639050" y="3162300"/>
          <p14:tracePt t="39066" x="7626350" y="3111500"/>
          <p14:tracePt t="39083" x="7607300" y="3086100"/>
          <p14:tracePt t="39099" x="7569200" y="3041650"/>
          <p14:tracePt t="39116" x="7473950" y="2978150"/>
          <p14:tracePt t="39133" x="7385050" y="2940050"/>
          <p14:tracePt t="39149" x="7143750" y="2863850"/>
          <p14:tracePt t="39166" x="6864350" y="2825750"/>
          <p14:tracePt t="39182" x="6724650" y="2813050"/>
          <p14:tracePt t="39199" x="6470650" y="2806700"/>
          <p14:tracePt t="39216" x="6254750" y="2806700"/>
          <p14:tracePt t="39232" x="6159500" y="2806700"/>
          <p14:tracePt t="39249" x="5975350" y="2806700"/>
          <p14:tracePt t="39266" x="5829300" y="2832100"/>
          <p14:tracePt t="39282" x="5753100" y="2851150"/>
          <p14:tracePt t="39299" x="5600700" y="2889250"/>
          <p14:tracePt t="39316" x="5416550" y="2933700"/>
          <p14:tracePt t="39332" x="5327650" y="2959100"/>
          <p14:tracePt t="39349" x="5156200" y="3016250"/>
          <p14:tracePt t="39366" x="4991100" y="3054350"/>
          <p14:tracePt t="39382" x="4914900" y="3073400"/>
          <p14:tracePt t="39399" x="4787900" y="3105150"/>
          <p14:tracePt t="39416" x="4737100" y="3124200"/>
          <p14:tracePt t="39432" x="4667250" y="3143250"/>
          <p14:tracePt t="39449" x="4635500" y="3162300"/>
          <p14:tracePt t="39466" x="4622800" y="3162300"/>
          <p14:tracePt t="39482" x="4616450" y="3162300"/>
          <p14:tracePt t="39547" x="4616450" y="3168650"/>
          <p14:tracePt t="39557" x="4616450" y="3175000"/>
          <p14:tracePt t="39567" x="4616450" y="3187700"/>
          <p14:tracePt t="39582" x="4616450" y="3206750"/>
          <p14:tracePt t="39599" x="4635500" y="3238500"/>
          <p14:tracePt t="39616" x="4654550" y="3251200"/>
          <p14:tracePt t="39632" x="4654550" y="3257550"/>
          <p14:tracePt t="39717" x="4667250" y="3270250"/>
          <p14:tracePt t="39727" x="4692650" y="3289300"/>
          <p14:tracePt t="39737" x="4724400" y="3321050"/>
          <p14:tracePt t="39749" x="4762500" y="3346450"/>
          <p14:tracePt t="39765" x="4800600" y="3378200"/>
          <p14:tracePt t="39782" x="4851400" y="3422650"/>
          <p14:tracePt t="39799" x="4883150" y="3435350"/>
          <p14:tracePt t="39815" x="4902200" y="3441700"/>
          <p14:tracePt t="39832" x="4933950" y="3454400"/>
          <p14:tracePt t="39849" x="4991100" y="3467100"/>
          <p14:tracePt t="39865" x="5035550" y="3473450"/>
          <p14:tracePt t="39882" x="5137150" y="3492500"/>
          <p14:tracePt t="39899" x="5181600" y="3492500"/>
          <p14:tracePt t="40229" x="5181600" y="3498850"/>
          <p14:tracePt t="40259" x="5181600" y="3511550"/>
          <p14:tracePt t="40269" x="5187950" y="3517900"/>
          <p14:tracePt t="40279" x="5194300" y="3536950"/>
          <p14:tracePt t="40290" x="5194300" y="3556000"/>
          <p14:tracePt t="40300" x="5207000" y="3581400"/>
          <p14:tracePt t="40315" x="5232400" y="3619500"/>
          <p14:tracePt t="40332" x="5283200" y="3702050"/>
          <p14:tracePt t="40349" x="5359400" y="3790950"/>
          <p14:tracePt t="40365" x="5397500" y="3841750"/>
          <p14:tracePt t="40382" x="5467350" y="3937000"/>
          <p14:tracePt t="40399" x="5530850" y="4000500"/>
          <p14:tracePt t="40415" x="5556250" y="4019550"/>
          <p14:tracePt t="40432" x="5594350" y="4070350"/>
          <p14:tracePt t="40448" x="5626100" y="4089400"/>
          <p14:tracePt t="40465" x="5676900" y="4127500"/>
          <p14:tracePt t="40482" x="5740400" y="4171950"/>
          <p14:tracePt t="40498" x="5778500" y="4184650"/>
          <p14:tracePt t="40515" x="5842000" y="4222750"/>
          <p14:tracePt t="40532" x="5905500" y="4260850"/>
          <p14:tracePt t="40548" x="5943600" y="4273550"/>
          <p14:tracePt t="40565" x="6000750" y="4298950"/>
          <p14:tracePt t="40581" x="6083300" y="4330700"/>
          <p14:tracePt t="40598" x="6127750" y="4337050"/>
          <p14:tracePt t="40615" x="6210300" y="4356100"/>
          <p14:tracePt t="40631" x="6267450" y="4362450"/>
          <p14:tracePt t="40648" x="6292850" y="4362450"/>
          <p14:tracePt t="40665" x="6324600" y="4362450"/>
          <p14:tracePt t="40681" x="6343650" y="4362450"/>
          <p14:tracePt t="40698" x="6350000" y="4362450"/>
          <p14:tracePt t="40715" x="6356350" y="4362450"/>
          <p14:tracePt t="40731" x="6362700" y="4362450"/>
          <p14:tracePt t="40771" x="6369050" y="4362450"/>
          <p14:tracePt t="41082" x="6362700" y="4362450"/>
          <p14:tracePt t="41092" x="6343650" y="4368800"/>
          <p14:tracePt t="41102" x="6305550" y="4375150"/>
          <p14:tracePt t="41114" x="6261100" y="4394200"/>
          <p14:tracePt t="41131" x="6115050" y="4445000"/>
          <p14:tracePt t="41148" x="6026150" y="4489450"/>
          <p14:tracePt t="41164" x="5797550" y="4578350"/>
          <p14:tracePt t="41182" x="5568950" y="4660900"/>
          <p14:tracePt t="41198" x="5461000" y="4699000"/>
          <p14:tracePt t="41214" x="5276850" y="4756150"/>
          <p14:tracePt t="41232" x="5092700" y="4781550"/>
          <p14:tracePt t="41248" x="5016500" y="4787900"/>
          <p14:tracePt t="41264" x="4889500" y="4794250"/>
          <p14:tracePt t="41281" x="4838700" y="4794250"/>
          <p14:tracePt t="41298" x="4768850" y="4794250"/>
          <p14:tracePt t="41314" x="4724400" y="4794250"/>
          <p14:tracePt t="41331" x="4705350" y="4794250"/>
          <p14:tracePt t="41347" x="4673600" y="4794250"/>
          <p14:tracePt t="41364" x="4660900" y="4794250"/>
          <p14:tracePt t="41397" x="4654550" y="4794250"/>
          <p14:tracePt t="41442" x="4648200" y="4794250"/>
          <p14:tracePt t="41784" x="4648200" y="4800600"/>
          <p14:tracePt t="41805" x="4648200" y="4806950"/>
          <p14:tracePt t="41815" x="4648200" y="4813300"/>
          <p14:tracePt t="41826" x="4648200" y="4819650"/>
          <p14:tracePt t="41834" x="4648200" y="4826000"/>
          <p14:tracePt t="41847" x="4648200" y="4832350"/>
          <p14:tracePt t="41864" x="4648200" y="4838700"/>
          <p14:tracePt t="41881" x="4648200" y="4845050"/>
          <p14:tracePt t="41915" x="4648200" y="4857750"/>
          <p14:tracePt t="41934" x="4648200" y="4870450"/>
          <p14:tracePt t="41944" x="4648200" y="4883150"/>
          <p14:tracePt t="41954" x="4654550" y="4889500"/>
          <p14:tracePt t="41963" x="4654550" y="4902200"/>
          <p14:tracePt t="41980" x="4660900" y="4914900"/>
          <p14:tracePt t="41997" x="4660900" y="4921250"/>
          <p14:tracePt t="42013" x="4667250" y="4921250"/>
          <p14:tracePt t="42030" x="4667250" y="4927600"/>
          <p14:tracePt t="42046" x="4667250" y="4933950"/>
          <p14:tracePt t="42064" x="4667250" y="4946650"/>
          <p14:tracePt t="42080" x="4673600" y="4953000"/>
          <p14:tracePt t="42097" x="4679950" y="4984750"/>
          <p14:tracePt t="42114" x="4679950" y="4991100"/>
          <p14:tracePt t="42130" x="4686300" y="5003800"/>
          <p14:tracePt t="42577" x="4686300" y="5010150"/>
          <p14:tracePt t="42587" x="4686300" y="5022850"/>
          <p14:tracePt t="42597" x="4686300" y="5035550"/>
          <p14:tracePt t="42613" x="4686300" y="5060950"/>
          <p14:tracePt t="42630" x="4686300" y="5105400"/>
          <p14:tracePt t="42647" x="4686300" y="5149850"/>
          <p14:tracePt t="42663" x="4686300" y="5175250"/>
          <p14:tracePt t="42680" x="4686300" y="5219700"/>
          <p14:tracePt t="42697" x="4686300" y="5257800"/>
          <p14:tracePt t="42713" x="4686300" y="5270500"/>
          <p14:tracePt t="42730" x="4686300" y="5302250"/>
          <p14:tracePt t="42746" x="4686300" y="5327650"/>
          <p14:tracePt t="42763" x="4686300" y="5340350"/>
          <p14:tracePt t="42780" x="4686300" y="5378450"/>
          <p14:tracePt t="42796" x="4686300" y="5403850"/>
          <p14:tracePt t="42813" x="4686300" y="5416550"/>
          <p14:tracePt t="42829" x="4686300" y="5422900"/>
          <p14:tracePt t="42846" x="4686300" y="5429250"/>
          <p14:tracePt t="42919" x="4692650" y="5410200"/>
          <p14:tracePt t="42928" x="4705350" y="5378450"/>
          <p14:tracePt t="42939" x="4730750" y="5321300"/>
          <p14:tracePt t="42948" x="4749800" y="5270500"/>
          <p14:tracePt t="42963" x="4768850" y="5226050"/>
          <p14:tracePt t="42980" x="4787900" y="5181600"/>
          <p14:tracePt t="42996" x="4794250" y="5175250"/>
          <p14:tracePt t="43013" x="4794250" y="5156200"/>
          <p14:tracePt t="43030" x="4806950" y="5143500"/>
          <p14:tracePt t="43047" x="4813300" y="5130800"/>
          <p14:tracePt t="43063" x="4819650" y="5111750"/>
          <p14:tracePt t="43080" x="4838700" y="5086350"/>
          <p14:tracePt t="43096" x="4845050" y="5080000"/>
          <p14:tracePt t="43113" x="4864100" y="5054600"/>
          <p14:tracePt t="43130" x="4870450" y="5035550"/>
          <p14:tracePt t="43146" x="4883150" y="5022850"/>
          <p14:tracePt t="43163" x="4908550" y="4991100"/>
          <p14:tracePt t="43180" x="4940300" y="4946650"/>
          <p14:tracePt t="43196" x="4959350" y="4914900"/>
          <p14:tracePt t="43213" x="5003800" y="4826000"/>
          <p14:tracePt t="43229" x="5060950" y="4743450"/>
          <p14:tracePt t="43246" x="5073650" y="4699000"/>
          <p14:tracePt t="43263" x="5111750" y="4635500"/>
          <p14:tracePt t="43279" x="5130800" y="4591050"/>
          <p14:tracePt t="43296" x="5143500" y="4572000"/>
          <p14:tracePt t="43312" x="5156200" y="4540250"/>
          <p14:tracePt t="43329" x="5162550" y="4508500"/>
          <p14:tracePt t="43346" x="5168900" y="4508500"/>
          <p14:tracePt t="43362" x="5175250" y="4495800"/>
          <p14:tracePt t="43379" x="5175250" y="4489450"/>
          <p14:tracePt t="43450" x="5181600" y="4489450"/>
          <p14:tracePt t="43490" x="5187950" y="4489450"/>
          <p14:tracePt t="43500" x="5194300" y="4489450"/>
          <p14:tracePt t="43520" x="5200650" y="4489450"/>
          <p14:tracePt t="43530" x="5207000" y="4489450"/>
          <p14:tracePt t="43962" x="5194300" y="4489450"/>
          <p14:tracePt t="43972" x="5168900" y="4502150"/>
          <p14:tracePt t="43982" x="5137150" y="4514850"/>
          <p14:tracePt t="43996" x="5092700" y="4521200"/>
          <p14:tracePt t="44012" x="4978400" y="4552950"/>
          <p14:tracePt t="44029" x="4921250" y="4572000"/>
          <p14:tracePt t="44046" x="4794250" y="4591050"/>
          <p14:tracePt t="44062" x="4660900" y="4616450"/>
          <p14:tracePt t="44079" x="4597400" y="4622800"/>
          <p14:tracePt t="44095" x="4508500" y="4641850"/>
          <p14:tracePt t="44112" x="4451350" y="4648200"/>
          <p14:tracePt t="44128" x="4425950" y="4660900"/>
          <p14:tracePt t="44145" x="4381500" y="4686300"/>
          <p14:tracePt t="44162" x="4318000" y="4724400"/>
          <p14:tracePt t="44178" x="4298950" y="4743450"/>
          <p14:tracePt t="44195" x="4254500" y="4781550"/>
          <p14:tracePt t="44212" x="4210050" y="4857750"/>
          <p14:tracePt t="44229" x="4184650" y="4902200"/>
          <p14:tracePt t="44246" x="4146550" y="5016500"/>
          <p14:tracePt t="44262" x="4133850" y="5137150"/>
          <p14:tracePt t="44279" x="4133850" y="5181600"/>
          <p14:tracePt t="44295" x="4133850" y="5276850"/>
          <p14:tracePt t="44312" x="4133850" y="5365750"/>
          <p14:tracePt t="44329" x="4146550" y="5422900"/>
          <p14:tracePt t="44345" x="4203700" y="5524500"/>
          <p14:tracePt t="44362" x="4286250" y="5632450"/>
          <p14:tracePt t="44379" x="4330700" y="5676900"/>
          <p14:tracePt t="44395" x="4425950" y="5778500"/>
          <p14:tracePt t="44412" x="4502150" y="5835650"/>
          <p14:tracePt t="44428" x="4533900" y="5867400"/>
          <p14:tracePt t="44445" x="4578350" y="5899150"/>
          <p14:tracePt t="44462" x="4603750" y="5911850"/>
          <p14:tracePt t="44478" x="4641850" y="5924550"/>
          <p14:tracePt t="44495" x="4705350" y="5937250"/>
          <p14:tracePt t="44511" x="4743450" y="5937250"/>
          <p14:tracePt t="44528" x="4819650" y="5937250"/>
          <p14:tracePt t="44545" x="4902200" y="5918200"/>
          <p14:tracePt t="44562" x="4940300" y="5892800"/>
          <p14:tracePt t="44579" x="5010150" y="5848350"/>
          <p14:tracePt t="44595" x="5086350" y="5797550"/>
          <p14:tracePt t="44612" x="5118100" y="5765800"/>
          <p14:tracePt t="44629" x="5200650" y="5651500"/>
          <p14:tracePt t="44645" x="5270500" y="5492750"/>
          <p14:tracePt t="44662" x="5283200" y="5410200"/>
          <p14:tracePt t="44679" x="5295900" y="5283200"/>
          <p14:tracePt t="44695" x="5295900" y="5162550"/>
          <p14:tracePt t="44712" x="5289550" y="5111750"/>
          <p14:tracePt t="44728" x="5251450" y="4984750"/>
          <p14:tracePt t="44745" x="5194300" y="4845050"/>
          <p14:tracePt t="44762" x="5156200" y="4775200"/>
          <p14:tracePt t="44779" x="5099050" y="4629150"/>
          <p14:tracePt t="44795" x="5041900" y="4508500"/>
          <p14:tracePt t="44811" x="5010150" y="4438650"/>
          <p14:tracePt t="44828" x="4940300" y="4330700"/>
          <p14:tracePt t="44845" x="4870450" y="4216400"/>
          <p14:tracePt t="44861" x="4832350" y="4178300"/>
          <p14:tracePt t="44878" x="4762500" y="4108450"/>
          <p14:tracePt t="44895" x="4673600" y="4057650"/>
          <p14:tracePt t="44911" x="4641850" y="4044950"/>
          <p14:tracePt t="44928" x="4578350" y="4019550"/>
          <p14:tracePt t="44944" x="4540250" y="4013200"/>
          <p14:tracePt t="44961" x="4514850" y="4013200"/>
          <p14:tracePt t="44978" x="4470400" y="4019550"/>
          <p14:tracePt t="44995" x="4425950" y="4064000"/>
          <p14:tracePt t="45012" x="4400550" y="4089400"/>
          <p14:tracePt t="45028" x="4318000" y="4197350"/>
          <p14:tracePt t="45045" x="4260850" y="4311650"/>
          <p14:tracePt t="45062" x="4235450" y="4375150"/>
          <p14:tracePt t="45078" x="4191000" y="4489450"/>
          <p14:tracePt t="45095" x="4178300" y="4591050"/>
          <p14:tracePt t="45112" x="4178300" y="4641850"/>
          <p14:tracePt t="45128" x="4178300" y="4768850"/>
          <p14:tracePt t="45145" x="4191000" y="4908550"/>
          <p14:tracePt t="45162" x="4216400" y="4978400"/>
          <p14:tracePt t="45178" x="4279900" y="5092700"/>
          <p14:tracePt t="45195" x="4362450" y="5207000"/>
          <p14:tracePt t="45212" x="4413250" y="5270500"/>
          <p14:tracePt t="45228" x="4502150" y="5353050"/>
          <p14:tracePt t="45245" x="4616450" y="5441950"/>
          <p14:tracePt t="45261" x="4679950" y="5480050"/>
          <p14:tracePt t="45278" x="4800600" y="5537200"/>
          <p14:tracePt t="45295" x="4902200" y="5575300"/>
          <p14:tracePt t="45311" x="4953000" y="5594350"/>
          <p14:tracePt t="45328" x="5048250" y="5607050"/>
          <p14:tracePt t="45344" x="5105400" y="5613400"/>
          <p14:tracePt t="45361" x="5200650" y="5626100"/>
          <p14:tracePt t="45378" x="5308600" y="5626100"/>
          <p14:tracePt t="45394" x="5359400" y="5626100"/>
          <p14:tracePt t="45411" x="5461000" y="5626100"/>
          <p14:tracePt t="45427" x="5568950" y="5613400"/>
          <p14:tracePt t="45444" x="5613400" y="5600700"/>
          <p14:tracePt t="45461" x="5695950" y="5575300"/>
          <p14:tracePt t="45477" x="5734050" y="5562600"/>
          <p14:tracePt t="45494" x="5746750" y="5562600"/>
          <p14:tracePt t="45511" x="5753100" y="5562600"/>
          <p14:tracePt t="45528" x="5759450" y="5562600"/>
          <p14:tracePt t="46430" x="5759450" y="5556250"/>
          <p14:tracePt t="46471" x="5759450" y="5549900"/>
          <p14:tracePt t="46501" x="5765800" y="5543550"/>
          <p14:tracePt t="46511" x="5765800" y="5537200"/>
          <p14:tracePt t="46520" x="5778500" y="5530850"/>
          <p14:tracePt t="46530" x="5791200" y="5524500"/>
          <p14:tracePt t="46544" x="5803900" y="5511800"/>
          <p14:tracePt t="46560" x="5842000" y="5486400"/>
          <p14:tracePt t="46577" x="5861050" y="5473700"/>
          <p14:tracePt t="46594" x="5886450" y="5454650"/>
          <p14:tracePt t="46610" x="5918200" y="5441950"/>
          <p14:tracePt t="46627" x="5930900" y="5435600"/>
          <p14:tracePt t="46644" x="5949950" y="5422900"/>
          <p14:tracePt t="46660" x="5962650" y="5416550"/>
          <p14:tracePt t="46677" x="5969000" y="5416550"/>
          <p14:tracePt t="46694" x="5981700" y="5410200"/>
          <p14:tracePt t="46710" x="5994400" y="5403850"/>
          <p14:tracePt t="46727" x="6000750" y="5397500"/>
          <p14:tracePt t="46744" x="6032500" y="5391150"/>
          <p14:tracePt t="46760" x="6064250" y="5378450"/>
          <p14:tracePt t="46777" x="6089650" y="5365750"/>
          <p14:tracePt t="46794" x="6134100" y="5346700"/>
          <p14:tracePt t="46811" x="6216650" y="5321300"/>
          <p14:tracePt t="46827" x="6261100" y="5314950"/>
          <p14:tracePt t="46844" x="6362700" y="5295900"/>
          <p14:tracePt t="46861" x="6483350" y="5270500"/>
          <p14:tracePt t="46877" x="6534150" y="5251450"/>
          <p14:tracePt t="46894" x="6648450" y="5232400"/>
          <p14:tracePt t="46911" x="6705600" y="5213350"/>
          <p14:tracePt t="46927" x="6724650" y="5213350"/>
          <p14:tracePt t="46943" x="6731000" y="5213350"/>
          <p14:tracePt t="46960" x="6737350" y="5213350"/>
          <p14:tracePt t="46977" x="6743700" y="5213350"/>
          <p14:tracePt t="47544" x="6750050" y="5213350"/>
          <p14:tracePt t="47554" x="6756400" y="5213350"/>
          <p14:tracePt t="47574" x="6769100" y="5213350"/>
          <p14:tracePt t="47584" x="6775450" y="5219700"/>
          <p14:tracePt t="47595" x="6788150" y="5226050"/>
          <p14:tracePt t="47610" x="6794500" y="5238750"/>
          <p14:tracePt t="47626" x="6832600" y="5251450"/>
          <p14:tracePt t="47644" x="6870700" y="5276850"/>
          <p14:tracePt t="47660" x="6883400" y="5295900"/>
          <p14:tracePt t="47676" x="6927850" y="5321300"/>
          <p14:tracePt t="47694" x="6965950" y="5340350"/>
          <p14:tracePt t="47710" x="6985000" y="5353050"/>
          <p14:tracePt t="47726" x="7004050" y="5359400"/>
          <p14:tracePt t="47743" x="7023100" y="5359400"/>
          <p14:tracePt t="47760" x="7042150" y="5359400"/>
          <p14:tracePt t="47776" x="7073900" y="5365750"/>
          <p14:tracePt t="47793" x="7092950" y="5365750"/>
          <p14:tracePt t="47810" x="7137400" y="5372100"/>
          <p14:tracePt t="47826" x="7169150" y="5372100"/>
          <p14:tracePt t="47843" x="7175500" y="5372100"/>
          <p14:tracePt t="47846" x="7194550" y="5372100"/>
          <p14:tracePt t="47860" x="7207250" y="5372100"/>
          <p14:tracePt t="47876" x="7232650" y="5372100"/>
          <p14:tracePt t="47893" x="7245350" y="5372100"/>
          <p14:tracePt t="47910" x="7270750" y="5365750"/>
          <p14:tracePt t="47926" x="7296150" y="5353050"/>
          <p14:tracePt t="47943" x="7308850" y="5340350"/>
          <p14:tracePt t="47960" x="7340600" y="5321300"/>
          <p14:tracePt t="47976" x="7378700" y="5289550"/>
          <p14:tracePt t="47993" x="7385050" y="5283200"/>
          <p14:tracePt t="48010" x="7416800" y="5257800"/>
          <p14:tracePt t="48026" x="7442200" y="5226050"/>
          <p14:tracePt t="48059" x="7454900" y="5213350"/>
          <p14:tracePt t="48146" x="7454900" y="5207000"/>
          <p14:tracePt t="48157" x="7454900" y="5200650"/>
          <p14:tracePt t="48176" x="7448550" y="5187950"/>
          <p14:tracePt t="48186" x="7435850" y="5181600"/>
          <p14:tracePt t="48196" x="7429500" y="5175250"/>
          <p14:tracePt t="48209" x="7404100" y="5168900"/>
          <p14:tracePt t="48226" x="7359650" y="5156200"/>
          <p14:tracePt t="48243" x="7340600" y="5156200"/>
          <p14:tracePt t="48259" x="7296150" y="5156200"/>
          <p14:tracePt t="48276" x="7251700" y="5156200"/>
          <p14:tracePt t="48293" x="7226300" y="5156200"/>
          <p14:tracePt t="48309" x="7175500" y="5156200"/>
          <p14:tracePt t="48326" x="7131050" y="5168900"/>
          <p14:tracePt t="48343" x="7105650" y="5175250"/>
          <p14:tracePt t="48359" x="7067550" y="5175250"/>
          <p14:tracePt t="48376" x="7029450" y="5181600"/>
          <p14:tracePt t="48393" x="7016750" y="5187950"/>
          <p14:tracePt t="48409" x="6991350" y="5194300"/>
          <p14:tracePt t="48426" x="6972300" y="5194300"/>
          <p14:tracePt t="48443" x="6953250" y="5200650"/>
          <p14:tracePt t="48459" x="6934200" y="5207000"/>
          <p14:tracePt t="48476" x="6921500" y="5207000"/>
          <p14:tracePt t="48509" x="6915150" y="5213350"/>
          <p14:tracePt t="48526" x="6908800" y="5219700"/>
          <p14:tracePt t="48542" x="6902450" y="5226050"/>
          <p14:tracePt t="48559" x="6902450" y="5238750"/>
          <p14:tracePt t="48576" x="6896100" y="5238750"/>
          <p14:tracePt t="48592" x="6896100" y="5251450"/>
          <p14:tracePt t="48609" x="6896100" y="5276850"/>
          <p14:tracePt t="48626" x="6896100" y="5295900"/>
          <p14:tracePt t="48642" x="6896100" y="5334000"/>
          <p14:tracePt t="48659" x="6927850" y="5378450"/>
          <p14:tracePt t="48676" x="6940550" y="5397500"/>
          <p14:tracePt t="48692" x="6965950" y="5422900"/>
          <p14:tracePt t="48709" x="6997700" y="5435600"/>
          <p14:tracePt t="48726" x="7004050" y="5435600"/>
          <p14:tracePt t="48742" x="7042150" y="5448300"/>
          <p14:tracePt t="48759" x="7073900" y="5448300"/>
          <p14:tracePt t="48776" x="7099300" y="5448300"/>
          <p14:tracePt t="48792" x="7156450" y="5448300"/>
          <p14:tracePt t="48809" x="7200900" y="5441950"/>
          <p14:tracePt t="48826" x="7239000" y="5435600"/>
          <p14:tracePt t="48842" x="7289800" y="5410200"/>
          <p14:tracePt t="48859" x="7359650" y="5372100"/>
          <p14:tracePt t="48876" x="7391400" y="5359400"/>
          <p14:tracePt t="48892" x="7454900" y="5327650"/>
          <p14:tracePt t="48909" x="7505700" y="5289550"/>
          <p14:tracePt t="48925" x="7531100" y="5276850"/>
          <p14:tracePt t="48942" x="7562850" y="5257800"/>
          <p14:tracePt t="48959" x="7581900" y="5238750"/>
          <p14:tracePt t="48976" x="7588250" y="5226050"/>
          <p14:tracePt t="48992" x="7600950" y="5207000"/>
          <p14:tracePt t="49009" x="7607300" y="5194300"/>
          <p14:tracePt t="49026" x="7607300" y="5181600"/>
          <p14:tracePt t="49042" x="7607300" y="5168900"/>
          <p14:tracePt t="49059" x="7607300" y="5149850"/>
          <p14:tracePt t="49076" x="7594600" y="5137150"/>
          <p14:tracePt t="49092" x="7556500" y="5105400"/>
          <p14:tracePt t="49109" x="7486650" y="5060950"/>
          <p14:tracePt t="49125" x="7448550" y="5048250"/>
          <p14:tracePt t="49142" x="7359650" y="5016500"/>
          <p14:tracePt t="49159" x="7270750" y="5003800"/>
          <p14:tracePt t="49175" x="7226300" y="5003800"/>
          <p14:tracePt t="49192" x="7150100" y="5003800"/>
          <p14:tracePt t="49209" x="7086600" y="5003800"/>
          <p14:tracePt t="49225" x="7061200" y="5003800"/>
          <p14:tracePt t="49242" x="7029450" y="5003800"/>
          <p14:tracePt t="49259" x="6997700" y="5010150"/>
          <p14:tracePt t="49275" x="6985000" y="5010150"/>
          <p14:tracePt t="49292" x="6965950" y="5022850"/>
          <p14:tracePt t="49309" x="6953250" y="5029200"/>
          <p14:tracePt t="49325" x="6946900" y="5035550"/>
          <p14:tracePt t="49342" x="6940550" y="5035550"/>
          <p14:tracePt t="49359" x="6940550" y="5041900"/>
          <p14:tracePt t="49361" x="6934200" y="5048250"/>
          <p14:tracePt t="49380" x="6927850" y="5048250"/>
          <p14:tracePt t="49392" x="6921500" y="5060950"/>
          <p14:tracePt t="49408" x="6921500" y="5067300"/>
          <p14:tracePt t="49425" x="6915150" y="5092700"/>
          <p14:tracePt t="49442" x="6908800" y="5124450"/>
          <p14:tracePt t="49458" x="6902450" y="5149850"/>
          <p14:tracePt t="49475" x="6902450" y="5194300"/>
          <p14:tracePt t="49492" x="6902450" y="5226050"/>
          <p14:tracePt t="49508" x="6902450" y="5238750"/>
          <p14:tracePt t="49525" x="6915150" y="5264150"/>
          <p14:tracePt t="49542" x="6940550" y="5289550"/>
          <p14:tracePt t="49558" x="6959600" y="5302250"/>
          <p14:tracePt t="49575" x="7004050" y="5321300"/>
          <p14:tracePt t="49592" x="7061200" y="5346700"/>
          <p14:tracePt t="49608" x="7086600" y="5353050"/>
          <p14:tracePt t="49625" x="7131050" y="5353050"/>
          <p14:tracePt t="49642" x="7188200" y="5346700"/>
          <p14:tracePt t="49658" x="7213600" y="5346700"/>
          <p14:tracePt t="49675" x="7258050" y="5327650"/>
          <p14:tracePt t="49692" x="7308850" y="5308600"/>
          <p14:tracePt t="49708" x="7321550" y="5302250"/>
          <p14:tracePt t="49725" x="7366000" y="5283200"/>
          <p14:tracePt t="49742" x="7410450" y="5264150"/>
          <p14:tracePt t="49758" x="7429500" y="5251450"/>
          <p14:tracePt t="49775" x="7448550" y="5238750"/>
          <p14:tracePt t="49791" x="7467600" y="5226050"/>
          <p14:tracePt t="49902" x="7467600" y="5219700"/>
          <p14:tracePt t="49922" x="7454900" y="5213350"/>
          <p14:tracePt t="49932" x="7435850" y="5200650"/>
          <p14:tracePt t="49943" x="7429500" y="5194300"/>
          <p14:tracePt t="49958" x="7404100" y="5187950"/>
          <p14:tracePt t="49975" x="7366000" y="5175250"/>
          <p14:tracePt t="49992" x="7327900" y="5168900"/>
          <p14:tracePt t="50008" x="7308850" y="5168900"/>
          <p14:tracePt t="50025" x="7264400" y="5168900"/>
          <p14:tracePt t="50042" x="7213600" y="5162550"/>
          <p14:tracePt t="50058" x="7188200" y="5162550"/>
          <p14:tracePt t="50075" x="7150100" y="5162550"/>
          <p14:tracePt t="50092" x="7131050" y="5162550"/>
          <p14:tracePt t="50108" x="7105650" y="5162550"/>
          <p14:tracePt t="50124" x="7092950" y="5162550"/>
          <p14:tracePt t="50141" x="7086600" y="5162550"/>
          <p14:tracePt t="50158" x="7080250" y="5162550"/>
          <p14:tracePt t="50223" x="7073900" y="5162550"/>
          <p14:tracePt t="50243" x="7073900" y="5168900"/>
          <p14:tracePt t="50253" x="7067550" y="5175250"/>
          <p14:tracePt t="50263" x="7067550" y="5181600"/>
          <p14:tracePt t="50274" x="7061200" y="5194300"/>
          <p14:tracePt t="50291" x="7061200" y="5207000"/>
          <p14:tracePt t="50308" x="7061200" y="5232400"/>
          <p14:tracePt t="50325" x="7061200" y="5251450"/>
          <p14:tracePt t="50358" x="7061200" y="5276850"/>
          <p14:tracePt t="50374" x="7080250" y="5289550"/>
          <p14:tracePt t="50391" x="7086600" y="5302250"/>
          <p14:tracePt t="50394" x="7099300" y="5308600"/>
          <p14:tracePt t="50408" x="7118350" y="5314950"/>
          <p14:tracePt t="50424" x="7143750" y="5334000"/>
          <p14:tracePt t="50441" x="7169150" y="5334000"/>
          <p14:tracePt t="50458" x="7207250" y="5340350"/>
          <p14:tracePt t="50474" x="7245350" y="5340350"/>
          <p14:tracePt t="50491" x="7270750" y="5340350"/>
          <p14:tracePt t="50508" x="7296150" y="5340350"/>
          <p14:tracePt t="50524" x="7334250" y="5334000"/>
          <p14:tracePt t="50541" x="7340600" y="5321300"/>
          <p14:tracePt t="50558" x="7372350" y="5314950"/>
          <p14:tracePt t="50574" x="7385050" y="5295900"/>
          <p14:tracePt t="50591" x="7397750" y="5289550"/>
          <p14:tracePt t="50608" x="7404100" y="5283200"/>
          <p14:tracePt t="50624" x="7410450" y="5276850"/>
          <p14:tracePt t="50658" x="7416800" y="5276850"/>
          <p14:tracePt t="51066" x="7404100" y="5276850"/>
          <p14:tracePt t="51076" x="7366000" y="5283200"/>
          <p14:tracePt t="51086" x="7296150" y="5308600"/>
          <p14:tracePt t="51096" x="7207250" y="5340350"/>
          <p14:tracePt t="51107" x="7080250" y="5391150"/>
          <p14:tracePt t="51124" x="6908800" y="5448300"/>
          <p14:tracePt t="51141" x="6553200" y="5568950"/>
          <p14:tracePt t="51157" x="6210300" y="5657850"/>
          <p14:tracePt t="51174" x="6057900" y="5702300"/>
          <p14:tracePt t="51190" x="5734050" y="5746750"/>
          <p14:tracePt t="51207" x="5467350" y="5784850"/>
          <p14:tracePt t="51224" x="5365750" y="5784850"/>
          <p14:tracePt t="51241" x="5175250" y="5791200"/>
          <p14:tracePt t="51257" x="5016500" y="5791200"/>
          <p14:tracePt t="51274" x="4940300" y="5784850"/>
          <p14:tracePt t="51291" x="4800600" y="5759450"/>
          <p14:tracePt t="51307" x="4667250" y="5734050"/>
          <p14:tracePt t="51324" x="4603750" y="5715000"/>
          <p14:tracePt t="51340" x="4483100" y="5695950"/>
          <p14:tracePt t="51357" x="4368800" y="5670550"/>
          <p14:tracePt t="51374" x="4318000" y="5664200"/>
          <p14:tracePt t="51390" x="4229100" y="5651500"/>
          <p14:tracePt t="51407" x="4152900" y="5651500"/>
          <p14:tracePt t="51424" x="4121150" y="5651500"/>
          <p14:tracePt t="51440" x="4051300" y="5651500"/>
          <p14:tracePt t="51457" x="4013200" y="5651500"/>
          <p14:tracePt t="51474" x="3994150" y="5651500"/>
          <p14:tracePt t="51490" x="3975100" y="5657850"/>
          <p14:tracePt t="51507" x="3968750" y="5664200"/>
          <p14:tracePt t="51524" x="3962400" y="5664200"/>
          <p14:tracePt t="51540" x="3962400" y="5670550"/>
          <p14:tracePt t="51557" x="3949700" y="5676900"/>
          <p14:tracePt t="51574" x="3949700" y="5689600"/>
          <p14:tracePt t="51590" x="3943350" y="5715000"/>
          <p14:tracePt t="51607" x="3930650" y="5753100"/>
          <p14:tracePt t="51624" x="3924300" y="5759450"/>
          <p14:tracePt t="51640" x="3924300" y="5778500"/>
          <p14:tracePt t="51657" x="3917950" y="5791200"/>
          <p14:tracePt t="51674" x="3917950" y="5797550"/>
          <p14:tracePt t="51690" x="3917950" y="5810250"/>
          <p14:tracePt t="51708" x="3917950" y="5822950"/>
          <p14:tracePt t="51724" x="3924300" y="5835650"/>
          <p14:tracePt t="51740" x="3937000" y="5848350"/>
          <p14:tracePt t="51757" x="3949700" y="5861050"/>
          <p14:tracePt t="51774" x="3981450" y="5892800"/>
          <p14:tracePt t="51790" x="4013200" y="5918200"/>
          <p14:tracePt t="51807" x="4044950" y="5943600"/>
          <p14:tracePt t="51824" x="4127500" y="6007100"/>
          <p14:tracePt t="51840" x="4254500" y="6083300"/>
          <p14:tracePt t="51857" x="4324350" y="6121400"/>
          <p14:tracePt t="51873" x="4476750" y="6197600"/>
          <p14:tracePt t="51890" x="4610100" y="6261100"/>
          <p14:tracePt t="51907" x="4667250" y="6273800"/>
          <p14:tracePt t="51924" x="4756150" y="6299200"/>
          <p14:tracePt t="51940" x="4826000" y="6311900"/>
          <p14:tracePt t="51957" x="4851400" y="6311900"/>
          <p14:tracePt t="51973" x="4927600" y="6318250"/>
          <p14:tracePt t="51990" x="5048250" y="6324600"/>
          <p14:tracePt t="52007" x="5099050" y="6324600"/>
          <p14:tracePt t="52024" x="5187950" y="6324600"/>
          <p14:tracePt t="52040" x="5251450" y="6324600"/>
          <p14:tracePt t="52057" x="5276850" y="6324600"/>
          <p14:tracePt t="52073" x="5321300" y="6324600"/>
          <p14:tracePt t="52090" x="5378450" y="6324600"/>
          <p14:tracePt t="52107" x="5403850" y="6324600"/>
          <p14:tracePt t="52123" x="5448300" y="6318250"/>
          <p14:tracePt t="52140" x="5492750" y="6305550"/>
          <p14:tracePt t="52157" x="5505450" y="6292850"/>
          <p14:tracePt t="52173" x="5537200" y="6248400"/>
          <p14:tracePt t="52190" x="5556250" y="6191250"/>
          <p14:tracePt t="52206" x="5562600" y="6178550"/>
          <p14:tracePt t="52223" x="5568950" y="6146800"/>
          <p14:tracePt t="52240" x="5568950" y="6134100"/>
          <p14:tracePt t="52256" x="5568950" y="6121400"/>
          <p14:tracePt t="52273" x="5568950" y="6096000"/>
          <p14:tracePt t="52290" x="5562600" y="6057900"/>
          <p14:tracePt t="52306" x="5556250" y="6038850"/>
          <p14:tracePt t="52323" x="5537200" y="6000750"/>
          <p14:tracePt t="52340" x="5511800" y="5969000"/>
          <p14:tracePt t="52356" x="5505450" y="5949950"/>
          <p14:tracePt t="52373" x="5461000" y="5905500"/>
          <p14:tracePt t="52390" x="5410200" y="5854700"/>
          <p14:tracePt t="52406" x="5378450" y="5822950"/>
          <p14:tracePt t="52423" x="5314950" y="5765800"/>
          <p14:tracePt t="52440" x="5257800" y="5715000"/>
          <p14:tracePt t="52456" x="5232400" y="5702300"/>
          <p14:tracePt t="52473" x="5175250" y="5664200"/>
          <p14:tracePt t="52490" x="5105400" y="5632450"/>
          <p14:tracePt t="52506" x="5073650" y="5619750"/>
          <p14:tracePt t="52523" x="5016500" y="5594350"/>
          <p14:tracePt t="52540" x="4965700" y="5581650"/>
          <p14:tracePt t="52556" x="4933950" y="5575300"/>
          <p14:tracePt t="52573" x="4870450" y="5562600"/>
          <p14:tracePt t="52590" x="4838700" y="5556250"/>
          <p14:tracePt t="52606" x="4762500" y="5549900"/>
          <p14:tracePt t="52623" x="4692650" y="5537200"/>
          <p14:tracePt t="52640" x="4648200" y="5537200"/>
          <p14:tracePt t="52656" x="4584700" y="5537200"/>
          <p14:tracePt t="52673" x="4521200" y="5537200"/>
          <p14:tracePt t="52689" x="4476750" y="5537200"/>
          <p14:tracePt t="52706" x="4413250" y="5537200"/>
          <p14:tracePt t="52723" x="4349750" y="5543550"/>
          <p14:tracePt t="52740" x="4324350" y="5549900"/>
          <p14:tracePt t="52756" x="4286250" y="5568950"/>
          <p14:tracePt t="52773" x="4254500" y="5594350"/>
          <p14:tracePt t="52789" x="4235450" y="5607050"/>
          <p14:tracePt t="52806" x="4222750" y="5626100"/>
          <p14:tracePt t="52823" x="4203700" y="5645150"/>
          <p14:tracePt t="52839" x="4197350" y="5651500"/>
          <p14:tracePt t="52856" x="4178300" y="5683250"/>
          <p14:tracePt t="52873" x="4146550" y="5746750"/>
          <p14:tracePt t="52889" x="4140200" y="5772150"/>
          <p14:tracePt t="52906" x="4121150" y="5810250"/>
          <p14:tracePt t="52923" x="4108450" y="5848350"/>
          <p14:tracePt t="52939" x="4108450" y="5867400"/>
          <p14:tracePt t="52956" x="4102100" y="5899150"/>
          <p14:tracePt t="52973" x="4102100" y="5930900"/>
          <p14:tracePt t="52989" x="4102100" y="5949950"/>
          <p14:tracePt t="53006" x="4108450" y="5994400"/>
          <p14:tracePt t="53023" x="4140200" y="6032500"/>
          <p14:tracePt t="53039" x="4152900" y="6064250"/>
          <p14:tracePt t="53056" x="4171950" y="6089650"/>
          <p14:tracePt t="53072" x="4203700" y="6121400"/>
          <p14:tracePt t="53089" x="4222750" y="6140450"/>
          <p14:tracePt t="53106" x="4260850" y="6184900"/>
          <p14:tracePt t="53122" x="4337050" y="6235700"/>
          <p14:tracePt t="53139" x="4394200" y="6267450"/>
          <p14:tracePt t="53156" x="4489450" y="6330950"/>
          <p14:tracePt t="53172" x="4559300" y="6369050"/>
          <p14:tracePt t="53189" x="4591050" y="6381750"/>
          <p14:tracePt t="53206" x="4635500" y="6394450"/>
          <p14:tracePt t="53223" x="4705350" y="6400800"/>
          <p14:tracePt t="53239" x="4737100" y="6400800"/>
          <p14:tracePt t="53256" x="4845050" y="6400800"/>
          <p14:tracePt t="53273" x="4946650" y="6388100"/>
          <p14:tracePt t="53289" x="4991100" y="6375400"/>
          <p14:tracePt t="53306" x="5060950" y="6362700"/>
          <p14:tracePt t="53323" x="5130800" y="6343650"/>
          <p14:tracePt t="53339" x="5149850" y="6337300"/>
          <p14:tracePt t="53356" x="5207000" y="6311900"/>
          <p14:tracePt t="53372" x="5238750" y="6305550"/>
          <p14:tracePt t="53389" x="5276850" y="6280150"/>
          <p14:tracePt t="53406" x="5321300" y="6254750"/>
          <p14:tracePt t="53422" x="5327650" y="6242050"/>
          <p14:tracePt t="53425" x="5340350" y="6235700"/>
          <p14:tracePt t="53439" x="5353050" y="6216650"/>
          <p14:tracePt t="53456" x="5372100" y="6197600"/>
          <p14:tracePt t="53472" x="5378450" y="6184900"/>
          <p14:tracePt t="53535" x="5378450" y="6178550"/>
          <p14:tracePt t="53544" x="5384800" y="6165850"/>
          <p14:tracePt t="53555" x="5391150" y="6153150"/>
          <p14:tracePt t="53565" x="5391150" y="6146800"/>
          <p14:tracePt t="53575" x="5397500" y="6134100"/>
          <p14:tracePt t="53589" x="5397500" y="6127750"/>
          <p14:tracePt t="53606" x="5403850" y="6096000"/>
          <p14:tracePt t="53622" x="5410200" y="6083300"/>
          <p14:tracePt t="53639" x="5410200" y="6045200"/>
          <p14:tracePt t="53656" x="5410200" y="6007100"/>
          <p14:tracePt t="53672" x="5410200" y="5981700"/>
          <p14:tracePt t="53689" x="5410200" y="5937250"/>
          <p14:tracePt t="53705" x="5391150" y="5886450"/>
          <p14:tracePt t="53722" x="5372100" y="5854700"/>
          <p14:tracePt t="53739" x="5321300" y="5778500"/>
          <p14:tracePt t="53755" x="5257800" y="5702300"/>
          <p14:tracePt t="53772" x="5238750" y="5676900"/>
          <p14:tracePt t="53789" x="5162550" y="5613400"/>
          <p14:tracePt t="53805" x="5080000" y="5568950"/>
          <p14:tracePt t="53822" x="5035550" y="5543550"/>
          <p14:tracePt t="53839" x="4908550" y="5511800"/>
          <p14:tracePt t="53855" x="4768850" y="5492750"/>
          <p14:tracePt t="53872" x="4699000" y="5492750"/>
          <p14:tracePt t="53889" x="4546600" y="5492750"/>
          <p14:tracePt t="53905" x="4406900" y="5511800"/>
          <p14:tracePt t="53922" x="4343400" y="5530850"/>
          <p14:tracePt t="53939" x="4229100" y="5562600"/>
          <p14:tracePt t="53955" x="4152900" y="5581650"/>
          <p14:tracePt t="53972" x="4127500" y="5594350"/>
          <p14:tracePt t="53988" x="4089400" y="5619750"/>
          <p14:tracePt t="54005" x="4070350" y="5638800"/>
          <p14:tracePt t="54022" x="4057650" y="5645150"/>
          <p14:tracePt t="54039" x="4032250" y="5670550"/>
          <p14:tracePt t="54055" x="4006850" y="5715000"/>
          <p14:tracePt t="54072" x="4000500" y="5740400"/>
          <p14:tracePt t="54088" x="3981450" y="5797550"/>
          <p14:tracePt t="54106" x="3968750" y="5848350"/>
          <p14:tracePt t="54122" x="3962400" y="5867400"/>
          <p14:tracePt t="54138" x="3962400" y="5911850"/>
          <p14:tracePt t="54155" x="3962400" y="5930900"/>
          <p14:tracePt t="54172" x="3956050" y="5956300"/>
          <p14:tracePt t="54188" x="3956050" y="5969000"/>
          <p14:tracePt t="54205" x="3956050" y="5975350"/>
          <p14:tracePt t="54238" x="3956050" y="5981700"/>
          <p14:tracePt t="54267" x="3956050" y="5988050"/>
          <p14:tracePt t="54518" x="3956050" y="5994400"/>
          <p14:tracePt t="54538" x="3956050" y="6000750"/>
          <p14:tracePt t="54568" x="3962400" y="6013450"/>
          <p14:tracePt t="54578" x="3975100" y="6019800"/>
          <p14:tracePt t="54588" x="3975100" y="6032500"/>
          <p14:tracePt t="54598" x="3981450" y="6038850"/>
          <p14:tracePt t="54608" x="3994150" y="6045200"/>
          <p14:tracePt t="54621" x="4000500" y="6057900"/>
          <p14:tracePt t="54638" x="4019550" y="6076950"/>
          <p14:tracePt t="54655" x="4038600" y="6089650"/>
          <p14:tracePt t="54671" x="4095750" y="6134100"/>
          <p14:tracePt t="54688" x="4178300" y="6184900"/>
          <p14:tracePt t="54705" x="4229100" y="6210300"/>
          <p14:tracePt t="54721" x="4311650" y="6254750"/>
          <p14:tracePt t="54738" x="4413250" y="6292850"/>
          <p14:tracePt t="54755" x="4470400" y="6311900"/>
          <p14:tracePt t="54771" x="4603750" y="6343650"/>
          <p14:tracePt t="54788" x="4749800" y="6350000"/>
          <p14:tracePt t="54805" x="4845050" y="6350000"/>
          <p14:tracePt t="54821" x="5016500" y="6330950"/>
          <p14:tracePt t="54838" x="5092700" y="6318250"/>
          <p14:tracePt t="54855" x="5194300" y="6286500"/>
          <p14:tracePt t="54871" x="5264150" y="6273800"/>
          <p14:tracePt t="54888" x="5321300" y="6242050"/>
          <p14:tracePt t="54905" x="5353050" y="6229350"/>
          <p14:tracePt t="54921" x="5416550" y="6178550"/>
          <p14:tracePt t="54938" x="5461000" y="6140450"/>
          <p14:tracePt t="54955" x="5473700" y="6121400"/>
          <p14:tracePt t="54971" x="5499100" y="6083300"/>
          <p14:tracePt t="54988" x="5511800" y="6070600"/>
          <p14:tracePt t="55004" x="5524500" y="6032500"/>
          <p14:tracePt t="55021" x="5537200" y="5981700"/>
          <p14:tracePt t="55038" x="5537200" y="5949950"/>
          <p14:tracePt t="55055" x="5537200" y="5886450"/>
          <p14:tracePt t="55071" x="5537200" y="5829300"/>
          <p14:tracePt t="55088" x="5537200" y="5810250"/>
          <p14:tracePt t="55104" x="5537200" y="5778500"/>
          <p14:tracePt t="55122" x="5511800" y="5727700"/>
          <p14:tracePt t="55138" x="5492750" y="5708650"/>
          <p14:tracePt t="55154" x="5441950" y="5664200"/>
          <p14:tracePt t="55171" x="5365750" y="5607050"/>
          <p14:tracePt t="55188" x="5321300" y="5575300"/>
          <p14:tracePt t="55204" x="5207000" y="5518150"/>
          <p14:tracePt t="55221" x="5054600" y="5467350"/>
          <p14:tracePt t="55238" x="4978400" y="5448300"/>
          <p14:tracePt t="55254" x="4826000" y="5416550"/>
          <p14:tracePt t="55271" x="4705350" y="5403850"/>
          <p14:tracePt t="55288" x="4641850" y="5403850"/>
          <p14:tracePt t="55304" x="4533900" y="5403850"/>
          <p14:tracePt t="55321" x="4457700" y="5403850"/>
          <p14:tracePt t="55338" x="4425950" y="5403850"/>
          <p14:tracePt t="55354" x="4356100" y="5422900"/>
          <p14:tracePt t="55371" x="4305300" y="5448300"/>
          <p14:tracePt t="55388" x="4279900" y="5461000"/>
          <p14:tracePt t="55404" x="4241800" y="5492750"/>
          <p14:tracePt t="55421" x="4210050" y="5524500"/>
          <p14:tracePt t="55437" x="4191000" y="5549900"/>
          <p14:tracePt t="55454" x="4152900" y="5607050"/>
          <p14:tracePt t="55471" x="4114800" y="5670550"/>
          <p14:tracePt t="55487" x="4108450" y="5689600"/>
          <p14:tracePt t="55504" x="4089400" y="5753100"/>
          <p14:tracePt t="55521" x="4089400" y="5797550"/>
          <p14:tracePt t="55537" x="4089400" y="5822950"/>
          <p14:tracePt t="55554" x="4089400" y="5886450"/>
          <p14:tracePt t="55571" x="4114800" y="5988050"/>
          <p14:tracePt t="55587" x="4140200" y="6045200"/>
          <p14:tracePt t="55604" x="4210050" y="6153150"/>
          <p14:tracePt t="55621" x="4254500" y="6203950"/>
          <p14:tracePt t="55637" x="4330700" y="6280150"/>
          <p14:tracePt t="55654" x="4457700" y="6362700"/>
          <p14:tracePt t="55671" x="4533900" y="6400800"/>
          <p14:tracePt t="55687" x="4699000" y="6438900"/>
          <p14:tracePt t="55704" x="4845050" y="6457950"/>
          <p14:tracePt t="55721" x="4984750" y="6457950"/>
          <p14:tracePt t="55737" x="5035550" y="6457950"/>
          <p14:tracePt t="55754" x="5118100" y="6451600"/>
          <p14:tracePt t="55771" x="5149850" y="6445250"/>
          <p14:tracePt t="55787" x="5219700" y="6419850"/>
          <p14:tracePt t="55804" x="5295900" y="6394450"/>
          <p14:tracePt t="55821" x="5327650" y="6381750"/>
          <p14:tracePt t="55837" x="5397500" y="6362700"/>
          <p14:tracePt t="55854" x="5441950" y="6350000"/>
          <p14:tracePt t="55871" x="5467350" y="6343650"/>
          <p14:tracePt t="55887" x="5505450" y="6330950"/>
          <p14:tracePt t="55904" x="5549900" y="6311900"/>
          <p14:tracePt t="55921" x="5568950" y="6299200"/>
          <p14:tracePt t="55937" x="5588000" y="6292850"/>
          <p14:tracePt t="55954" x="5600700" y="6286500"/>
          <p14:tracePt t="56304" x="5607050" y="6286500"/>
          <p14:tracePt t="56314" x="5626100" y="6286500"/>
          <p14:tracePt t="56324" x="5645150" y="6286500"/>
          <p14:tracePt t="56337" x="5689600" y="6286500"/>
          <p14:tracePt t="56354" x="5829300" y="6280150"/>
          <p14:tracePt t="56370" x="5924550" y="6280150"/>
          <p14:tracePt t="56387" x="6140450" y="6280150"/>
          <p14:tracePt t="56404" x="6343650" y="6280150"/>
          <p14:tracePt t="56420" x="6426200" y="6280150"/>
          <p14:tracePt t="56437" x="6540500" y="6280150"/>
          <p14:tracePt t="56454" x="6648450" y="6273800"/>
          <p14:tracePt t="56470" x="6692900" y="6267450"/>
          <p14:tracePt t="56487" x="6775450" y="6248400"/>
          <p14:tracePt t="56504" x="6845300" y="6229350"/>
          <p14:tracePt t="56520" x="6864350" y="6223000"/>
          <p14:tracePt t="56537" x="6896100" y="6210300"/>
          <p14:tracePt t="56554" x="6908800" y="6210300"/>
          <p14:tracePt t="56570" x="6921500" y="6197600"/>
          <p14:tracePt t="56587" x="6934200" y="6191250"/>
          <p14:tracePt t="56620" x="6940550" y="6191250"/>
          <p14:tracePt t="56696" x="6946900" y="6191250"/>
          <p14:tracePt t="57137" x="6946900" y="6184900"/>
          <p14:tracePt t="57147" x="6940550" y="6184900"/>
          <p14:tracePt t="57157" x="6934200" y="6178550"/>
          <p14:tracePt t="57170" x="6915150" y="6172200"/>
          <p14:tracePt t="57186" x="6883400" y="6159500"/>
          <p14:tracePt t="57203" x="6864350" y="6153150"/>
          <p14:tracePt t="57220" x="6832600" y="6140450"/>
          <p14:tracePt t="57236" x="6819900" y="6134100"/>
          <p14:tracePt t="57253" x="6794500" y="6115050"/>
          <p14:tracePt t="57270" x="6775450" y="6108700"/>
          <p14:tracePt t="57287" x="6750050" y="6089650"/>
          <p14:tracePt t="57303" x="6743700" y="6076950"/>
          <p14:tracePt t="57320" x="6737350" y="6070600"/>
          <p14:tracePt t="57337" x="6731000" y="6064250"/>
          <p14:tracePt t="57353" x="6731000" y="6057900"/>
          <p14:tracePt t="57369" x="6724650" y="6057900"/>
          <p14:tracePt t="57408" x="6718300" y="6057900"/>
          <p14:tracePt t="57468" x="6718300" y="6051550"/>
          <p14:tracePt t="58803" x="6724650" y="6051550"/>
          <p14:tracePt t="58813" x="6731000" y="6051550"/>
          <p14:tracePt t="58823" x="6743700" y="6057900"/>
          <p14:tracePt t="58835" x="6769100" y="6070600"/>
          <p14:tracePt t="58852" x="6819900" y="6102350"/>
          <p14:tracePt t="58868" x="6845300" y="6115050"/>
          <p14:tracePt t="58885" x="6921500" y="6165850"/>
          <p14:tracePt t="58902" x="7029450" y="6229350"/>
          <p14:tracePt t="58918" x="7092950" y="6267450"/>
          <p14:tracePt t="58935" x="7239000" y="6324600"/>
          <p14:tracePt t="58952" x="7315200" y="6350000"/>
          <p14:tracePt t="58968" x="7448550" y="6381750"/>
          <p14:tracePt t="58985" x="7569200" y="6400800"/>
          <p14:tracePt t="59002" x="7620000" y="6400800"/>
          <p14:tracePt t="59018" x="7696200" y="6400800"/>
          <p14:tracePt t="59035" x="7759700" y="6400800"/>
          <p14:tracePt t="59052" x="7804150" y="6400800"/>
          <p14:tracePt t="59069" x="7874000" y="6381750"/>
          <p14:tracePt t="59085" x="7937500" y="6356350"/>
          <p14:tracePt t="59102" x="7956550" y="6337300"/>
          <p14:tracePt t="59118" x="7994650" y="6305550"/>
          <p14:tracePt t="59135" x="8013700" y="6267450"/>
          <p14:tracePt t="59152" x="8020050" y="6242050"/>
          <p14:tracePt t="59168" x="8032750" y="6178550"/>
          <p14:tracePt t="59185" x="8032750" y="6134100"/>
          <p14:tracePt t="59202" x="8032750" y="6115050"/>
          <p14:tracePt t="59218" x="8013700" y="6057900"/>
          <p14:tracePt t="59235" x="7962900" y="5981700"/>
          <p14:tracePt t="59251" x="7918450" y="5930900"/>
          <p14:tracePt t="59268" x="7835900" y="5854700"/>
          <p14:tracePt t="59285" x="7708900" y="5753100"/>
          <p14:tracePt t="59301" x="7639050" y="5702300"/>
          <p14:tracePt t="59318" x="7512050" y="5632450"/>
          <p14:tracePt t="59335" x="7410450" y="5594350"/>
          <p14:tracePt t="59351" x="7366000" y="5588000"/>
          <p14:tracePt t="59368" x="7264400" y="5562600"/>
          <p14:tracePt t="59385" x="7156450" y="5556250"/>
          <p14:tracePt t="59401" x="7105650" y="5556250"/>
          <p14:tracePt t="59418" x="7016750" y="5556250"/>
          <p14:tracePt t="59435" x="6972300" y="5556250"/>
          <p14:tracePt t="59451" x="6953250" y="5556250"/>
          <p14:tracePt t="59468" x="6921500" y="5556250"/>
          <p14:tracePt t="59485" x="6883400" y="5568950"/>
          <p14:tracePt t="59501" x="6864350" y="5568950"/>
          <p14:tracePt t="59518" x="6819900" y="5581650"/>
          <p14:tracePt t="59535" x="6781800" y="5600700"/>
          <p14:tracePt t="59551" x="6769100" y="5607050"/>
          <p14:tracePt t="59568" x="6743700" y="5626100"/>
          <p14:tracePt t="59585" x="6718300" y="5638800"/>
          <p14:tracePt t="59601" x="6711950" y="5651500"/>
          <p14:tracePt t="59618" x="6692900" y="5683250"/>
          <p14:tracePt t="59635" x="6673850" y="5708650"/>
          <p14:tracePt t="59651" x="6661150" y="5721350"/>
          <p14:tracePt t="59668" x="6648450" y="5753100"/>
          <p14:tracePt t="59685" x="6648450" y="5797550"/>
          <p14:tracePt t="59701" x="6648450" y="5822950"/>
          <p14:tracePt t="59718" x="6648450" y="5905500"/>
          <p14:tracePt t="59735" x="6648450" y="6013450"/>
          <p14:tracePt t="59751" x="6648450" y="6057900"/>
          <p14:tracePt t="59768" x="6661150" y="6115050"/>
          <p14:tracePt t="59784" x="6667500" y="6127750"/>
          <p14:tracePt t="59801" x="6667500" y="6140450"/>
          <p14:tracePt t="59818" x="6680200" y="6153150"/>
          <p14:tracePt t="59834" x="6686550" y="6159500"/>
          <p14:tracePt t="59851" x="6705600" y="6178550"/>
          <p14:tracePt t="59868" x="6756400" y="6216650"/>
          <p14:tracePt t="59884" x="6794500" y="6242050"/>
          <p14:tracePt t="59901" x="6902450" y="6292850"/>
          <p14:tracePt t="59918" x="7010400" y="6324600"/>
          <p14:tracePt t="59934" x="7080250" y="6337300"/>
          <p14:tracePt t="59951" x="7175500" y="6356350"/>
          <p14:tracePt t="59968" x="7264400" y="6356350"/>
          <p14:tracePt t="59984" x="7308850" y="6356350"/>
          <p14:tracePt t="60001" x="7391400" y="6356350"/>
          <p14:tracePt t="60018" x="7473950" y="6330950"/>
          <p14:tracePt t="60034" x="7512050" y="6318250"/>
          <p14:tracePt t="60051" x="7569200" y="6299200"/>
          <p14:tracePt t="60068" x="7632700" y="6261100"/>
          <p14:tracePt t="60084" x="7670800" y="6229350"/>
          <p14:tracePt t="60101" x="7791450" y="6159500"/>
          <p14:tracePt t="60118" x="7912100" y="6070600"/>
          <p14:tracePt t="60134" x="7962900" y="6032500"/>
          <p14:tracePt t="60151" x="8039100" y="5981700"/>
          <p14:tracePt t="60168" x="8077200" y="5956300"/>
          <p14:tracePt t="60184" x="8083550" y="5949950"/>
          <p14:tracePt t="60201" x="8089900" y="5943600"/>
          <p14:tracePt t="60217" x="8096250" y="5943600"/>
          <p14:tracePt t="67783" x="8077200" y="5924550"/>
          <p14:tracePt t="67792" x="8045450" y="5892800"/>
          <p14:tracePt t="67803" x="8007350" y="5861050"/>
          <p14:tracePt t="67813" x="7962900" y="5822950"/>
          <p14:tracePt t="67829" x="7905750" y="5791200"/>
          <p14:tracePt t="67845" x="7772400" y="5721350"/>
          <p14:tracePt t="67862" x="7613650" y="5664200"/>
          <p14:tracePt t="67879" x="7537450" y="5645150"/>
          <p14:tracePt t="67895" x="7385050" y="5613400"/>
          <p14:tracePt t="67912" x="7245350" y="5581650"/>
          <p14:tracePt t="67929" x="7181850" y="5562600"/>
          <p14:tracePt t="67945" x="7067550" y="5549900"/>
          <p14:tracePt t="67962" x="7016750" y="5530850"/>
          <p14:tracePt t="67979" x="6940550" y="5524500"/>
          <p14:tracePt t="67995" x="6896100" y="5518150"/>
          <p14:tracePt t="68012" x="6883400" y="5518150"/>
          <p14:tracePt t="68304" x="6883400" y="5511800"/>
          <p14:tracePt t="68314" x="6877050" y="5499100"/>
          <p14:tracePt t="68324" x="6870700" y="5480050"/>
          <p14:tracePt t="68334" x="6858000" y="5448300"/>
          <p14:tracePt t="68345" x="6832600" y="5391150"/>
          <p14:tracePt t="68362" x="6807200" y="5314950"/>
          <p14:tracePt t="68378" x="6724650" y="5073650"/>
          <p14:tracePt t="68395" x="6616700" y="4686300"/>
          <p14:tracePt t="68411" x="6559550" y="4451350"/>
          <p14:tracePt t="68428" x="6515100" y="4064000"/>
          <p14:tracePt t="68445" x="6508750" y="3848100"/>
          <p14:tracePt t="68462" x="6496050" y="3759200"/>
          <p14:tracePt t="68478" x="6496050" y="3600450"/>
          <p14:tracePt t="68495" x="6496050" y="3460750"/>
          <p14:tracePt t="68512" x="6496050" y="3422650"/>
          <p14:tracePt t="68528" x="6502400" y="3352800"/>
          <p14:tracePt t="68545" x="6515100" y="3302000"/>
          <p14:tracePt t="68561" x="6521450" y="3282950"/>
          <p14:tracePt t="68578" x="6546850" y="3225800"/>
          <p14:tracePt t="68595" x="6597650" y="3143250"/>
          <p14:tracePt t="68611" x="6629400" y="3092450"/>
          <p14:tracePt t="68628" x="6680200" y="3009900"/>
          <p14:tracePt t="68645" x="6737350" y="2952750"/>
          <p14:tracePt t="68661" x="6775450" y="2908300"/>
          <p14:tracePt t="68678" x="6896100" y="2844800"/>
          <p14:tracePt t="68695" x="7035800" y="2794000"/>
          <p14:tracePt t="68711" x="7112000" y="2787650"/>
          <p14:tracePt t="68728" x="7251700" y="2781300"/>
          <p14:tracePt t="68745" x="7359650" y="2787650"/>
          <p14:tracePt t="68761" x="7404100" y="2794000"/>
          <p14:tracePt t="68778" x="7473950" y="2832100"/>
          <p14:tracePt t="68795" x="7543800" y="2889250"/>
          <p14:tracePt t="68811" x="7581900" y="2940050"/>
          <p14:tracePt t="68828" x="7670800" y="3067050"/>
          <p14:tracePt t="68845" x="7734300" y="3181350"/>
          <p14:tracePt t="68861" x="7766050" y="3238500"/>
          <p14:tracePt t="68878" x="7823200" y="3352800"/>
          <p14:tracePt t="68894" x="7848600" y="3422650"/>
          <p14:tracePt t="68911" x="7880350" y="3524250"/>
          <p14:tracePt t="68927" x="7893050" y="3587750"/>
          <p14:tracePt t="68944" x="7893050" y="3613150"/>
          <p14:tracePt t="68961" x="7893050" y="3670300"/>
          <p14:tracePt t="68978" x="7886700" y="3746500"/>
          <p14:tracePt t="68994" x="7867650" y="3803650"/>
          <p14:tracePt t="69011" x="7810500" y="3917950"/>
          <p14:tracePt t="69028" x="7759700" y="3994150"/>
          <p14:tracePt t="69044" x="7721600" y="4032250"/>
          <p14:tracePt t="69061" x="7664450" y="4095750"/>
          <p14:tracePt t="69078" x="7556500" y="4171950"/>
          <p14:tracePt t="69094" x="7505700" y="4197350"/>
          <p14:tracePt t="69111" x="7416800" y="4248150"/>
          <p14:tracePt t="69128" x="7321550" y="4279900"/>
          <p14:tracePt t="69144" x="7277100" y="4298950"/>
          <p14:tracePt t="69161" x="7194550" y="4311650"/>
          <p14:tracePt t="69178" x="7099300" y="4311650"/>
          <p14:tracePt t="69194" x="7061200" y="4311650"/>
          <p14:tracePt t="69211" x="6972300" y="4311650"/>
          <p14:tracePt t="69228" x="6896100" y="4311650"/>
          <p14:tracePt t="69244" x="6858000" y="4298950"/>
          <p14:tracePt t="69261" x="6788150" y="4273550"/>
          <p14:tracePt t="69278" x="6718300" y="4248150"/>
          <p14:tracePt t="69294" x="6680200" y="4229100"/>
          <p14:tracePt t="69311" x="6623050" y="4191000"/>
          <p14:tracePt t="69328" x="6559550" y="4133850"/>
          <p14:tracePt t="69344" x="6521450" y="4089400"/>
          <p14:tracePt t="69361" x="6451600" y="4006850"/>
          <p14:tracePt t="69377" x="6426200" y="3968750"/>
          <p14:tracePt t="69394" x="6381750" y="3886200"/>
          <p14:tracePt t="69411" x="6350000" y="3803650"/>
          <p14:tracePt t="69428" x="6324600" y="3721100"/>
          <p14:tracePt t="69444" x="6318250" y="3689350"/>
          <p14:tracePt t="69461" x="6311900" y="3632200"/>
          <p14:tracePt t="69478" x="6311900" y="3587750"/>
          <p14:tracePt t="69494" x="6311900" y="3575050"/>
          <p14:tracePt t="69511" x="6311900" y="3549650"/>
          <p14:tracePt t="69528" x="6311900" y="3524250"/>
          <p14:tracePt t="69544" x="6311900" y="3517900"/>
          <p14:tracePt t="69561" x="6318250" y="3492500"/>
          <p14:tracePt t="69577" x="6330950" y="3486150"/>
          <p14:tracePt t="69594" x="6356350" y="3454400"/>
          <p14:tracePt t="69611" x="6400800" y="3416300"/>
          <p14:tracePt t="69627" x="6419850" y="3390900"/>
          <p14:tracePt t="69644" x="6464300" y="3359150"/>
          <p14:tracePt t="69661" x="6508750" y="3340100"/>
          <p14:tracePt t="69677" x="6527800" y="3327400"/>
          <p14:tracePt t="69694" x="6578600" y="3308350"/>
          <p14:tracePt t="69711" x="6635750" y="3289300"/>
          <p14:tracePt t="69727" x="6661150" y="3282950"/>
          <p14:tracePt t="69744" x="6737350" y="3263900"/>
          <p14:tracePt t="69761" x="6826250" y="3263900"/>
          <p14:tracePt t="69777" x="6877050" y="3263900"/>
          <p14:tracePt t="69794" x="6978650" y="3263900"/>
          <p14:tracePt t="69811" x="7073900" y="3282950"/>
          <p14:tracePt t="69827" x="7124700" y="3295650"/>
          <p14:tracePt t="69844" x="7226300" y="3340100"/>
          <p14:tracePt t="69861" x="7308850" y="3384550"/>
          <p14:tracePt t="69877" x="7346950" y="3397250"/>
          <p14:tracePt t="69894" x="7385050" y="3422650"/>
          <p14:tracePt t="69910" x="7416800" y="3454400"/>
          <p14:tracePt t="69927" x="7435850" y="3473450"/>
          <p14:tracePt t="69944" x="7467600" y="3524250"/>
          <p14:tracePt t="69960" x="7493000" y="3581400"/>
          <p14:tracePt t="69977" x="7493000" y="3606800"/>
          <p14:tracePt t="69994" x="7512050" y="3670300"/>
          <p14:tracePt t="70010" x="7512050" y="3702050"/>
          <p14:tracePt t="70027" x="7518400" y="3721100"/>
          <p14:tracePt t="70044" x="7518400" y="3746500"/>
          <p14:tracePt t="70060" x="7518400" y="3778250"/>
          <p14:tracePt t="70077" x="7518400" y="3803650"/>
          <p14:tracePt t="70094" x="7518400" y="3848100"/>
          <p14:tracePt t="70110" x="7493000" y="3892550"/>
          <p14:tracePt t="70127" x="7480300" y="3905250"/>
          <p14:tracePt t="70130" x="7461250" y="3917950"/>
          <p14:tracePt t="70144" x="7442200" y="3937000"/>
          <p14:tracePt t="70160" x="7391400" y="3968750"/>
          <p14:tracePt t="70177" x="7359650" y="3994150"/>
          <p14:tracePt t="70194" x="7289800" y="4019550"/>
          <p14:tracePt t="70210" x="7219950" y="4051300"/>
          <p14:tracePt t="70227" x="7175500" y="4057650"/>
          <p14:tracePt t="70244" x="7086600" y="4064000"/>
          <p14:tracePt t="70260" x="7042150" y="4064000"/>
          <p14:tracePt t="70277" x="6959600" y="4064000"/>
          <p14:tracePt t="70294" x="6870700" y="4064000"/>
          <p14:tracePt t="70311" x="6800850" y="4044950"/>
          <p14:tracePt t="70327" x="6775450" y="4025900"/>
          <p14:tracePt t="70344" x="6737350" y="4006850"/>
          <p14:tracePt t="70360" x="6718300" y="3994150"/>
          <p14:tracePt t="70377" x="6680200" y="3962400"/>
          <p14:tracePt t="70393" x="6654800" y="3930650"/>
          <p14:tracePt t="70410" x="6642100" y="3905250"/>
          <p14:tracePt t="70427" x="6616700" y="3854450"/>
          <p14:tracePt t="70443" x="6584950" y="3784600"/>
          <p14:tracePt t="70460" x="6578600" y="3752850"/>
          <p14:tracePt t="70477" x="6565900" y="3702050"/>
          <p14:tracePt t="70493" x="6565900" y="3663950"/>
          <p14:tracePt t="70510" x="6565900" y="3644900"/>
          <p14:tracePt t="70527" x="6565900" y="3606800"/>
          <p14:tracePt t="70543" x="6565900" y="3543300"/>
          <p14:tracePt t="70560" x="6578600" y="3517900"/>
          <p14:tracePt t="70577" x="6616700" y="3460750"/>
          <p14:tracePt t="70593" x="6635750" y="3435350"/>
          <p14:tracePt t="70610" x="6654800" y="3416300"/>
          <p14:tracePt t="70627" x="6718300" y="3371850"/>
          <p14:tracePt t="70643" x="6813550" y="3327400"/>
          <p14:tracePt t="70660" x="6851650" y="3308350"/>
          <p14:tracePt t="70677" x="6940550" y="3282950"/>
          <p14:tracePt t="70693" x="7010400" y="3263900"/>
          <p14:tracePt t="70710" x="7054850" y="3257550"/>
          <p14:tracePt t="70727" x="7137400" y="3257550"/>
          <p14:tracePt t="70743" x="7213600" y="3257550"/>
          <p14:tracePt t="70760" x="7258050" y="3257550"/>
          <p14:tracePt t="70776" x="7353300" y="3289300"/>
          <p14:tracePt t="70793" x="7423150" y="3321050"/>
          <p14:tracePt t="70809" x="7448550" y="3333750"/>
          <p14:tracePt t="70826" x="7493000" y="3359150"/>
          <p14:tracePt t="70843" x="7524750" y="3384550"/>
          <p14:tracePt t="70860" x="7543800" y="3403600"/>
          <p14:tracePt t="70877" x="7581900" y="3460750"/>
          <p14:tracePt t="70893" x="7607300" y="3511550"/>
          <p14:tracePt t="70910" x="7626350" y="3536950"/>
          <p14:tracePt t="70927" x="7632700" y="3581400"/>
          <p14:tracePt t="70943" x="7632700" y="3613150"/>
          <p14:tracePt t="70960" x="7632700" y="3638550"/>
          <p14:tracePt t="70976" x="7632700" y="3670300"/>
          <p14:tracePt t="70993" x="7632700" y="3714750"/>
          <p14:tracePt t="71010" x="7620000" y="3740150"/>
          <p14:tracePt t="71026" x="7594600" y="3784600"/>
          <p14:tracePt t="71043" x="7550150" y="3829050"/>
          <p14:tracePt t="71060" x="7524750" y="3860800"/>
          <p14:tracePt t="71076" x="7448550" y="3911600"/>
          <p14:tracePt t="71093" x="7366000" y="3949700"/>
          <p14:tracePt t="71109" x="7327900" y="3962400"/>
          <p14:tracePt t="71126" x="7239000" y="3975100"/>
          <p14:tracePt t="71142" x="7194550" y="3987800"/>
          <p14:tracePt t="71144" x="7150100" y="3987800"/>
          <p14:tracePt t="71159" x="7112000" y="3987800"/>
          <p14:tracePt t="71176" x="7023100" y="3987800"/>
          <p14:tracePt t="71193" x="6978650" y="3981450"/>
          <p14:tracePt t="71210" x="6877050" y="3962400"/>
          <p14:tracePt t="71226" x="6788150" y="3930650"/>
          <p14:tracePt t="71242" x="6750050" y="3905250"/>
          <p14:tracePt t="71259" x="6686550" y="3879850"/>
          <p14:tracePt t="71276" x="6654800" y="3848100"/>
          <p14:tracePt t="71293" x="6635750" y="3835400"/>
          <p14:tracePt t="71309" x="6591300" y="3765550"/>
          <p14:tracePt t="71326" x="6553200" y="3695700"/>
          <p14:tracePt t="71343" x="6546850" y="3657600"/>
          <p14:tracePt t="71360" x="6534150" y="3613150"/>
          <p14:tracePt t="71376" x="6534150" y="3556000"/>
          <p14:tracePt t="71393" x="6534150" y="3530600"/>
          <p14:tracePt t="71409" x="6534150" y="3473450"/>
          <p14:tracePt t="71426" x="6559550" y="3390900"/>
          <p14:tracePt t="71443" x="6591300" y="3352800"/>
          <p14:tracePt t="71459" x="6667500" y="3270250"/>
          <p14:tracePt t="71476" x="6826250" y="3162300"/>
          <p14:tracePt t="71493" x="6927850" y="3105150"/>
          <p14:tracePt t="71509" x="7150100" y="3035300"/>
          <p14:tracePt t="71526" x="7353300" y="3003550"/>
          <p14:tracePt t="71543" x="7435850" y="3003550"/>
          <p14:tracePt t="71559" x="7569200" y="3022600"/>
          <p14:tracePt t="71576" x="7677150" y="3086100"/>
          <p14:tracePt t="71593" x="7727950" y="3149600"/>
          <p14:tracePt t="71609" x="7829550" y="3308350"/>
          <p14:tracePt t="71626" x="7893050" y="3479800"/>
          <p14:tracePt t="71643" x="7905750" y="3543300"/>
          <p14:tracePt t="71659" x="7924800" y="3651250"/>
          <p14:tracePt t="71676" x="7924800" y="3759200"/>
          <p14:tracePt t="71693" x="7924800" y="3803650"/>
          <p14:tracePt t="71709" x="7912100" y="3911600"/>
          <p14:tracePt t="71726" x="7874000" y="4025900"/>
          <p14:tracePt t="71742" x="7842250" y="4076700"/>
          <p14:tracePt t="71759" x="7785100" y="4140200"/>
          <p14:tracePt t="71776" x="7677150" y="4222750"/>
          <p14:tracePt t="71793" x="7607300" y="4254500"/>
          <p14:tracePt t="71809" x="7467600" y="4305300"/>
          <p14:tracePt t="71826" x="7315200" y="4324350"/>
          <p14:tracePt t="71843" x="7232650" y="4324350"/>
          <p14:tracePt t="71859" x="7061200" y="4311650"/>
          <p14:tracePt t="71876" x="6896100" y="4279900"/>
          <p14:tracePt t="71892" x="6819900" y="4241800"/>
          <p14:tracePt t="71909" x="6686550" y="4178300"/>
          <p14:tracePt t="71927" x="6578600" y="4102100"/>
          <p14:tracePt t="71943" x="6540500" y="4057650"/>
          <p14:tracePt t="71959" x="6451600" y="3911600"/>
          <p14:tracePt t="71976" x="6426200" y="3854450"/>
          <p14:tracePt t="71992" x="6407150" y="3752850"/>
          <p14:tracePt t="72009" x="6400800" y="3702050"/>
          <p14:tracePt t="72026" x="6400800" y="3689350"/>
          <p14:tracePt t="72042" x="6400800" y="3670300"/>
          <p14:tracePt t="72059" x="6400800" y="3663950"/>
          <p14:tracePt t="72076" x="6400800" y="3657600"/>
          <p14:tracePt t="72092" x="6407150" y="3638550"/>
          <p14:tracePt t="72109" x="6489700" y="3594100"/>
          <p14:tracePt t="72126" x="6565900" y="3568700"/>
          <p14:tracePt t="72142" x="6769100" y="3505200"/>
          <p14:tracePt t="72159" x="6997700" y="3460750"/>
          <p14:tracePt t="72176" x="7092950" y="3441700"/>
          <p14:tracePt t="72192" x="7245350" y="3441700"/>
          <p14:tracePt t="72209" x="7340600" y="3441700"/>
          <p14:tracePt t="72226" x="7372350" y="3441700"/>
          <p14:tracePt t="72242" x="7410450" y="3467100"/>
          <p14:tracePt t="72259" x="7435850" y="3492500"/>
          <p14:tracePt t="72276" x="7448550" y="3498850"/>
          <p14:tracePt t="72292" x="7473950" y="3524250"/>
          <p14:tracePt t="72309" x="7486650" y="3543300"/>
          <p14:tracePt t="72325" x="7486650" y="3549650"/>
          <p14:tracePt t="72342" x="7493000" y="3556000"/>
          <p14:tracePt t="72409" x="7499350" y="3556000"/>
          <p14:tracePt t="72439" x="7499350" y="3562350"/>
          <p14:tracePt t="72730" x="7493000" y="3581400"/>
          <p14:tracePt t="72740" x="7467600" y="3606800"/>
          <p14:tracePt t="72750" x="7378700" y="3702050"/>
          <p14:tracePt t="72760" x="7239000" y="3879850"/>
          <p14:tracePt t="72775" x="7086600" y="4057650"/>
          <p14:tracePt t="72792" x="6838950" y="4406900"/>
          <p14:tracePt t="72808" x="6705600" y="4603750"/>
          <p14:tracePt t="72825" x="6451600" y="5048250"/>
          <p14:tracePt t="72842" x="6197600" y="5588000"/>
          <p14:tracePt t="72858" x="6102350" y="5810250"/>
          <p14:tracePt t="72875" x="6007100" y="6191250"/>
          <p14:tracePt t="72892" x="5975350" y="6438900"/>
          <p14:tracePt t="72908" x="5975350" y="6527800"/>
          <p14:tracePt t="72925" x="5975350" y="6661150"/>
          <p14:tracePt t="72942" x="5975350" y="6750050"/>
          <p14:tracePt t="72958" x="5981700" y="6788150"/>
          <p14:tracePt t="72975" x="6000750" y="6819900"/>
          <p14:tracePt t="72992" x="6026150" y="6845300"/>
          <p14:tracePt t="73008" x="6032500" y="6851650"/>
          <p14:tracePt t="73025" x="6045200" y="6851650"/>
          <p14:tracePt t="73042" x="6051550" y="6851650"/>
          <p14:tracePt t="73075" x="6057900" y="6851650"/>
          <p14:tracePt t="73152" x="6051550" y="6851650"/>
          <p14:tracePt t="73162" x="6013450" y="6819900"/>
          <p14:tracePt t="73172" x="5956300" y="6781800"/>
          <p14:tracePt t="73182" x="5880100" y="6731000"/>
          <p14:tracePt t="73192" x="5791200" y="6673850"/>
          <p14:tracePt t="73209" x="5689600" y="6616700"/>
          <p14:tracePt t="73225" x="5486400" y="6521450"/>
          <p14:tracePt t="73242" x="5289550" y="6419850"/>
          <p14:tracePt t="73258" x="5187950" y="6375400"/>
          <p14:tracePt t="73275" x="5022850" y="6305550"/>
          <p14:tracePt t="73291" x="4946650" y="6280150"/>
          <p14:tracePt t="73308" x="4826000" y="6235700"/>
          <p14:tracePt t="73325" x="4737100" y="6216650"/>
          <p14:tracePt t="73342" x="4667250" y="6203950"/>
          <p14:tracePt t="73358" x="4629150" y="6197600"/>
          <p14:tracePt t="73375" x="4572000" y="6184900"/>
          <p14:tracePt t="73392" x="4533900" y="6172200"/>
          <p14:tracePt t="73408" x="4508500" y="6165850"/>
          <p14:tracePt t="73425" x="4470400" y="6153150"/>
          <p14:tracePt t="73441" x="4445000" y="6140450"/>
          <p14:tracePt t="73458" x="4413250" y="6121400"/>
          <p14:tracePt t="73475" x="4368800" y="6096000"/>
          <p14:tracePt t="73491" x="4349750" y="6083300"/>
          <p14:tracePt t="73508" x="4330700" y="6064250"/>
          <p14:tracePt t="73525" x="4311650" y="6051550"/>
          <p14:tracePt t="73541" x="4305300" y="6051550"/>
          <p14:tracePt t="73558" x="4305300" y="6045200"/>
          <p14:tracePt t="73591" x="4305300" y="6038850"/>
          <p14:tracePt t="73623" x="4298950" y="6038850"/>
          <p14:tracePt t="73744" x="4305300" y="6038850"/>
          <p14:tracePt t="73764" x="4324350" y="6038850"/>
          <p14:tracePt t="73774" x="4343400" y="6038850"/>
          <p14:tracePt t="73784" x="4368800" y="6045200"/>
          <p14:tracePt t="73794" x="4406900" y="6057900"/>
          <p14:tracePt t="73808" x="4445000" y="6076950"/>
          <p14:tracePt t="73824" x="4489450" y="6089650"/>
          <p14:tracePt t="73841" x="4514850" y="6096000"/>
          <p14:tracePt t="73858" x="4559300" y="6102350"/>
          <p14:tracePt t="73874" x="4597400" y="6115050"/>
          <p14:tracePt t="73891" x="4622800" y="6121400"/>
          <p14:tracePt t="73908" x="4673600" y="6134100"/>
          <p14:tracePt t="73924" x="4718050" y="6146800"/>
          <p14:tracePt t="73941" x="4730750" y="6146800"/>
          <p14:tracePt t="73958" x="4762500" y="6153150"/>
          <p14:tracePt t="73974" x="4794250" y="6153150"/>
          <p14:tracePt t="73991" x="4813300" y="6153150"/>
          <p14:tracePt t="74008" x="4864100" y="6153150"/>
          <p14:tracePt t="74024" x="4946650" y="6121400"/>
          <p14:tracePt t="74041" x="4972050" y="6108700"/>
          <p14:tracePt t="74058" x="5029200" y="6089650"/>
          <p14:tracePt t="74074" x="5041900" y="6083300"/>
          <p14:tracePt t="74091" x="5060950" y="6076950"/>
          <p14:tracePt t="74108" x="5060950" y="6070600"/>
          <p14:tracePt t="74124" x="5067300" y="6070600"/>
          <p14:tracePt t="74141" x="5073650" y="6064250"/>
          <p14:tracePt t="74157" x="5080000" y="6064250"/>
          <p14:tracePt t="74186" x="5086350" y="6064250"/>
          <p14:tracePt t="74206" x="5086350" y="6057900"/>
          <p14:tracePt t="74316" x="5080000" y="6057900"/>
          <p14:tracePt t="74326" x="5073650" y="6057900"/>
          <p14:tracePt t="74336" x="5048250" y="6057900"/>
          <p14:tracePt t="74346" x="5022850" y="6064250"/>
          <p14:tracePt t="74357" x="4991100" y="6070600"/>
          <p14:tracePt t="74374" x="4965700" y="6076950"/>
          <p14:tracePt t="74391" x="4895850" y="6096000"/>
          <p14:tracePt t="74407" x="4826000" y="6121400"/>
          <p14:tracePt t="74424" x="4781550" y="6127750"/>
          <p14:tracePt t="74441" x="4699000" y="6134100"/>
          <p14:tracePt t="74457" x="4629150" y="6134100"/>
          <p14:tracePt t="74474" x="4591050" y="6134100"/>
          <p14:tracePt t="74491" x="4514850" y="6127750"/>
          <p14:tracePt t="74507" x="4451350" y="6102350"/>
          <p14:tracePt t="74524" x="4425950" y="6083300"/>
          <p14:tracePt t="74541" x="4394200" y="6057900"/>
          <p14:tracePt t="74557" x="4362450" y="6045200"/>
          <p14:tracePt t="74574" x="4349750" y="6032500"/>
          <p14:tracePt t="74591" x="4337050" y="6019800"/>
          <p14:tracePt t="74607" x="4330700" y="6019800"/>
          <p14:tracePt t="74624" x="4330700" y="6013450"/>
          <p14:tracePt t="74657" x="4330700" y="6007100"/>
          <p14:tracePt t="74858" x="4337050" y="6007100"/>
          <p14:tracePt t="74868" x="4349750" y="6007100"/>
          <p14:tracePt t="74878" x="4362450" y="6007100"/>
          <p14:tracePt t="74890" x="4375150" y="6013450"/>
          <p14:tracePt t="74907" x="4375150" y="6019800"/>
          <p14:tracePt t="74924" x="4387850" y="6026150"/>
          <p14:tracePt t="74940" x="4394200" y="6026150"/>
          <p14:tracePt t="74957" x="4400550" y="6032500"/>
          <p14:tracePt t="74974" x="4406900" y="6038850"/>
          <p14:tracePt t="74990" x="4432300" y="6045200"/>
          <p14:tracePt t="75007" x="4464050" y="6057900"/>
          <p14:tracePt t="75024" x="4483100" y="6070600"/>
          <p14:tracePt t="75040" x="4527550" y="6089650"/>
          <p14:tracePt t="75057" x="4540250" y="6096000"/>
          <p14:tracePt t="75074" x="4578350" y="6108700"/>
          <p14:tracePt t="75090" x="4610100" y="6115050"/>
          <p14:tracePt t="75107" x="4629150" y="6121400"/>
          <p14:tracePt t="75124" x="4679950" y="6121400"/>
          <p14:tracePt t="75140" x="4718050" y="6127750"/>
          <p14:tracePt t="75157" x="4737100" y="6127750"/>
          <p14:tracePt t="75173" x="4749800" y="6127750"/>
          <p14:tracePt t="75190" x="4756150" y="6127750"/>
          <p14:tracePt t="75229" x="4762500" y="6127750"/>
          <p14:tracePt t="75239" x="4768850" y="6127750"/>
          <p14:tracePt t="75249" x="4775200" y="6127750"/>
          <p14:tracePt t="75279" x="4781550" y="6127750"/>
          <p14:tracePt t="75289" x="4787900" y="6127750"/>
          <p14:tracePt t="75370" x="4794250" y="6127750"/>
          <p14:tracePt t="75470" x="4800600" y="6127750"/>
          <p14:tracePt t="75500" x="4806950" y="6127750"/>
          <p14:tracePt t="75520" x="4813300" y="6127750"/>
          <p14:tracePt t="75530" x="4826000" y="6127750"/>
          <p14:tracePt t="75551" x="4832350" y="6127750"/>
          <p14:tracePt t="75560" x="4838700" y="6127750"/>
          <p14:tracePt t="75590" x="4845050" y="6127750"/>
          <p14:tracePt t="75600" x="4851400" y="6127750"/>
          <p14:tracePt t="75610" x="4857750" y="6127750"/>
          <p14:tracePt t="75630" x="4864100" y="6121400"/>
          <p14:tracePt t="75651" x="4870450" y="6115050"/>
          <p14:tracePt t="75681" x="4876800" y="6115050"/>
          <p14:tracePt t="75741" x="4883150" y="6115050"/>
          <p14:tracePt t="75932" x="4870450" y="6121400"/>
          <p14:tracePt t="75942" x="4857750" y="6134100"/>
          <p14:tracePt t="75952" x="4838700" y="6146800"/>
          <p14:tracePt t="75961" x="4806950" y="6159500"/>
          <p14:tracePt t="75973" x="4775200" y="6172200"/>
          <p14:tracePt t="75989" x="4743450" y="6178550"/>
          <p14:tracePt t="76006" x="4686300" y="6197600"/>
          <p14:tracePt t="76023" x="4622800" y="6210300"/>
          <p14:tracePt t="76039" x="4591050" y="6210300"/>
          <p14:tracePt t="76056" x="4546600" y="6210300"/>
          <p14:tracePt t="76073" x="4489450" y="6210300"/>
          <p14:tracePt t="76089" x="4464050" y="6210300"/>
          <p14:tracePt t="76106" x="4419600" y="6191250"/>
          <p14:tracePt t="76123" x="4375150" y="6172200"/>
          <p14:tracePt t="76139" x="4362450" y="6159500"/>
          <p14:tracePt t="76156" x="4324350" y="6121400"/>
          <p14:tracePt t="76173" x="4292600" y="6089650"/>
          <p14:tracePt t="76189" x="4279900" y="6076950"/>
          <p14:tracePt t="76193" x="4273550" y="6064250"/>
          <p14:tracePt t="76206" x="4267200" y="6051550"/>
          <p14:tracePt t="76223" x="4248150" y="6032500"/>
          <p14:tracePt t="76256" x="4248150" y="6026150"/>
          <p14:tracePt t="76273" x="4248150" y="6019800"/>
          <p14:tracePt t="76303" x="4241800" y="6019800"/>
          <p14:tracePt t="76654" x="4254500" y="6032500"/>
          <p14:tracePt t="76664" x="4286250" y="6051550"/>
          <p14:tracePt t="76674" x="4318000" y="6076950"/>
          <p14:tracePt t="76689" x="4368800" y="6115050"/>
          <p14:tracePt t="76706" x="4476750" y="6191250"/>
          <p14:tracePt t="76722" x="4540250" y="6229350"/>
          <p14:tracePt t="76739" x="4667250" y="6305550"/>
          <p14:tracePt t="76756" x="4794250" y="6356350"/>
          <p14:tracePt t="76772" x="4857750" y="6375400"/>
          <p14:tracePt t="76789" x="4959350" y="6388100"/>
          <p14:tracePt t="76806" x="5035550" y="6388100"/>
          <p14:tracePt t="76822" x="5067300" y="6388100"/>
          <p14:tracePt t="76839" x="5130800" y="6369050"/>
          <p14:tracePt t="76856" x="5181600" y="6330950"/>
          <p14:tracePt t="76872" x="5194300" y="6318250"/>
          <p14:tracePt t="76889" x="5213350" y="6305550"/>
          <p14:tracePt t="76906" x="5219700" y="6299200"/>
          <p14:tracePt t="76922" x="5226050" y="6292850"/>
          <p14:tracePt t="76955" x="5232400" y="6280150"/>
          <p14:tracePt t="76972" x="5232400" y="6273800"/>
          <p14:tracePt t="76989" x="5245100" y="6254750"/>
          <p14:tracePt t="77005" x="5251450" y="6242050"/>
          <p14:tracePt t="77022" x="5251450" y="6235700"/>
          <p14:tracePt t="77039" x="5257800" y="6235700"/>
          <p14:tracePt t="77055" x="5257800" y="6229350"/>
          <p14:tracePt t="77089" x="5264150" y="6223000"/>
          <p14:tracePt t="77122" x="5264150" y="6216650"/>
          <p14:tracePt t="77155" x="5264150" y="6210300"/>
          <p14:tracePt t="78210" x="5264150" y="6203950"/>
          <p14:tracePt t="78220" x="5270500" y="6203950"/>
          <p14:tracePt t="78230" x="5283200" y="6203950"/>
          <p14:tracePt t="78240" x="5302250" y="6203950"/>
          <p14:tracePt t="78255" x="5321300" y="6203950"/>
          <p14:tracePt t="78271" x="5410200" y="6203950"/>
          <p14:tracePt t="78288" x="5486400" y="6210300"/>
          <p14:tracePt t="78305" x="5664200" y="6235700"/>
          <p14:tracePt t="78321" x="5886450" y="6254750"/>
          <p14:tracePt t="78338" x="5994400" y="6261100"/>
          <p14:tracePt t="78354" x="6184900" y="6280150"/>
          <p14:tracePt t="78371" x="6362700" y="6280150"/>
          <p14:tracePt t="78388" x="6445250" y="6280150"/>
          <p14:tracePt t="78404" x="6597650" y="6273800"/>
          <p14:tracePt t="78421" x="6705600" y="6261100"/>
          <p14:tracePt t="78438" x="6750050" y="6248400"/>
          <p14:tracePt t="78454" x="6819900" y="6223000"/>
          <p14:tracePt t="78471" x="6883400" y="6197600"/>
          <p14:tracePt t="78488" x="6908800" y="6178550"/>
          <p14:tracePt t="78504" x="6972300" y="6134100"/>
          <p14:tracePt t="78521" x="7023100" y="6102350"/>
          <p14:tracePt t="78538" x="7035800" y="6083300"/>
          <p14:tracePt t="78554" x="7067550" y="6057900"/>
          <p14:tracePt t="78572" x="7092950" y="6032500"/>
          <p14:tracePt t="78588" x="7112000" y="6019800"/>
          <p14:tracePt t="78604" x="7131050" y="5994400"/>
          <p14:tracePt t="78621" x="7156450" y="5981700"/>
          <p14:tracePt t="78638" x="7156450" y="5975350"/>
          <p14:tracePt t="78654" x="7169150" y="5962650"/>
          <p14:tracePt t="78671" x="7175500" y="5956300"/>
          <p14:tracePt t="78711" x="7181850" y="5956300"/>
          <p14:tracePt t="79645" x="7175500" y="5962650"/>
          <p14:tracePt t="79655" x="7143750" y="5975350"/>
          <p14:tracePt t="79665" x="7099300" y="5994400"/>
          <p14:tracePt t="79675" x="7042150" y="6019800"/>
          <p14:tracePt t="79687" x="6972300" y="6045200"/>
          <p14:tracePt t="79704" x="6807200" y="6108700"/>
          <p14:tracePt t="79720" x="6724650" y="6134100"/>
          <p14:tracePt t="79737" x="6572250" y="6184900"/>
          <p14:tracePt t="79753" x="6496050" y="6210300"/>
          <p14:tracePt t="79770" x="6381750" y="6242050"/>
          <p14:tracePt t="79787" x="6299200" y="6261100"/>
          <p14:tracePt t="79803" x="6267450" y="6267450"/>
          <p14:tracePt t="79820" x="6223000" y="6286500"/>
          <p14:tracePt t="79837" x="6191250" y="6305550"/>
          <p14:tracePt t="79853" x="6178550" y="6318250"/>
          <p14:tracePt t="79870" x="6159500" y="6330950"/>
          <p14:tracePt t="79887" x="6146800" y="6343650"/>
          <p14:tracePt t="79903" x="6140450" y="6350000"/>
          <p14:tracePt t="79920" x="6127750" y="6362700"/>
          <p14:tracePt t="79937" x="6108700" y="6394450"/>
          <p14:tracePt t="79953" x="6102350" y="6407150"/>
          <p14:tracePt t="79970" x="6083300" y="6451600"/>
          <p14:tracePt t="79987" x="6076950" y="6496050"/>
          <p14:tracePt t="80003" x="6070600" y="6515100"/>
          <p14:tracePt t="80020" x="6070600" y="6553200"/>
          <p14:tracePt t="80037" x="6070600" y="6584950"/>
          <p14:tracePt t="80053" x="6070600" y="6610350"/>
          <p14:tracePt t="80070" x="6076950" y="6661150"/>
          <p14:tracePt t="80087" x="6102350" y="6718300"/>
          <p14:tracePt t="80103" x="6115050" y="6743700"/>
          <p14:tracePt t="80120" x="6140450" y="6800850"/>
          <p14:tracePt t="80136" x="6165850" y="6826250"/>
          <p14:tracePt t="80153" x="6178550" y="6845300"/>
          <p14:tracePt t="80170" x="6216650" y="6851650"/>
          <p14:tracePt t="80187" x="6254750" y="6851650"/>
          <p14:tracePt t="80203" x="6267450" y="6851650"/>
          <p14:tracePt t="80220" x="6305550" y="6851650"/>
          <p14:tracePt t="80236" x="6343650" y="6851650"/>
          <p14:tracePt t="80253" x="6369050" y="6851650"/>
          <p14:tracePt t="80270" x="6419850" y="6851650"/>
          <p14:tracePt t="80286" x="6470650" y="6851650"/>
          <p14:tracePt t="80303" x="6489700" y="6851650"/>
          <p14:tracePt t="80320" x="6534150" y="6838950"/>
          <p14:tracePt t="80336" x="6559550" y="6832600"/>
          <p14:tracePt t="80353" x="6572250" y="6826250"/>
          <p14:tracePt t="80370" x="6597650" y="6794500"/>
          <p14:tracePt t="80386" x="6616700" y="6762750"/>
          <p14:tracePt t="80403" x="6629400" y="6743700"/>
          <p14:tracePt t="80420" x="6642100" y="6705600"/>
          <p14:tracePt t="80437" x="6654800" y="6686550"/>
          <p14:tracePt t="80453" x="6661150" y="6667500"/>
          <p14:tracePt t="80470" x="6661150" y="6648450"/>
          <p14:tracePt t="80487" x="6667500" y="6623050"/>
          <p14:tracePt t="80503" x="6667500" y="6604000"/>
          <p14:tracePt t="80520" x="6673850" y="6565900"/>
          <p14:tracePt t="80536" x="6673850" y="6553200"/>
          <p14:tracePt t="80553" x="6673850" y="6527800"/>
          <p14:tracePt t="80570" x="6673850" y="6489700"/>
          <p14:tracePt t="80586" x="6673850" y="6483350"/>
          <p14:tracePt t="80603" x="6667500" y="6445250"/>
          <p14:tracePt t="80620" x="6661150" y="6426200"/>
          <p14:tracePt t="80636" x="6654800" y="6413500"/>
          <p14:tracePt t="80653" x="6648450" y="6394450"/>
          <p14:tracePt t="80669" x="6635750" y="6375400"/>
          <p14:tracePt t="80686" x="6629400" y="6369050"/>
          <p14:tracePt t="80703" x="6597650" y="6350000"/>
          <p14:tracePt t="80719" x="6559550" y="6337300"/>
          <p14:tracePt t="80736" x="6540500" y="6337300"/>
          <p14:tracePt t="80753" x="6502400" y="6337300"/>
          <p14:tracePt t="80769" x="6470650" y="6337300"/>
          <p14:tracePt t="80786" x="6451600" y="6337300"/>
          <p14:tracePt t="80803" x="6419850" y="6350000"/>
          <p14:tracePt t="80819" x="6407150" y="6356350"/>
          <p14:tracePt t="80836" x="6394450" y="6362700"/>
          <p14:tracePt t="80853" x="6388100" y="6381750"/>
          <p14:tracePt t="80869" x="6369050" y="6407150"/>
          <p14:tracePt t="80886" x="6356350" y="6432550"/>
          <p14:tracePt t="80903" x="6350000" y="6464300"/>
          <p14:tracePt t="80919" x="6337300" y="6502400"/>
          <p14:tracePt t="80936" x="6330950" y="6508750"/>
          <p14:tracePt t="80953" x="6324600" y="6540500"/>
          <p14:tracePt t="80969" x="6318250" y="6559550"/>
          <p14:tracePt t="80986" x="6318250" y="6578600"/>
          <p14:tracePt t="81003" x="6311900" y="6610350"/>
          <p14:tracePt t="81019" x="6311900" y="6635750"/>
          <p14:tracePt t="81036" x="6311900" y="6648450"/>
          <p14:tracePt t="81053" x="6311900" y="6661150"/>
          <p14:tracePt t="81069" x="6311900" y="6680200"/>
          <p14:tracePt t="81103" x="6311900" y="6699250"/>
          <p14:tracePt t="81119" x="6324600" y="6718300"/>
          <p14:tracePt t="81136" x="6324600" y="6724650"/>
          <p14:tracePt t="81152" x="6343650" y="6737350"/>
          <p14:tracePt t="81169" x="6369050" y="6756400"/>
          <p14:tracePt t="81186" x="6381750" y="6756400"/>
          <p14:tracePt t="81202" x="6432550" y="6769100"/>
          <p14:tracePt t="81220" x="6477000" y="6769100"/>
          <p14:tracePt t="81236" x="6502400" y="6769100"/>
          <p14:tracePt t="81252" x="6546850" y="6769100"/>
          <p14:tracePt t="81270" x="6584950" y="6769100"/>
          <p14:tracePt t="81286" x="6597650" y="6769100"/>
          <p14:tracePt t="81302" x="6629400" y="6756400"/>
          <p14:tracePt t="81319" x="6648450" y="6750050"/>
          <p14:tracePt t="81336" x="6661150" y="6731000"/>
          <p14:tracePt t="81352" x="6680200" y="6718300"/>
          <p14:tracePt t="81369" x="6686550" y="6705600"/>
          <p14:tracePt t="81386" x="6705600" y="6686550"/>
          <p14:tracePt t="81402" x="6724650" y="6654800"/>
          <p14:tracePt t="81419" x="6731000" y="6635750"/>
          <p14:tracePt t="81436" x="6737350" y="6610350"/>
          <p14:tracePt t="81452" x="6743700" y="6578600"/>
          <p14:tracePt t="81469" x="6743700" y="6559550"/>
          <p14:tracePt t="81486" x="6743700" y="6515100"/>
          <p14:tracePt t="81502" x="6743700" y="6483350"/>
          <p14:tracePt t="81519" x="6743700" y="6464300"/>
          <p14:tracePt t="81536" x="6743700" y="6438900"/>
          <p14:tracePt t="81552" x="6737350" y="6413500"/>
          <p14:tracePt t="81569" x="6731000" y="6400800"/>
          <p14:tracePt t="81586" x="6711950" y="6375400"/>
          <p14:tracePt t="81602" x="6686550" y="6356350"/>
          <p14:tracePt t="81619" x="6661150" y="6337300"/>
          <p14:tracePt t="81636" x="6610350" y="6311900"/>
          <p14:tracePt t="81652" x="6540500" y="6292850"/>
          <p14:tracePt t="81669" x="6502400" y="6286500"/>
          <p14:tracePt t="81685" x="6438900" y="6273800"/>
          <p14:tracePt t="81702" x="6381750" y="6273800"/>
          <p14:tracePt t="81719" x="6356350" y="6273800"/>
          <p14:tracePt t="81735" x="6305550" y="6280150"/>
          <p14:tracePt t="81752" x="6273800" y="6292850"/>
          <p14:tracePt t="81769" x="6254750" y="6305550"/>
          <p14:tracePt t="81785" x="6223000" y="6318250"/>
          <p14:tracePt t="81802" x="6203950" y="6337300"/>
          <p14:tracePt t="81819" x="6197600" y="6337300"/>
          <p14:tracePt t="81835" x="6178550" y="6356350"/>
          <p14:tracePt t="81852" x="6165850" y="6369050"/>
          <p14:tracePt t="81869" x="6159500" y="6381750"/>
          <p14:tracePt t="81885" x="6140450" y="6413500"/>
          <p14:tracePt t="81902" x="6121400" y="6457950"/>
          <p14:tracePt t="81919" x="6115050" y="6483350"/>
          <p14:tracePt t="81935" x="6102350" y="6521450"/>
          <p14:tracePt t="81952" x="6102350" y="6565900"/>
          <p14:tracePt t="81969" x="6102350" y="6584950"/>
          <p14:tracePt t="81985" x="6102350" y="6635750"/>
          <p14:tracePt t="82002" x="6108700" y="6692900"/>
          <p14:tracePt t="82019" x="6115050" y="6718300"/>
          <p14:tracePt t="82035" x="6153150" y="6775450"/>
          <p14:tracePt t="82052" x="6178550" y="6807200"/>
          <p14:tracePt t="82069" x="6197600" y="6819900"/>
          <p14:tracePt t="82085" x="6242050" y="6851650"/>
          <p14:tracePt t="82103" x="6280150" y="6851650"/>
          <p14:tracePt t="82118" x="6292850" y="6851650"/>
          <p14:tracePt t="82135" x="6330950" y="6851650"/>
          <p14:tracePt t="82152" x="6350000" y="6851650"/>
          <p14:tracePt t="82168" x="6388100" y="6851650"/>
          <p14:tracePt t="82185" x="6438900" y="6851650"/>
          <p14:tracePt t="82202" x="6457950" y="6851650"/>
          <p14:tracePt t="82218" x="6496050" y="6851650"/>
          <p14:tracePt t="82235" x="6527800" y="6851650"/>
          <p14:tracePt t="82252" x="6553200" y="6851650"/>
          <p14:tracePt t="82255" x="6572250" y="6851650"/>
          <p14:tracePt t="82268" x="6591300" y="6851650"/>
          <p14:tracePt t="82285" x="6629400" y="6851650"/>
          <p14:tracePt t="82302" x="6654800" y="6845300"/>
          <p14:tracePt t="82318" x="6686550" y="6832600"/>
          <p14:tracePt t="82335" x="6718300" y="6813550"/>
          <p14:tracePt t="82352" x="6737350" y="6800850"/>
          <p14:tracePt t="82368" x="6762750" y="6769100"/>
          <p14:tracePt t="82385" x="6794500" y="6737350"/>
          <p14:tracePt t="82402" x="6807200" y="6718300"/>
          <p14:tracePt t="82418" x="6832600" y="6680200"/>
          <p14:tracePt t="82435" x="6851650" y="6648450"/>
          <p14:tracePt t="82452" x="6851650" y="6623050"/>
          <p14:tracePt t="82468" x="6864350" y="6572250"/>
          <p14:tracePt t="82485" x="6877050" y="6515100"/>
          <p14:tracePt t="82502" x="6877050" y="6489700"/>
          <p14:tracePt t="82518" x="6877050" y="6445250"/>
          <p14:tracePt t="82535" x="6877050" y="6407150"/>
          <p14:tracePt t="82551" x="6877050" y="6400800"/>
          <p14:tracePt t="82568" x="6870700" y="6369050"/>
          <p14:tracePt t="82585" x="6838950" y="6343650"/>
          <p14:tracePt t="82601" x="6813550" y="6324600"/>
          <p14:tracePt t="82618" x="6731000" y="6280150"/>
          <p14:tracePt t="82635" x="6616700" y="6229350"/>
          <p14:tracePt t="82651" x="6572250" y="6223000"/>
          <p14:tracePt t="82668" x="6470650" y="6210300"/>
          <p14:tracePt t="82685" x="6388100" y="6210300"/>
          <p14:tracePt t="82702" x="6350000" y="6210300"/>
          <p14:tracePt t="82718" x="6286500" y="6210300"/>
          <p14:tracePt t="82735" x="6242050" y="6210300"/>
          <p14:tracePt t="82751" x="6229350" y="6216650"/>
          <p14:tracePt t="82768" x="6210300" y="6216650"/>
          <p14:tracePt t="82785" x="6191250" y="6235700"/>
          <p14:tracePt t="82801" x="6178550" y="6242050"/>
          <p14:tracePt t="82818" x="6159500" y="6267450"/>
          <p14:tracePt t="82835" x="6146800" y="6292850"/>
          <p14:tracePt t="82851" x="6115050" y="6356350"/>
          <p14:tracePt t="82868" x="6089650" y="6413500"/>
          <p14:tracePt t="82885" x="6083300" y="6445250"/>
          <p14:tracePt t="82901" x="6076950" y="6515100"/>
          <p14:tracePt t="82918" x="6076950" y="6597650"/>
          <p14:tracePt t="82935" x="6076950" y="6648450"/>
          <p14:tracePt t="82951" x="6076950" y="6705600"/>
          <p14:tracePt t="82968" x="6096000" y="6750050"/>
          <p14:tracePt t="82985" x="6102350" y="6769100"/>
          <p14:tracePt t="83001" x="6121400" y="6788150"/>
          <p14:tracePt t="83018" x="6159500" y="6819900"/>
          <p14:tracePt t="83034" x="6178550" y="6832600"/>
          <p14:tracePt t="83051" x="6229350" y="6851650"/>
          <p14:tracePt t="83068" x="6280150" y="6851650"/>
          <p14:tracePt t="83084" x="6318250" y="6851650"/>
          <p14:tracePt t="83101" x="6388100" y="6851650"/>
          <p14:tracePt t="83118" x="6451600" y="6851650"/>
          <p14:tracePt t="83134" x="6489700" y="6851650"/>
          <p14:tracePt t="83151" x="6553200" y="6851650"/>
          <p14:tracePt t="83168" x="6597650" y="6851650"/>
          <p14:tracePt t="83184" x="6623050" y="6851650"/>
          <p14:tracePt t="83201" x="6673850" y="6845300"/>
          <p14:tracePt t="83218" x="6724650" y="6819900"/>
          <p14:tracePt t="83234" x="6750050" y="6807200"/>
          <p14:tracePt t="83251" x="6794500" y="6775450"/>
          <p14:tracePt t="83268" x="6826250" y="6750050"/>
          <p14:tracePt t="83284" x="6838950" y="6737350"/>
          <p14:tracePt t="83301" x="6864350" y="6711950"/>
          <p14:tracePt t="83318" x="6889750" y="6648450"/>
          <p14:tracePt t="83334" x="6896100" y="6623050"/>
          <p14:tracePt t="83351" x="6908800" y="6559550"/>
          <p14:tracePt t="83368" x="6908800" y="6502400"/>
          <p14:tracePt t="83384" x="6908800" y="6483350"/>
          <p14:tracePt t="83401" x="6908800" y="6432550"/>
          <p14:tracePt t="83417" x="6883400" y="6394450"/>
          <p14:tracePt t="83434" x="6870700" y="6369050"/>
          <p14:tracePt t="83451" x="6819900" y="6311900"/>
          <p14:tracePt t="83468" x="6781800" y="6273800"/>
          <p14:tracePt t="83484" x="6743700" y="6242050"/>
          <p14:tracePt t="83501" x="6648450" y="6197600"/>
          <p14:tracePt t="83518" x="6604000" y="6178550"/>
          <p14:tracePt t="83534" x="6527800" y="6165850"/>
          <p14:tracePt t="83551" x="6457950" y="6159500"/>
          <p14:tracePt t="83568" x="6419850" y="6165850"/>
          <p14:tracePt t="83584" x="6394450" y="6178550"/>
          <p14:tracePt t="83601" x="6356350" y="6216650"/>
          <p14:tracePt t="83618" x="6299200" y="6299200"/>
          <p14:tracePt t="83634" x="6267450" y="6369050"/>
          <p14:tracePt t="83651" x="6229350" y="6457950"/>
          <p14:tracePt t="83668" x="6216650" y="6546850"/>
          <p14:tracePt t="83684" x="6203950" y="6604000"/>
          <p14:tracePt t="83701" x="6197600" y="6699250"/>
          <p14:tracePt t="83717" x="6197600" y="6756400"/>
          <p14:tracePt t="83734" x="6197600" y="6851650"/>
          <p14:tracePt t="83751" x="6203950" y="6851650"/>
          <p14:tracePt t="83767" x="6223000" y="6851650"/>
          <p14:tracePt t="83771" x="6242050" y="6851650"/>
          <p14:tracePt t="83784" x="6261100" y="6851650"/>
          <p14:tracePt t="83801" x="6299200" y="6851650"/>
          <p14:tracePt t="83817" x="6318250" y="6851650"/>
          <p14:tracePt t="83834" x="6362700" y="6851650"/>
          <p14:tracePt t="83851" x="6419850" y="6851650"/>
          <p14:tracePt t="83867" x="6457950" y="6851650"/>
          <p14:tracePt t="83884" x="6553200" y="6851650"/>
          <p14:tracePt t="83901" x="6635750" y="6832600"/>
          <p14:tracePt t="83917" x="6667500" y="6819900"/>
          <p14:tracePt t="83934" x="6711950" y="6794500"/>
          <p14:tracePt t="83950" x="6737350" y="6781800"/>
          <p14:tracePt t="83984" x="6743700" y="6775450"/>
          <p14:tracePt t="84713" x="6724650" y="6756400"/>
          <p14:tracePt t="84722" x="6667500" y="6699250"/>
          <p14:tracePt t="84733" x="6521450" y="6553200"/>
          <p14:tracePt t="84743" x="6267450" y="6286500"/>
          <p14:tracePt t="84753" x="5854700" y="5803900"/>
          <p14:tracePt t="84767" x="5448300" y="5327650"/>
          <p14:tracePt t="84783" x="4546600" y="4140200"/>
          <p14:tracePt t="84800" x="4057650" y="3492500"/>
          <p14:tracePt t="84817" x="3454400" y="2940050"/>
          <p14:tracePt t="84833" x="2749550" y="2184400"/>
          <p14:tracePt t="84850" x="2457450" y="1771650"/>
          <p14:tracePt t="84867" x="2127250" y="1162050"/>
          <p14:tracePt t="84883" x="2019300" y="889000"/>
          <p14:tracePt t="84900" x="1993900" y="812800"/>
          <p14:tracePt t="84917" x="1981200" y="755650"/>
          <p14:tracePt t="85164" x="1968500" y="736600"/>
          <p14:tracePt t="85174" x="1930400" y="711200"/>
          <p14:tracePt t="85185" x="1873250" y="647700"/>
          <p14:tracePt t="85200" x="1803400" y="571500"/>
          <p14:tracePt t="85216" x="1593850" y="330200"/>
          <p14:tracePt t="85233" x="1492250" y="196850"/>
          <p14:tracePt t="85250" x="1460500" y="171450"/>
          <p14:tracePt t="85266" x="1428750" y="139700"/>
          <p14:tracePt t="85283" x="1428750" y="133350"/>
          <p14:tracePt t="85299" x="1428750" y="127000"/>
          <p14:tracePt t="85455" x="1422400" y="120650"/>
          <p14:tracePt t="85465" x="1416050" y="120650"/>
          <p14:tracePt t="85475" x="1409700" y="114300"/>
          <p14:tracePt t="85495" x="1403350" y="114300"/>
          <p14:tracePt t="85515" x="1397000" y="114300"/>
          <p14:tracePt t="85546" x="1390650" y="114300"/>
          <p14:tracePt t="85555" x="1384300" y="114300"/>
          <p14:tracePt t="85566" x="1377950" y="114300"/>
          <p14:tracePt t="85576" x="1371600" y="114300"/>
          <p14:tracePt t="85585" x="1358900" y="114300"/>
          <p14:tracePt t="85605" x="1352550" y="114300"/>
          <p14:tracePt t="85616" x="1346200" y="114300"/>
          <p14:tracePt t="85666" x="1339850" y="114300"/>
          <p14:tracePt t="85686" x="1333500" y="114300"/>
          <p14:tracePt t="85716" x="1327150" y="114300"/>
          <p14:tracePt t="85736" x="1320800" y="114300"/>
          <p14:tracePt t="85776" x="1314450" y="114300"/>
          <p14:tracePt t="85806" x="1308100" y="114300"/>
          <p14:tracePt t="86550" x="1231900" y="1016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02"/>
    </mc:Choice>
    <mc:Fallback xmlns="">
      <p:transition spd="slow" advTm="174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10" x="781050" y="5289550"/>
          <p14:tracePt t="4259" x="6350" y="4489450"/>
          <p14:tracePt t="4481" x="12700" y="4489450"/>
          <p14:tracePt t="4487" x="25400" y="4489450"/>
          <p14:tracePt t="4497" x="88900" y="4470400"/>
          <p14:tracePt t="4507" x="146050" y="4464050"/>
          <p14:tracePt t="4521" x="292100" y="4394200"/>
          <p14:tracePt t="4538" x="419100" y="4298950"/>
          <p14:tracePt t="4555" x="495300" y="4184650"/>
          <p14:tracePt t="4571" x="533400" y="4102100"/>
          <p14:tracePt t="4588" x="603250" y="3911600"/>
          <p14:tracePt t="4605" x="673100" y="3676650"/>
          <p14:tracePt t="4621" x="742950" y="3390900"/>
          <p14:tracePt t="4638" x="838200" y="3048000"/>
          <p14:tracePt t="4655" x="876300" y="2844800"/>
          <p14:tracePt t="4671" x="971550" y="2482850"/>
          <p14:tracePt t="4688" x="1016000" y="2266950"/>
          <p14:tracePt t="4705" x="1066800" y="2051050"/>
          <p14:tracePt t="4721" x="1104900" y="1866900"/>
          <p14:tracePt t="4738" x="1123950" y="1758950"/>
          <p14:tracePt t="4755" x="1181100" y="1587500"/>
          <p14:tracePt t="4771" x="1181100" y="1562100"/>
          <p14:tracePt t="4788" x="1193800" y="1536700"/>
          <p14:tracePt t="4805" x="1200150" y="1517650"/>
          <p14:tracePt t="5051" x="1200150" y="1511300"/>
          <p14:tracePt t="5057" x="1206500" y="1498600"/>
          <p14:tracePt t="5061" x="1206500" y="1479550"/>
          <p14:tracePt t="5071" x="1212850" y="1473200"/>
          <p14:tracePt t="5088" x="1212850" y="1416050"/>
          <p14:tracePt t="5104" x="1212850" y="1314450"/>
          <p14:tracePt t="5121" x="1206500" y="1225550"/>
          <p14:tracePt t="5138" x="1181100" y="1123950"/>
          <p14:tracePt t="5154" x="1162050" y="1073150"/>
          <p14:tracePt t="5171" x="1143000" y="990600"/>
          <p14:tracePt t="5188" x="1136650" y="914400"/>
          <p14:tracePt t="5204" x="1123950" y="882650"/>
          <p14:tracePt t="5221" x="1117600" y="844550"/>
          <p14:tracePt t="5238" x="1111250" y="800100"/>
          <p14:tracePt t="5254" x="1104900" y="781050"/>
          <p14:tracePt t="5271" x="1104900" y="749300"/>
          <p14:tracePt t="5288" x="1098550" y="723900"/>
          <p14:tracePt t="5304" x="1085850" y="654050"/>
          <p14:tracePt t="5321" x="1073150" y="628650"/>
          <p14:tracePt t="5338" x="1060450" y="577850"/>
          <p14:tracePt t="5354" x="1054100" y="571500"/>
          <p14:tracePt t="5371" x="1047750" y="552450"/>
          <p14:tracePt t="5404" x="1047750" y="546100"/>
          <p14:tracePt t="5421" x="1047750" y="539750"/>
          <p14:tracePt t="5438" x="1047750" y="533400"/>
          <p14:tracePt t="5454" x="1047750" y="527050"/>
          <p14:tracePt t="5471" x="1047750" y="520700"/>
          <p14:tracePt t="5487" x="1047750" y="514350"/>
          <p14:tracePt t="5504" x="1047750" y="508000"/>
          <p14:tracePt t="5521" x="1047750" y="501650"/>
          <p14:tracePt t="5537" x="1047750" y="488950"/>
          <p14:tracePt t="5657" x="1054100" y="488950"/>
          <p14:tracePt t="5667" x="1060450" y="488950"/>
          <p14:tracePt t="5681" x="1073150" y="495300"/>
          <p14:tracePt t="5697" x="1085850" y="501650"/>
          <p14:tracePt t="5707" x="1111250" y="514350"/>
          <p14:tracePt t="5721" x="1123950" y="514350"/>
          <p14:tracePt t="5737" x="1155700" y="520700"/>
          <p14:tracePt t="5754" x="1162050" y="527050"/>
          <p14:tracePt t="5771" x="1187450" y="527050"/>
          <p14:tracePt t="5787" x="1212850" y="527050"/>
          <p14:tracePt t="5804" x="1225550" y="527050"/>
          <p14:tracePt t="5821" x="1238250" y="527050"/>
          <p14:tracePt t="5837" x="1250950" y="527050"/>
          <p14:tracePt t="5854" x="1276350" y="527050"/>
          <p14:tracePt t="5870" x="1295400" y="527050"/>
          <p14:tracePt t="5887" x="1308100" y="527050"/>
          <p14:tracePt t="5904" x="1333500" y="527050"/>
          <p14:tracePt t="5920" x="1339850" y="527050"/>
          <p14:tracePt t="5937" x="1352550" y="527050"/>
          <p14:tracePt t="5954" x="1377950" y="514350"/>
          <p14:tracePt t="5970" x="1384300" y="508000"/>
          <p14:tracePt t="5987" x="1397000" y="495300"/>
          <p14:tracePt t="6004" x="1403350" y="476250"/>
          <p14:tracePt t="6020" x="1409700" y="463550"/>
          <p14:tracePt t="6054" x="1409700" y="450850"/>
          <p14:tracePt t="6087" x="1409700" y="425450"/>
          <p14:tracePt t="6111" x="1409700" y="419100"/>
          <p14:tracePt t="6120" x="1409700" y="412750"/>
          <p14:tracePt t="6137" x="1397000" y="387350"/>
          <p14:tracePt t="6154" x="1371600" y="368300"/>
          <p14:tracePt t="6170" x="1358900" y="355600"/>
          <p14:tracePt t="6187" x="1339850" y="336550"/>
          <p14:tracePt t="6204" x="1327150" y="323850"/>
          <p14:tracePt t="6220" x="1314450" y="317500"/>
          <p14:tracePt t="6237" x="1308100" y="311150"/>
          <p14:tracePt t="6253" x="1282700" y="311150"/>
          <p14:tracePt t="6491" x="1054100" y="342900"/>
          <p14:tracePt t="6495" x="1054100" y="349250"/>
          <p14:tracePt t="6505" x="1047750" y="355600"/>
          <p14:tracePt t="6520" x="1041400" y="361950"/>
          <p14:tracePt t="6537" x="1041400" y="387350"/>
          <p14:tracePt t="6570" x="1041400" y="400050"/>
          <p14:tracePt t="6587" x="1041400" y="419100"/>
          <p14:tracePt t="6603" x="1041400" y="431800"/>
          <p14:tracePt t="6620" x="1054100" y="444500"/>
          <p14:tracePt t="6636" x="1054100" y="450850"/>
          <p14:tracePt t="6653" x="1117600" y="476250"/>
          <p14:tracePt t="6670" x="1136650" y="482600"/>
          <p14:tracePt t="6686" x="1155700" y="488950"/>
          <p14:tracePt t="6704" x="1174750" y="488950"/>
          <p14:tracePt t="6720" x="1193800" y="488950"/>
          <p14:tracePt t="6737" x="1212850" y="495300"/>
          <p14:tracePt t="6753" x="1231900" y="501650"/>
          <p14:tracePt t="6770" x="1238250" y="501650"/>
          <p14:tracePt t="6786" x="1244600" y="501650"/>
          <p14:tracePt t="6803" x="1263650" y="501650"/>
          <p14:tracePt t="6820" x="1282700" y="501650"/>
          <p14:tracePt t="6837" x="1301750" y="501650"/>
          <p14:tracePt t="6853" x="1320800" y="501650"/>
          <p14:tracePt t="6870" x="1358900" y="501650"/>
          <p14:tracePt t="6886" x="1397000" y="501650"/>
          <p14:tracePt t="6903" x="1422400" y="501650"/>
          <p14:tracePt t="6920" x="1441450" y="495300"/>
          <p14:tracePt t="6936" x="1447800" y="488950"/>
          <p14:tracePt t="6970" x="1466850" y="469900"/>
          <p14:tracePt t="6987" x="1473200" y="463550"/>
          <p14:tracePt t="7003" x="1473200" y="457200"/>
          <p14:tracePt t="7020" x="1473200" y="438150"/>
          <p14:tracePt t="7036" x="1479550" y="412750"/>
          <p14:tracePt t="7053" x="1479550" y="406400"/>
          <p14:tracePt t="7070" x="1479550" y="400050"/>
          <p14:tracePt t="7086" x="1479550" y="381000"/>
          <p14:tracePt t="7103" x="1479550" y="361950"/>
          <p14:tracePt t="7120" x="1473200" y="349250"/>
          <p14:tracePt t="7136" x="1460500" y="336550"/>
          <p14:tracePt t="7153" x="1435100" y="330200"/>
          <p14:tracePt t="7170" x="1422400" y="323850"/>
          <p14:tracePt t="7186" x="1403350" y="323850"/>
          <p14:tracePt t="7203" x="1384300" y="323850"/>
          <p14:tracePt t="7219" x="1371600" y="323850"/>
          <p14:tracePt t="7236" x="1358900" y="323850"/>
          <p14:tracePt t="7253" x="1339850" y="323850"/>
          <p14:tracePt t="7269" x="1327150" y="323850"/>
          <p14:tracePt t="7286" x="1314450" y="323850"/>
          <p14:tracePt t="7303" x="1289050" y="323850"/>
          <p14:tracePt t="7379" x="1200150" y="342900"/>
          <p14:tracePt t="7383" x="1193800" y="342900"/>
          <p14:tracePt t="7393" x="1187450" y="342900"/>
          <p14:tracePt t="7409" x="1181100" y="342900"/>
          <p14:tracePt t="7419" x="1174750" y="349250"/>
          <p14:tracePt t="7436" x="1174750" y="355600"/>
          <p14:tracePt t="7453" x="1168400" y="355600"/>
          <p14:tracePt t="7485" x="1162050" y="355600"/>
          <p14:tracePt t="7495" x="1155700" y="361950"/>
          <p14:tracePt t="7515" x="1149350" y="368300"/>
          <p14:tracePt t="7529" x="1143000" y="374650"/>
          <p14:tracePt t="7539" x="1136650" y="374650"/>
          <p14:tracePt t="7553" x="1130300" y="381000"/>
          <p14:tracePt t="7569" x="1123950" y="387350"/>
          <p14:tracePt t="7586" x="1117600" y="387350"/>
          <p14:tracePt t="7603" x="1117600" y="406400"/>
          <p14:tracePt t="7625" x="1117600" y="419100"/>
          <p14:tracePt t="7636" x="1117600" y="425450"/>
          <p14:tracePt t="7652" x="1117600" y="444500"/>
          <p14:tracePt t="7687" x="1117600" y="450850"/>
          <p14:tracePt t="7702" x="1117600" y="469900"/>
          <p14:tracePt t="7721" x="1136650" y="482600"/>
          <p14:tracePt t="7736" x="1136650" y="488950"/>
          <p14:tracePt t="7752" x="1168400" y="495300"/>
          <p14:tracePt t="7769" x="1181100" y="508000"/>
          <p14:tracePt t="7786" x="1187450" y="508000"/>
          <p14:tracePt t="7802" x="1200150" y="508000"/>
          <p14:tracePt t="7819" x="1225550" y="508000"/>
          <p14:tracePt t="7836" x="1238250" y="508000"/>
          <p14:tracePt t="7852" x="1257300" y="508000"/>
          <p14:tracePt t="7869" x="1276350" y="508000"/>
          <p14:tracePt t="7886" x="1282700" y="508000"/>
          <p14:tracePt t="7903" x="1289050" y="508000"/>
          <p14:tracePt t="7920" x="1301750" y="508000"/>
          <p14:tracePt t="7936" x="1314450" y="501650"/>
          <p14:tracePt t="7969" x="1320800" y="501650"/>
          <p14:tracePt t="7986" x="1327150" y="495300"/>
          <p14:tracePt t="8221" x="1327150" y="501650"/>
          <p14:tracePt t="8247" x="1327150" y="508000"/>
          <p14:tracePt t="8257" x="1327150" y="514350"/>
          <p14:tracePt t="8267" x="1327150" y="520700"/>
          <p14:tracePt t="8281" x="1327150" y="533400"/>
          <p14:tracePt t="8287" x="1327150" y="539750"/>
          <p14:tracePt t="8302" x="1320800" y="539750"/>
          <p14:tracePt t="8319" x="1314450" y="558800"/>
          <p14:tracePt t="8335" x="1301750" y="558800"/>
          <p14:tracePt t="8352" x="1276350" y="584200"/>
          <p14:tracePt t="8369" x="1257300" y="596900"/>
          <p14:tracePt t="8385" x="1225550" y="615950"/>
          <p14:tracePt t="8402" x="1181100" y="635000"/>
          <p14:tracePt t="8419" x="1130300" y="673100"/>
          <p14:tracePt t="8435" x="1066800" y="698500"/>
          <p14:tracePt t="8452" x="1041400" y="723900"/>
          <p14:tracePt t="8469" x="977900" y="774700"/>
          <p14:tracePt t="8485" x="914400" y="838200"/>
          <p14:tracePt t="8502" x="857250" y="889000"/>
          <p14:tracePt t="8519" x="806450" y="977900"/>
          <p14:tracePt t="8535" x="774700" y="1009650"/>
          <p14:tracePt t="8552" x="698500" y="1117600"/>
          <p14:tracePt t="8569" x="673100" y="1155700"/>
          <p14:tracePt t="8585" x="647700" y="1212850"/>
          <p14:tracePt t="8602" x="641350" y="1270000"/>
          <p14:tracePt t="8618" x="615950" y="1327150"/>
          <p14:tracePt t="8635" x="577850" y="1447800"/>
          <p14:tracePt t="8652" x="565150" y="1498600"/>
          <p14:tracePt t="8668" x="539750" y="1549400"/>
          <p14:tracePt t="8685" x="501650" y="1619250"/>
          <p14:tracePt t="8702" x="482600" y="1663700"/>
          <p14:tracePt t="8718" x="469900" y="1701800"/>
          <p14:tracePt t="8735" x="457200" y="1733550"/>
          <p14:tracePt t="8752" x="431800" y="1790700"/>
          <p14:tracePt t="8768" x="419100" y="1847850"/>
          <p14:tracePt t="8785" x="393700" y="1898650"/>
          <p14:tracePt t="8802" x="374650" y="1943100"/>
          <p14:tracePt t="8818" x="361950" y="1955800"/>
          <p14:tracePt t="8835" x="336550" y="2019300"/>
          <p14:tracePt t="8852" x="317500" y="2057400"/>
          <p14:tracePt t="8868" x="298450" y="2108200"/>
          <p14:tracePt t="8885" x="279400" y="2133600"/>
          <p14:tracePt t="8902" x="266700" y="2209800"/>
          <p14:tracePt t="8918" x="254000" y="2247900"/>
          <p14:tracePt t="8935" x="254000" y="2266950"/>
          <p14:tracePt t="8952" x="247650" y="2286000"/>
          <p14:tracePt t="8968" x="228600" y="2324100"/>
          <p14:tracePt t="8985" x="228600" y="2362200"/>
          <p14:tracePt t="9002" x="222250" y="2387600"/>
          <p14:tracePt t="9018" x="215900" y="2406650"/>
          <p14:tracePt t="9035" x="215900" y="2413000"/>
          <p14:tracePt t="9236" x="215900" y="2406650"/>
          <p14:tracePt t="9239" x="222250" y="2406650"/>
          <p14:tracePt t="9251" x="228600" y="2400300"/>
          <p14:tracePt t="9268" x="234950" y="2387600"/>
          <p14:tracePt t="9285" x="234950" y="2368550"/>
          <p14:tracePt t="9301" x="241300" y="2362200"/>
          <p14:tracePt t="9498" x="241300" y="2355850"/>
          <p14:tracePt t="9504" x="247650" y="2349500"/>
          <p14:tracePt t="9507" x="254000" y="2349500"/>
          <p14:tracePt t="9527" x="260350" y="2349500"/>
          <p14:tracePt t="9547" x="266700" y="2343150"/>
          <p14:tracePt t="9557" x="279400" y="2336800"/>
          <p14:tracePt t="9577" x="285750" y="2330450"/>
          <p14:tracePt t="9593" x="292100" y="2324100"/>
          <p14:tracePt t="9604" x="298450" y="2317750"/>
          <p14:tracePt t="9618" x="304800" y="2317750"/>
          <p14:tracePt t="9634" x="317500" y="2305050"/>
          <p14:tracePt t="9654" x="330200" y="2292350"/>
          <p14:tracePt t="9670" x="336550" y="2286000"/>
          <p14:tracePt t="9700" x="342900" y="2286000"/>
          <p14:tracePt t="10084" x="342900" y="2292350"/>
          <p14:tracePt t="10094" x="342900" y="2298700"/>
          <p14:tracePt t="10103" x="342900" y="2305050"/>
          <p14:tracePt t="10117" x="342900" y="2317750"/>
          <p14:tracePt t="10134" x="336550" y="2336800"/>
          <p14:tracePt t="10151" x="330200" y="2336800"/>
          <p14:tracePt t="10167" x="330200" y="2349500"/>
          <p14:tracePt t="10201" x="323850" y="2355850"/>
          <p14:tracePt t="10217" x="317500" y="2362200"/>
          <p14:tracePt t="10234" x="317500" y="2368550"/>
          <p14:tracePt t="10251" x="317500" y="2374900"/>
          <p14:tracePt t="10268" x="311150" y="2387600"/>
          <p14:tracePt t="10284" x="304800" y="2406650"/>
          <p14:tracePt t="10301" x="298450" y="2419350"/>
          <p14:tracePt t="10317" x="298450" y="2432050"/>
          <p14:tracePt t="10334" x="279400" y="2457450"/>
          <p14:tracePt t="10351" x="279400" y="2470150"/>
          <p14:tracePt t="10367" x="279400" y="2476500"/>
          <p14:tracePt t="10384" x="279400" y="2501900"/>
          <p14:tracePt t="10401" x="279400" y="2520950"/>
          <p14:tracePt t="10417" x="279400" y="2533650"/>
          <p14:tracePt t="10434" x="279400" y="2552700"/>
          <p14:tracePt t="10450" x="273050" y="2559050"/>
          <p14:tracePt t="10467" x="273050" y="2584450"/>
          <p14:tracePt t="10484" x="273050" y="2590800"/>
          <p14:tracePt t="10500" x="273050" y="2603500"/>
          <p14:tracePt t="10517" x="273050" y="2616200"/>
          <p14:tracePt t="10534" x="273050" y="2628900"/>
          <p14:tracePt t="10550" x="273050" y="2654300"/>
          <p14:tracePt t="10567" x="273050" y="2673350"/>
          <p14:tracePt t="10584" x="273050" y="2698750"/>
          <p14:tracePt t="10600" x="273050" y="2724150"/>
          <p14:tracePt t="10617" x="273050" y="2749550"/>
          <p14:tracePt t="10634" x="273050" y="2774950"/>
          <p14:tracePt t="10650" x="273050" y="2787650"/>
          <p14:tracePt t="10667" x="273050" y="2800350"/>
          <p14:tracePt t="10684" x="285750" y="2825750"/>
          <p14:tracePt t="10700" x="292100" y="2844800"/>
          <p14:tracePt t="10718" x="298450" y="2863850"/>
          <p14:tracePt t="10751" x="311150" y="2882900"/>
          <p14:tracePt t="10767" x="317500" y="2901950"/>
          <p14:tracePt t="10784" x="330200" y="2927350"/>
          <p14:tracePt t="10801" x="336550" y="2946400"/>
          <p14:tracePt t="10817" x="349250" y="2971800"/>
          <p14:tracePt t="10834" x="368300" y="2997200"/>
          <p14:tracePt t="10850" x="374650" y="3009900"/>
          <p14:tracePt t="10867" x="387350" y="3028950"/>
          <p14:tracePt t="10884" x="400050" y="3048000"/>
          <p14:tracePt t="10936" x="400050" y="3054350"/>
          <p14:tracePt t="10946" x="406400" y="3060700"/>
          <p14:tracePt t="10950" x="419100" y="3067050"/>
          <p14:tracePt t="10986" x="425450" y="3073400"/>
          <p14:tracePt t="10990" x="431800" y="3086100"/>
          <p14:tracePt t="11006" x="438150" y="3086100"/>
          <p14:tracePt t="11017" x="450850" y="3098800"/>
          <p14:tracePt t="11033" x="476250" y="3098800"/>
          <p14:tracePt t="11050" x="476250" y="3105150"/>
          <p14:tracePt t="11067" x="482600" y="3105150"/>
          <p14:tracePt t="11490" x="482600" y="3098800"/>
          <p14:tracePt t="11516" x="476250" y="3086100"/>
          <p14:tracePt t="11536" x="469900" y="3073400"/>
          <p14:tracePt t="11550" x="463550" y="3067050"/>
          <p14:tracePt t="11570" x="463550" y="3060700"/>
          <p14:tracePt t="11582" x="463550" y="3041650"/>
          <p14:tracePt t="11586" x="463550" y="3035300"/>
          <p14:tracePt t="11600" x="457200" y="3022600"/>
          <p14:tracePt t="11616" x="444500" y="2997200"/>
          <p14:tracePt t="11633" x="438150" y="2971800"/>
          <p14:tracePt t="11650" x="438150" y="2959100"/>
          <p14:tracePt t="11666" x="431800" y="2933700"/>
          <p14:tracePt t="11683" x="425450" y="2921000"/>
          <p14:tracePt t="11700" x="425450" y="2901950"/>
          <p14:tracePt t="11716" x="425450" y="2889250"/>
          <p14:tracePt t="11733" x="425450" y="2851150"/>
          <p14:tracePt t="11750" x="425450" y="2838450"/>
          <p14:tracePt t="11783" x="425450" y="2813050"/>
          <p14:tracePt t="11800" x="425450" y="2800350"/>
          <p14:tracePt t="11816" x="425450" y="2787650"/>
          <p14:tracePt t="11833" x="425450" y="2768600"/>
          <p14:tracePt t="11850" x="425450" y="2755900"/>
          <p14:tracePt t="11866" x="425450" y="2743200"/>
          <p14:tracePt t="11883" x="425450" y="2717800"/>
          <p14:tracePt t="11899" x="412750" y="2686050"/>
          <p14:tracePt t="11916" x="412750" y="2667000"/>
          <p14:tracePt t="11933" x="412750" y="2647950"/>
          <p14:tracePt t="11950" x="412750" y="2622550"/>
          <p14:tracePt t="11966" x="406400" y="2609850"/>
          <p14:tracePt t="11983" x="406400" y="2603500"/>
          <p14:tracePt t="11999" x="400050" y="2571750"/>
          <p14:tracePt t="12016" x="393700" y="2559050"/>
          <p14:tracePt t="12033" x="393700" y="2552700"/>
          <p14:tracePt t="12050" x="393700" y="2527300"/>
          <p14:tracePt t="12067" x="387350" y="2508250"/>
          <p14:tracePt t="12083" x="381000" y="2482850"/>
          <p14:tracePt t="12099" x="381000" y="2463800"/>
          <p14:tracePt t="12116" x="374650" y="2438400"/>
          <p14:tracePt t="12133" x="361950" y="2425700"/>
          <p14:tracePt t="12149" x="361950" y="2413000"/>
          <p14:tracePt t="12166" x="361950" y="2381250"/>
          <p14:tracePt t="12183" x="361950" y="2374900"/>
          <p14:tracePt t="12199" x="361950" y="2368550"/>
          <p14:tracePt t="12216" x="361950" y="2343150"/>
          <p14:tracePt t="12233" x="361950" y="2324100"/>
          <p14:tracePt t="12266" x="361950" y="2311400"/>
          <p14:tracePt t="12283" x="361950" y="2305050"/>
          <p14:tracePt t="12308" x="361950" y="2298700"/>
          <p14:tracePt t="12316" x="368300" y="2292350"/>
          <p14:tracePt t="12570" x="361950" y="2292350"/>
          <p14:tracePt t="12591" x="349250" y="2292350"/>
          <p14:tracePt t="12605" x="342900" y="2298700"/>
          <p14:tracePt t="12614" x="336550" y="2305050"/>
          <p14:tracePt t="12620" x="336550" y="2311400"/>
          <p14:tracePt t="12636" x="330200" y="2317750"/>
          <p14:tracePt t="12649" x="330200" y="2324100"/>
          <p14:tracePt t="12666" x="323850" y="2336800"/>
          <p14:tracePt t="12682" x="317500" y="2374900"/>
          <p14:tracePt t="12699" x="311150" y="2406650"/>
          <p14:tracePt t="12716" x="304800" y="2457450"/>
          <p14:tracePt t="12732" x="298450" y="2514600"/>
          <p14:tracePt t="12749" x="298450" y="2578100"/>
          <p14:tracePt t="12766" x="298450" y="2622550"/>
          <p14:tracePt t="12782" x="298450" y="2679700"/>
          <p14:tracePt t="12799" x="298450" y="2698750"/>
          <p14:tracePt t="12815" x="298450" y="2711450"/>
          <p14:tracePt t="12832" x="323850" y="2768600"/>
          <p14:tracePt t="12849" x="330200" y="2794000"/>
          <p14:tracePt t="12865" x="355600" y="2832100"/>
          <p14:tracePt t="12882" x="374650" y="2857500"/>
          <p14:tracePt t="12899" x="393700" y="2895600"/>
          <p14:tracePt t="12915" x="400050" y="2908300"/>
          <p14:tracePt t="12932" x="412750" y="2933700"/>
          <p14:tracePt t="12949" x="425450" y="2959100"/>
          <p14:tracePt t="12965" x="438150" y="2990850"/>
          <p14:tracePt t="12982" x="444500" y="2997200"/>
          <p14:tracePt t="12999" x="469900" y="3041650"/>
          <p14:tracePt t="13015" x="495300" y="3067050"/>
          <p14:tracePt t="13032" x="501650" y="3086100"/>
          <p14:tracePt t="13049" x="508000" y="3098800"/>
          <p14:tracePt t="13065" x="514350" y="3105150"/>
          <p14:tracePt t="13160" x="520700" y="3105150"/>
          <p14:tracePt t="13180" x="527050" y="3111500"/>
          <p14:tracePt t="13186" x="533400" y="3111500"/>
          <p14:tracePt t="13196" x="539750" y="3111500"/>
          <p14:tracePt t="13202" x="552450" y="3111500"/>
          <p14:tracePt t="13215" x="558800" y="3124200"/>
          <p14:tracePt t="13232" x="571500" y="3124200"/>
          <p14:tracePt t="13249" x="584200" y="3130550"/>
          <p14:tracePt t="13265" x="590550" y="3130550"/>
          <p14:tracePt t="13282" x="596900" y="3130550"/>
          <p14:tracePt t="13942" x="603250" y="3130550"/>
          <p14:tracePt t="15950" x="603250" y="3124200"/>
          <p14:tracePt t="15966" x="590550" y="3117850"/>
          <p14:tracePt t="15976" x="571500" y="3111500"/>
          <p14:tracePt t="15990" x="539750" y="3105150"/>
          <p14:tracePt t="16000" x="533400" y="3105150"/>
          <p14:tracePt t="16013" x="520700" y="3092450"/>
          <p14:tracePt t="16030" x="508000" y="3092450"/>
          <p14:tracePt t="16047" x="488950" y="3073400"/>
          <p14:tracePt t="16063" x="482600" y="3067050"/>
          <p14:tracePt t="16080" x="476250" y="3060700"/>
          <p14:tracePt t="16096" x="463550" y="3048000"/>
          <p14:tracePt t="16113" x="444500" y="3028950"/>
          <p14:tracePt t="16130" x="431800" y="3009900"/>
          <p14:tracePt t="16146" x="425450" y="3009900"/>
          <p14:tracePt t="16163" x="419100" y="2990850"/>
          <p14:tracePt t="16188" x="419100" y="2984500"/>
          <p14:tracePt t="16199" x="419100" y="2978150"/>
          <p14:tracePt t="16213" x="406400" y="2971800"/>
          <p14:tracePt t="16230" x="400050" y="2946400"/>
          <p14:tracePt t="16246" x="393700" y="2940050"/>
          <p14:tracePt t="16263" x="393700" y="2914650"/>
          <p14:tracePt t="16280" x="374650" y="2889250"/>
          <p14:tracePt t="16296" x="368300" y="2882900"/>
          <p14:tracePt t="16313" x="368300" y="2870200"/>
          <p14:tracePt t="16330" x="355600" y="2851150"/>
          <p14:tracePt t="16346" x="355600" y="2844800"/>
          <p14:tracePt t="16363" x="349250" y="2832100"/>
          <p14:tracePt t="16380" x="342900" y="2794000"/>
          <p14:tracePt t="16396" x="336550" y="2774950"/>
          <p14:tracePt t="16413" x="323850" y="2743200"/>
          <p14:tracePt t="16430" x="323850" y="2711450"/>
          <p14:tracePt t="16446" x="323850" y="2692400"/>
          <p14:tracePt t="16463" x="317500" y="2660650"/>
          <p14:tracePt t="16480" x="317500" y="2641600"/>
          <p14:tracePt t="16496" x="317500" y="2622550"/>
          <p14:tracePt t="16513" x="317500" y="2603500"/>
          <p14:tracePt t="16529" x="317500" y="2584450"/>
          <p14:tracePt t="16546" x="317500" y="2559050"/>
          <p14:tracePt t="16563" x="317500" y="2540000"/>
          <p14:tracePt t="16579" x="317500" y="2514600"/>
          <p14:tracePt t="16596" x="330200" y="2463800"/>
          <p14:tracePt t="16613" x="330200" y="2444750"/>
          <p14:tracePt t="16629" x="336550" y="2425700"/>
          <p14:tracePt t="16646" x="342900" y="2406650"/>
          <p14:tracePt t="16663" x="349250" y="2381250"/>
          <p14:tracePt t="16679" x="355600" y="2362200"/>
          <p14:tracePt t="16696" x="368300" y="2355850"/>
          <p14:tracePt t="16713" x="381000" y="2336800"/>
          <p14:tracePt t="16752" x="387350" y="2324100"/>
          <p14:tracePt t="16763" x="393700" y="2317750"/>
          <p14:tracePt t="16779" x="400050" y="2317750"/>
          <p14:tracePt t="16796" x="406400" y="2305050"/>
          <p14:tracePt t="16813" x="412750" y="2292350"/>
          <p14:tracePt t="16969" x="406400" y="2292350"/>
          <p14:tracePt t="16985" x="400050" y="2298700"/>
          <p14:tracePt t="16995" x="387350" y="2305050"/>
          <p14:tracePt t="17011" x="387350" y="2311400"/>
          <p14:tracePt t="17015" x="374650" y="2311400"/>
          <p14:tracePt t="17029" x="368300" y="2317750"/>
          <p14:tracePt t="17046" x="349250" y="2343150"/>
          <p14:tracePt t="17062" x="342900" y="2355850"/>
          <p14:tracePt t="17079" x="311150" y="2381250"/>
          <p14:tracePt t="17096" x="266700" y="2438400"/>
          <p14:tracePt t="17112" x="260350" y="2463800"/>
          <p14:tracePt t="17129" x="247650" y="2489200"/>
          <p14:tracePt t="17146" x="247650" y="2508250"/>
          <p14:tracePt t="17162" x="234950" y="2540000"/>
          <p14:tracePt t="17179" x="228600" y="2578100"/>
          <p14:tracePt t="17196" x="228600" y="2597150"/>
          <p14:tracePt t="17212" x="228600" y="2635250"/>
          <p14:tracePt t="17229" x="228600" y="2692400"/>
          <p14:tracePt t="17246" x="228600" y="2749550"/>
          <p14:tracePt t="17262" x="241300" y="2806700"/>
          <p14:tracePt t="17279" x="254000" y="2844800"/>
          <p14:tracePt t="17296" x="279400" y="2908300"/>
          <p14:tracePt t="17312" x="317500" y="2990850"/>
          <p14:tracePt t="17329" x="330200" y="3022600"/>
          <p14:tracePt t="17346" x="342900" y="3048000"/>
          <p14:tracePt t="17362" x="355600" y="3054350"/>
          <p14:tracePt t="17379" x="355600" y="3060700"/>
          <p14:tracePt t="17396" x="361950" y="3073400"/>
          <p14:tracePt t="17412" x="368300" y="3086100"/>
          <p14:tracePt t="17429" x="387350" y="3098800"/>
          <p14:tracePt t="17445" x="393700" y="3111500"/>
          <p14:tracePt t="17462" x="412750" y="3136900"/>
          <p14:tracePt t="17479" x="425450" y="3143250"/>
          <p14:tracePt t="17495" x="444500" y="3149600"/>
          <p14:tracePt t="17512" x="457200" y="3155950"/>
          <p14:tracePt t="17529" x="469900" y="3162300"/>
          <p14:tracePt t="17545" x="482600" y="3162300"/>
          <p14:tracePt t="18655" x="482600" y="3155950"/>
          <p14:tracePt t="18671" x="482600" y="3149600"/>
          <p14:tracePt t="18681" x="482600" y="3143250"/>
          <p14:tracePt t="18695" x="482600" y="3136900"/>
          <p14:tracePt t="18721" x="482600" y="3130550"/>
          <p14:tracePt t="18741" x="469900" y="3130550"/>
          <p14:tracePt t="18767" x="469900" y="3124200"/>
          <p14:tracePt t="18771" x="469900" y="3117850"/>
          <p14:tracePt t="18797" x="469900" y="3111500"/>
          <p14:tracePt t="18807" x="463550" y="3098800"/>
          <p14:tracePt t="18811" x="463550" y="3092450"/>
          <p14:tracePt t="18828" x="444500" y="3067050"/>
          <p14:tracePt t="18845" x="438150" y="3060700"/>
          <p14:tracePt t="18861" x="425450" y="3041650"/>
          <p14:tracePt t="18878" x="406400" y="3016250"/>
          <p14:tracePt t="18894" x="400050" y="3009900"/>
          <p14:tracePt t="18911" x="387350" y="2990850"/>
          <p14:tracePt t="18928" x="374650" y="2971800"/>
          <p14:tracePt t="18944" x="355600" y="2933700"/>
          <p14:tracePt t="18961" x="342900" y="2908300"/>
          <p14:tracePt t="18978" x="336550" y="2895600"/>
          <p14:tracePt t="18994" x="323850" y="2876550"/>
          <p14:tracePt t="19011" x="304800" y="2832100"/>
          <p14:tracePt t="19028" x="292100" y="2806700"/>
          <p14:tracePt t="19044" x="285750" y="2781300"/>
          <p14:tracePt t="19061" x="273050" y="2743200"/>
          <p14:tracePt t="19078" x="260350" y="2705100"/>
          <p14:tracePt t="19095" x="254000" y="2647950"/>
          <p14:tracePt t="19111" x="254000" y="2616200"/>
          <p14:tracePt t="19128" x="254000" y="2584450"/>
          <p14:tracePt t="19145" x="254000" y="2546350"/>
          <p14:tracePt t="19161" x="254000" y="2463800"/>
          <p14:tracePt t="19178" x="254000" y="2400300"/>
          <p14:tracePt t="19194" x="254000" y="2330450"/>
          <p14:tracePt t="19211" x="254000" y="2266950"/>
          <p14:tracePt t="19228" x="254000" y="2228850"/>
          <p14:tracePt t="19244" x="254000" y="2184400"/>
          <p14:tracePt t="19261" x="254000" y="2165350"/>
          <p14:tracePt t="19278" x="254000" y="2127250"/>
          <p14:tracePt t="19294" x="266700" y="2082800"/>
          <p14:tracePt t="19311" x="273050" y="2038350"/>
          <p14:tracePt t="19327" x="285750" y="2006600"/>
          <p14:tracePt t="19344" x="298450" y="1962150"/>
          <p14:tracePt t="19361" x="317500" y="1860550"/>
          <p14:tracePt t="19377" x="330200" y="1828800"/>
          <p14:tracePt t="19394" x="330200" y="1771650"/>
          <p14:tracePt t="19411" x="349250" y="1676400"/>
          <p14:tracePt t="19427" x="361950" y="1606550"/>
          <p14:tracePt t="19444" x="374650" y="1536700"/>
          <p14:tracePt t="19461" x="400050" y="1473200"/>
          <p14:tracePt t="19477" x="419100" y="1416050"/>
          <p14:tracePt t="19494" x="444500" y="1352550"/>
          <p14:tracePt t="19511" x="463550" y="1295400"/>
          <p14:tracePt t="19527" x="482600" y="1238250"/>
          <p14:tracePt t="19544" x="501650" y="1206500"/>
          <p14:tracePt t="19561" x="527050" y="1181100"/>
          <p14:tracePt t="19577" x="546100" y="1130300"/>
          <p14:tracePt t="19594" x="577850" y="1060450"/>
          <p14:tracePt t="19611" x="596900" y="1016000"/>
          <p14:tracePt t="19627" x="622300" y="965200"/>
          <p14:tracePt t="19644" x="641350" y="920750"/>
          <p14:tracePt t="19661" x="641350" y="908050"/>
          <p14:tracePt t="19677" x="647700" y="901700"/>
          <p14:tracePt t="19694" x="654050" y="895350"/>
          <p14:tracePt t="19711" x="666750" y="857250"/>
          <p14:tracePt t="19727" x="673100" y="831850"/>
          <p14:tracePt t="19744" x="679450" y="812800"/>
          <p14:tracePt t="19760" x="692150" y="787400"/>
          <p14:tracePt t="19777" x="711200" y="768350"/>
          <p14:tracePt t="19794" x="730250" y="755650"/>
          <p14:tracePt t="19810" x="742950" y="742950"/>
          <p14:tracePt t="19827" x="762000" y="730250"/>
          <p14:tracePt t="19844" x="793750" y="717550"/>
          <p14:tracePt t="19861" x="838200" y="711200"/>
          <p14:tracePt t="19877" x="889000" y="711200"/>
          <p14:tracePt t="19894" x="939800" y="711200"/>
          <p14:tracePt t="19910" x="958850" y="717550"/>
          <p14:tracePt t="19927" x="1035050" y="742950"/>
          <p14:tracePt t="19944" x="1054100" y="749300"/>
          <p14:tracePt t="19960" x="1066800" y="749300"/>
          <p14:tracePt t="19977" x="1073150" y="755650"/>
          <p14:tracePt t="19994" x="1079500" y="755650"/>
          <p14:tracePt t="20010" x="1098550" y="755650"/>
          <p14:tracePt t="20027" x="1111250" y="755650"/>
          <p14:tracePt t="20044" x="1130300" y="755650"/>
          <p14:tracePt t="20060" x="1155700" y="755650"/>
          <p14:tracePt t="20077" x="1200150" y="755650"/>
          <p14:tracePt t="20094" x="1206500" y="755650"/>
          <p14:tracePt t="20110" x="1231900" y="749300"/>
          <p14:tracePt t="20127" x="1244600" y="749300"/>
          <p14:tracePt t="20144" x="1295400" y="749300"/>
          <p14:tracePt t="20160" x="1314450" y="749300"/>
          <p14:tracePt t="20177" x="1333500" y="749300"/>
          <p14:tracePt t="20194" x="1371600" y="742950"/>
          <p14:tracePt t="20210" x="1377950" y="736600"/>
          <p14:tracePt t="20227" x="1390650" y="736600"/>
          <p14:tracePt t="20244" x="1397000" y="730250"/>
          <p14:tracePt t="20260" x="1403350" y="730250"/>
          <p14:tracePt t="20277" x="1409700" y="723900"/>
          <p14:tracePt t="20293" x="1416050" y="723900"/>
          <p14:tracePt t="20357" x="1422400" y="723900"/>
          <p14:tracePt t="20363" x="1428750" y="723900"/>
          <p14:tracePt t="20373" x="1428750" y="717550"/>
          <p14:tracePt t="20383" x="1435100" y="717550"/>
          <p14:tracePt t="20393" x="1441450" y="711200"/>
          <p14:tracePt t="20410" x="1454150" y="698500"/>
          <p14:tracePt t="20427" x="1466850" y="685800"/>
          <p14:tracePt t="20443" x="1479550" y="679450"/>
          <p14:tracePt t="20460" x="1479550" y="673100"/>
          <p14:tracePt t="20477" x="1485900" y="666750"/>
          <p14:tracePt t="20493" x="1485900" y="654050"/>
          <p14:tracePt t="20510" x="1485900" y="647700"/>
          <p14:tracePt t="20527" x="1485900" y="641350"/>
          <p14:tracePt t="20543" x="1485900" y="628650"/>
          <p14:tracePt t="20560" x="1485900" y="615950"/>
          <p14:tracePt t="20577" x="1485900" y="609600"/>
          <p14:tracePt t="20593" x="1485900" y="603250"/>
          <p14:tracePt t="20610" x="1485900" y="596900"/>
          <p14:tracePt t="20627" x="1485900" y="590550"/>
          <p14:tracePt t="20643" x="1479550" y="584200"/>
          <p14:tracePt t="20660" x="1473200" y="584200"/>
          <p14:tracePt t="20693" x="1454150" y="571500"/>
          <p14:tracePt t="20710" x="1428750" y="571500"/>
          <p14:tracePt t="20726" x="1397000" y="558800"/>
          <p14:tracePt t="20743" x="1365250" y="552450"/>
          <p14:tracePt t="20760" x="1339850" y="552450"/>
          <p14:tracePt t="20777" x="1301750" y="539750"/>
          <p14:tracePt t="20793" x="1289050" y="539750"/>
          <p14:tracePt t="20810" x="1263650" y="539750"/>
          <p14:tracePt t="20827" x="1257300" y="539750"/>
          <p14:tracePt t="20843" x="1244600" y="539750"/>
          <p14:tracePt t="20860" x="1231900" y="539750"/>
          <p14:tracePt t="20876" x="1219200" y="539750"/>
          <p14:tracePt t="20893" x="1212850" y="539750"/>
          <p14:tracePt t="20910" x="1200150" y="539750"/>
          <p14:tracePt t="20926" x="1181100" y="539750"/>
          <p14:tracePt t="20943" x="1168400" y="539750"/>
          <p14:tracePt t="20960" x="1149350" y="539750"/>
          <p14:tracePt t="20976" x="1143000" y="546100"/>
          <p14:tracePt t="20993" x="1136650" y="558800"/>
          <p14:tracePt t="21010" x="1130300" y="565150"/>
          <p14:tracePt t="21043" x="1123950" y="571500"/>
          <p14:tracePt t="21060" x="1123950" y="584200"/>
          <p14:tracePt t="21076" x="1117600" y="590550"/>
          <p14:tracePt t="21093" x="1117600" y="609600"/>
          <p14:tracePt t="21110" x="1117600" y="635000"/>
          <p14:tracePt t="21127" x="1117600" y="660400"/>
          <p14:tracePt t="21143" x="1149350" y="717550"/>
          <p14:tracePt t="21160" x="1174750" y="762000"/>
          <p14:tracePt t="21176" x="1212850" y="793750"/>
          <p14:tracePt t="21193" x="1238250" y="819150"/>
          <p14:tracePt t="21209" x="1346200" y="901700"/>
          <p14:tracePt t="21226" x="1390650" y="933450"/>
          <p14:tracePt t="21243" x="1473200" y="984250"/>
          <p14:tracePt t="21259" x="1549400" y="1016000"/>
          <p14:tracePt t="21276" x="1720850" y="1092200"/>
          <p14:tracePt t="21293" x="1847850" y="1149350"/>
          <p14:tracePt t="21309" x="1936750" y="1181100"/>
          <p14:tracePt t="21326" x="2076450" y="1250950"/>
          <p14:tracePt t="21343" x="2305050" y="1327150"/>
          <p14:tracePt t="21359" x="2470150" y="1397000"/>
          <p14:tracePt t="21376" x="2635250" y="1460500"/>
          <p14:tracePt t="21393" x="2749550" y="1492250"/>
          <p14:tracePt t="21409" x="2889250" y="1536700"/>
          <p14:tracePt t="21426" x="3092450" y="1574800"/>
          <p14:tracePt t="21443" x="3257550" y="1587500"/>
          <p14:tracePt t="21459" x="3359150" y="1612900"/>
          <p14:tracePt t="21476" x="3429000" y="1619250"/>
          <p14:tracePt t="21493" x="3498850" y="1619250"/>
          <p14:tracePt t="21510" x="3587750" y="1625600"/>
          <p14:tracePt t="21526" x="3625850" y="1631950"/>
          <p14:tracePt t="21543" x="3651250" y="1638300"/>
          <p14:tracePt t="21559" x="3708400" y="1651000"/>
          <p14:tracePt t="21576" x="3752850" y="1651000"/>
          <p14:tracePt t="21593" x="3810000" y="1657350"/>
          <p14:tracePt t="21609" x="3860800" y="1657350"/>
          <p14:tracePt t="21626" x="3911600" y="1657350"/>
          <p14:tracePt t="21643" x="3937000" y="1657350"/>
          <p14:tracePt t="21659" x="3949700" y="1657350"/>
          <p14:tracePt t="21676" x="3962400" y="1657350"/>
          <p14:tracePt t="21693" x="4013200" y="1651000"/>
          <p14:tracePt t="21709" x="4070350" y="1638300"/>
          <p14:tracePt t="21726" x="4102100" y="1638300"/>
          <p14:tracePt t="21743" x="4121150" y="1638300"/>
          <p14:tracePt t="21759" x="4159250" y="1612900"/>
          <p14:tracePt t="21776" x="4184650" y="1600200"/>
          <p14:tracePt t="21792" x="4203700" y="1600200"/>
          <p14:tracePt t="21809" x="4229100" y="1574800"/>
          <p14:tracePt t="21826" x="4254500" y="1562100"/>
          <p14:tracePt t="21843" x="4260850" y="1562100"/>
          <p14:tracePt t="21859" x="4279900" y="1543050"/>
          <p14:tracePt t="21876" x="4298950" y="1536700"/>
          <p14:tracePt t="21892" x="4311650" y="1517650"/>
          <p14:tracePt t="21909" x="4330700" y="1504950"/>
          <p14:tracePt t="21926" x="4362450" y="1492250"/>
          <p14:tracePt t="21942" x="4362450" y="1479550"/>
          <p14:tracePt t="21959" x="4387850" y="1466850"/>
          <p14:tracePt t="21976" x="4400550" y="1454150"/>
          <p14:tracePt t="21992" x="4413250" y="1447800"/>
          <p14:tracePt t="23207" x="4406900" y="1447800"/>
          <p14:tracePt t="23217" x="4400550" y="1454150"/>
          <p14:tracePt t="23228" x="4394200" y="1460500"/>
          <p14:tracePt t="23241" x="4381500" y="1460500"/>
          <p14:tracePt t="23258" x="4362450" y="1479550"/>
          <p14:tracePt t="23275" x="4330700" y="1492250"/>
          <p14:tracePt t="23291" x="4324350" y="1492250"/>
          <p14:tracePt t="23308" x="4298950" y="1492250"/>
          <p14:tracePt t="23325" x="4248150" y="1492250"/>
          <p14:tracePt t="23341" x="4197350" y="1492250"/>
          <p14:tracePt t="23358" x="4108450" y="1492250"/>
          <p14:tracePt t="23375" x="3994150" y="1485900"/>
          <p14:tracePt t="23391" x="3822700" y="1466850"/>
          <p14:tracePt t="23408" x="3746500" y="1454150"/>
          <p14:tracePt t="23425" x="3689350" y="1454150"/>
          <p14:tracePt t="23441" x="3676650" y="1454150"/>
          <p14:tracePt t="23539" x="3670300" y="1454150"/>
          <p14:tracePt t="23555" x="3670300" y="1460500"/>
          <p14:tracePt t="23582" x="3663950" y="1473200"/>
          <p14:tracePt t="23592" x="3657600" y="1492250"/>
          <p14:tracePt t="23601" x="3651250" y="1504950"/>
          <p14:tracePt t="23608" x="3651250" y="1517650"/>
          <p14:tracePt t="23624" x="3625850" y="1568450"/>
          <p14:tracePt t="23641" x="3613150" y="1606550"/>
          <p14:tracePt t="23658" x="3575050" y="1663700"/>
          <p14:tracePt t="23674" x="3511550" y="1790700"/>
          <p14:tracePt t="23691" x="3448050" y="1930400"/>
          <p14:tracePt t="23708" x="3390900" y="2070100"/>
          <p14:tracePt t="23724" x="3352800" y="2178050"/>
          <p14:tracePt t="23741" x="3270250" y="2362200"/>
          <p14:tracePt t="23758" x="3130550" y="2660650"/>
          <p14:tracePt t="23774" x="3048000" y="2863850"/>
          <p14:tracePt t="23791" x="2997200" y="2978150"/>
          <p14:tracePt t="23808" x="2940050" y="3105150"/>
          <p14:tracePt t="23824" x="2876550" y="3200400"/>
          <p14:tracePt t="23841" x="2838450" y="3251200"/>
          <p14:tracePt t="23858" x="2749550" y="3352800"/>
          <p14:tracePt t="23874" x="2628900" y="3486150"/>
          <p14:tracePt t="23891" x="2527300" y="3575050"/>
          <p14:tracePt t="23908" x="2425700" y="3657600"/>
          <p14:tracePt t="23925" x="2324100" y="3733800"/>
          <p14:tracePt t="23941" x="2209800" y="3829050"/>
          <p14:tracePt t="23958" x="2032000" y="3975100"/>
          <p14:tracePt t="23974" x="1879600" y="4108450"/>
          <p14:tracePt t="23991" x="1803400" y="4184650"/>
          <p14:tracePt t="24008" x="1714500" y="4254500"/>
          <p14:tracePt t="24024" x="1536700" y="4419600"/>
          <p14:tracePt t="24041" x="1466850" y="4489450"/>
          <p14:tracePt t="24057" x="1384300" y="4578350"/>
          <p14:tracePt t="24074" x="1308100" y="4648200"/>
          <p14:tracePt t="24091" x="1143000" y="4768850"/>
          <p14:tracePt t="24107" x="1047750" y="4851400"/>
          <p14:tracePt t="24124" x="996950" y="4876800"/>
          <p14:tracePt t="24141" x="927100" y="4921250"/>
          <p14:tracePt t="24157" x="869950" y="4965700"/>
          <p14:tracePt t="24174" x="806450" y="5003800"/>
          <p14:tracePt t="24191" x="755650" y="5048250"/>
          <p14:tracePt t="24207" x="698500" y="5105400"/>
          <p14:tracePt t="24224" x="615950" y="5187950"/>
          <p14:tracePt t="24241" x="527050" y="5270500"/>
          <p14:tracePt t="24258" x="482600" y="5314950"/>
          <p14:tracePt t="24275" x="457200" y="5334000"/>
          <p14:tracePt t="24291" x="438150" y="5353050"/>
          <p14:tracePt t="24378" x="438150" y="5359400"/>
          <p14:tracePt t="24387" x="438150" y="5372100"/>
          <p14:tracePt t="24404" x="438150" y="5378450"/>
          <p14:tracePt t="24414" x="457200" y="5378450"/>
          <p14:tracePt t="24424" x="463550" y="5378450"/>
          <p14:tracePt t="24440" x="476250" y="5391150"/>
          <p14:tracePt t="24457" x="488950" y="5397500"/>
          <p14:tracePt t="24474" x="501650" y="5397500"/>
          <p14:tracePt t="24490" x="546100" y="5403850"/>
          <p14:tracePt t="24507" x="558800" y="5403850"/>
          <p14:tracePt t="24524" x="654050" y="5410200"/>
          <p14:tracePt t="24540" x="736600" y="5416550"/>
          <p14:tracePt t="24557" x="787400" y="5429250"/>
          <p14:tracePt t="24574" x="908050" y="5448300"/>
          <p14:tracePt t="24590" x="965200" y="5461000"/>
          <p14:tracePt t="24607" x="1009650" y="5461000"/>
          <p14:tracePt t="24624" x="1041400" y="5467350"/>
          <p14:tracePt t="24640" x="1066800" y="5467350"/>
          <p14:tracePt t="24657" x="1092200" y="5467350"/>
          <p14:tracePt t="24674" x="1098550" y="5467350"/>
          <p14:tracePt t="24690" x="1104900" y="5467350"/>
          <p14:tracePt t="24707" x="1136650" y="5467350"/>
          <p14:tracePt t="24724" x="1206500" y="5467350"/>
          <p14:tracePt t="24740" x="1270000" y="5467350"/>
          <p14:tracePt t="24757" x="1358900" y="5467350"/>
          <p14:tracePt t="24774" x="1416050" y="5467350"/>
          <p14:tracePt t="24790" x="1466850" y="5467350"/>
          <p14:tracePt t="24807" x="1517650" y="5467350"/>
          <p14:tracePt t="24824" x="1543050" y="5467350"/>
          <p14:tracePt t="24840" x="1562100" y="5467350"/>
          <p14:tracePt t="24857" x="1574800" y="5467350"/>
          <p14:tracePt t="24874" x="1612900" y="5467350"/>
          <p14:tracePt t="24890" x="1631950" y="5467350"/>
          <p14:tracePt t="24907" x="1676400" y="5473700"/>
          <p14:tracePt t="24924" x="1765300" y="5480050"/>
          <p14:tracePt t="24940" x="1860550" y="5486400"/>
          <p14:tracePt t="24957" x="1924050" y="5486400"/>
          <p14:tracePt t="24973" x="1993900" y="5492750"/>
          <p14:tracePt t="24990" x="2044700" y="5492750"/>
          <p14:tracePt t="25007" x="2101850" y="5492750"/>
          <p14:tracePt t="25023" x="2120900" y="5492750"/>
          <p14:tracePt t="25040" x="2139950" y="5505450"/>
          <p14:tracePt t="25057" x="2171700" y="5505450"/>
          <p14:tracePt t="25073" x="2184400" y="5511800"/>
          <p14:tracePt t="25090" x="2222500" y="5511800"/>
          <p14:tracePt t="25107" x="2273300" y="5511800"/>
          <p14:tracePt t="25123" x="2311400" y="5511800"/>
          <p14:tracePt t="25140" x="2381250" y="5511800"/>
          <p14:tracePt t="25157" x="2432050" y="5511800"/>
          <p14:tracePt t="25173" x="2489200" y="5511800"/>
          <p14:tracePt t="25190" x="2533650" y="5511800"/>
          <p14:tracePt t="25207" x="2616200" y="5511800"/>
          <p14:tracePt t="25223" x="2660650" y="5511800"/>
          <p14:tracePt t="25240" x="2717800" y="5511800"/>
          <p14:tracePt t="25257" x="2749550" y="5511800"/>
          <p14:tracePt t="25273" x="2813050" y="5511800"/>
          <p14:tracePt t="25290" x="2933700" y="5511800"/>
          <p14:tracePt t="25307" x="3003550" y="5505450"/>
          <p14:tracePt t="25323" x="3048000" y="5492750"/>
          <p14:tracePt t="25340" x="3086100" y="5492750"/>
          <p14:tracePt t="25357" x="3168650" y="5461000"/>
          <p14:tracePt t="25373" x="3181350" y="5454650"/>
          <p14:tracePt t="25390" x="3200400" y="5448300"/>
          <p14:tracePt t="25406" x="3238500" y="5429250"/>
          <p14:tracePt t="25423" x="3289300" y="5410200"/>
          <p14:tracePt t="25440" x="3359150" y="5391150"/>
          <p14:tracePt t="25456" x="3403600" y="5365750"/>
          <p14:tracePt t="25473" x="3454400" y="5340350"/>
          <p14:tracePt t="25490" x="3473450" y="5321300"/>
          <p14:tracePt t="25523" x="3473450" y="5314950"/>
          <p14:tracePt t="25540" x="3473450" y="5308600"/>
          <p14:tracePt t="25556" x="3467100" y="5283200"/>
          <p14:tracePt t="25573" x="3416300" y="5270500"/>
          <p14:tracePt t="25590" x="3365500" y="5251450"/>
          <p14:tracePt t="25606" x="3295650" y="5251450"/>
          <p14:tracePt t="25623" x="3232150" y="5238750"/>
          <p14:tracePt t="25640" x="3054350" y="5238750"/>
          <p14:tracePt t="25656" x="2952750" y="5238750"/>
          <p14:tracePt t="25673" x="2819400" y="5238750"/>
          <p14:tracePt t="25690" x="2667000" y="5226050"/>
          <p14:tracePt t="25707" x="2565400" y="5226050"/>
          <p14:tracePt t="25723" x="2501900" y="5219700"/>
          <p14:tracePt t="25740" x="2451100" y="5219700"/>
          <p14:tracePt t="25756" x="2432050" y="5219700"/>
          <p14:tracePt t="25773" x="2343150" y="5207000"/>
          <p14:tracePt t="25790" x="2273300" y="5200650"/>
          <p14:tracePt t="25806" x="2209800" y="5175250"/>
          <p14:tracePt t="25823" x="2184400" y="5175250"/>
          <p14:tracePt t="25840" x="2114550" y="5175250"/>
          <p14:tracePt t="25856" x="1993900" y="5175250"/>
          <p14:tracePt t="25873" x="1911350" y="5168900"/>
          <p14:tracePt t="25890" x="1835150" y="5168900"/>
          <p14:tracePt t="25907" x="1701800" y="5168900"/>
          <p14:tracePt t="25923" x="1619250" y="5168900"/>
          <p14:tracePt t="25940" x="1581150" y="5168900"/>
          <p14:tracePt t="25956" x="1511300" y="5168900"/>
          <p14:tracePt t="25973" x="1441450" y="5168900"/>
          <p14:tracePt t="25989" x="1403350" y="5168900"/>
          <p14:tracePt t="26006" x="1377950" y="5168900"/>
          <p14:tracePt t="26023" x="1365250" y="5168900"/>
          <p14:tracePt t="26039" x="1339850" y="5168900"/>
          <p14:tracePt t="26056" x="1282700" y="5168900"/>
          <p14:tracePt t="26073" x="1206500" y="5168900"/>
          <p14:tracePt t="26089" x="1168400" y="5168900"/>
          <p14:tracePt t="26106" x="1104900" y="5181600"/>
          <p14:tracePt t="26123" x="1054100" y="5194300"/>
          <p14:tracePt t="26139" x="996950" y="5226050"/>
          <p14:tracePt t="26156" x="990600" y="5226050"/>
          <p14:tracePt t="26173" x="977900" y="5232400"/>
          <p14:tracePt t="26189" x="971550" y="5245100"/>
          <p14:tracePt t="26206" x="965200" y="5257800"/>
          <p14:tracePt t="26223" x="958850" y="5276850"/>
          <p14:tracePt t="26239" x="952500" y="5289550"/>
          <p14:tracePt t="26256" x="933450" y="5321300"/>
          <p14:tracePt t="26272" x="933450" y="5340350"/>
          <p14:tracePt t="26306" x="933450" y="5346700"/>
          <p14:tracePt t="26322" x="933450" y="5359400"/>
          <p14:tracePt t="26350" x="933450" y="5372100"/>
          <p14:tracePt t="26360" x="939800" y="5378450"/>
          <p14:tracePt t="26426" x="946150" y="5378450"/>
          <p14:tracePt t="26516" x="952500" y="5378450"/>
          <p14:tracePt t="26526" x="958850" y="5378450"/>
          <p14:tracePt t="26536" x="958850" y="5372100"/>
          <p14:tracePt t="26546" x="958850" y="5353050"/>
          <p14:tracePt t="26568" x="958850" y="5346700"/>
          <p14:tracePt t="26578" x="958850" y="5340350"/>
          <p14:tracePt t="26589" x="958850" y="5314950"/>
          <p14:tracePt t="26606" x="958850" y="5302250"/>
          <p14:tracePt t="26622" x="958850" y="5276850"/>
          <p14:tracePt t="26639" x="946150" y="5257800"/>
          <p14:tracePt t="26656" x="927100" y="5238750"/>
          <p14:tracePt t="26672" x="908050" y="5200650"/>
          <p14:tracePt t="26689" x="908050" y="5162550"/>
          <p14:tracePt t="26706" x="901700" y="5124450"/>
          <p14:tracePt t="26722" x="901700" y="5067300"/>
          <p14:tracePt t="26739" x="901700" y="4946650"/>
          <p14:tracePt t="26756" x="901700" y="4883150"/>
          <p14:tracePt t="26772" x="901700" y="4832350"/>
          <p14:tracePt t="26789" x="901700" y="4787900"/>
          <p14:tracePt t="26805" x="901700" y="4737100"/>
          <p14:tracePt t="26822" x="920750" y="4679950"/>
          <p14:tracePt t="26839" x="933450" y="4603750"/>
          <p14:tracePt t="26855" x="933450" y="4527550"/>
          <p14:tracePt t="26872" x="939800" y="4483100"/>
          <p14:tracePt t="26889" x="946150" y="4400550"/>
          <p14:tracePt t="26905" x="946150" y="4273550"/>
          <p14:tracePt t="26922" x="946150" y="4197350"/>
          <p14:tracePt t="26939" x="946150" y="4159250"/>
          <p14:tracePt t="26955" x="946150" y="4108450"/>
          <p14:tracePt t="26972" x="958850" y="3962400"/>
          <p14:tracePt t="26989" x="958850" y="3867150"/>
          <p14:tracePt t="27005" x="984250" y="3727450"/>
          <p14:tracePt t="27022" x="1016000" y="3441700"/>
          <p14:tracePt t="27039" x="1016000" y="3251200"/>
          <p14:tracePt t="27055" x="1060450" y="3105150"/>
          <p14:tracePt t="27073" x="1073150" y="2978150"/>
          <p14:tracePt t="27089" x="1073150" y="2825750"/>
          <p14:tracePt t="27106" x="1073150" y="2647950"/>
          <p14:tracePt t="27122" x="1079500" y="2527300"/>
          <p14:tracePt t="27139" x="1085850" y="2438400"/>
          <p14:tracePt t="27156" x="1085850" y="2368550"/>
          <p14:tracePt t="27172" x="1098550" y="2171700"/>
          <p14:tracePt t="27189" x="1098550" y="2076450"/>
          <p14:tracePt t="27205" x="1104900" y="1949450"/>
          <p14:tracePt t="27222" x="1104900" y="1803400"/>
          <p14:tracePt t="27239" x="1104900" y="1746250"/>
          <p14:tracePt t="27255" x="1111250" y="1714500"/>
          <p14:tracePt t="27272" x="1111250" y="1682750"/>
          <p14:tracePt t="27288" x="1111250" y="1657350"/>
          <p14:tracePt t="27305" x="1111250" y="1606550"/>
          <p14:tracePt t="27322" x="1111250" y="1555750"/>
          <p14:tracePt t="27338" x="1111250" y="1511300"/>
          <p14:tracePt t="27355" x="1104900" y="1466850"/>
          <p14:tracePt t="27372" x="1085850" y="1390650"/>
          <p14:tracePt t="27388" x="1028700" y="1270000"/>
          <p14:tracePt t="27405" x="984250" y="1162050"/>
          <p14:tracePt t="27422" x="952500" y="1098550"/>
          <p14:tracePt t="27438" x="914400" y="1054100"/>
          <p14:tracePt t="27455" x="895350" y="1009650"/>
          <p14:tracePt t="27472" x="889000" y="1003300"/>
          <p14:tracePt t="27636" x="882650" y="1003300"/>
          <p14:tracePt t="27646" x="876300" y="1003300"/>
          <p14:tracePt t="27656" x="869950" y="1003300"/>
          <p14:tracePt t="27666" x="863600" y="1003300"/>
          <p14:tracePt t="27676" x="857250" y="1003300"/>
          <p14:tracePt t="27688" x="850900" y="1003300"/>
          <p14:tracePt t="27706" x="831850" y="1009650"/>
          <p14:tracePt t="27738" x="825500" y="1016000"/>
          <p14:tracePt t="27758" x="812800" y="1016000"/>
          <p14:tracePt t="27782" x="800100" y="1016000"/>
          <p14:tracePt t="27792" x="793750" y="1016000"/>
          <p14:tracePt t="27802" x="781050" y="1016000"/>
          <p14:tracePt t="27818" x="762000" y="1016000"/>
          <p14:tracePt t="27838" x="755650" y="1016000"/>
          <p14:tracePt t="28192" x="749300" y="1028700"/>
          <p14:tracePt t="28226" x="755650" y="1028700"/>
          <p14:tracePt t="28236" x="762000" y="1028700"/>
          <p14:tracePt t="28252" x="774700" y="1035050"/>
          <p14:tracePt t="28262" x="781050" y="1035050"/>
          <p14:tracePt t="28276" x="793750" y="1041400"/>
          <p14:tracePt t="28288" x="806450" y="1041400"/>
          <p14:tracePt t="28305" x="831850" y="1041400"/>
          <p14:tracePt t="28321" x="850900" y="1054100"/>
          <p14:tracePt t="28338" x="869950" y="1054100"/>
          <p14:tracePt t="28355" x="895350" y="1054100"/>
          <p14:tracePt t="28371" x="920750" y="1054100"/>
          <p14:tracePt t="28388" x="946150" y="1054100"/>
          <p14:tracePt t="28404" x="958850" y="1054100"/>
          <p14:tracePt t="28421" x="965200" y="1054100"/>
          <p14:tracePt t="28438" x="977900" y="1054100"/>
          <p14:tracePt t="28454" x="990600" y="1054100"/>
          <p14:tracePt t="28471" x="1016000" y="1054100"/>
          <p14:tracePt t="28488" x="1035050" y="1054100"/>
          <p14:tracePt t="28504" x="1092200" y="1060450"/>
          <p14:tracePt t="28521" x="1136650" y="1079500"/>
          <p14:tracePt t="28538" x="1149350" y="1079500"/>
          <p14:tracePt t="28554" x="1187450" y="1079500"/>
          <p14:tracePt t="28571" x="1219200" y="1085850"/>
          <p14:tracePt t="28588" x="1244600" y="1092200"/>
          <p14:tracePt t="28604" x="1250950" y="1092200"/>
          <p14:tracePt t="28621" x="1257300" y="1092200"/>
          <p14:tracePt t="28637" x="1276350" y="1092200"/>
          <p14:tracePt t="28654" x="1301750" y="1092200"/>
          <p14:tracePt t="28671" x="1333500" y="1092200"/>
          <p14:tracePt t="28687" x="1377950" y="1092200"/>
          <p14:tracePt t="28704" x="1409700" y="1092200"/>
          <p14:tracePt t="28721" x="1473200" y="1092200"/>
          <p14:tracePt t="28738" x="1485900" y="1092200"/>
          <p14:tracePt t="28754" x="1498600" y="1098550"/>
          <p14:tracePt t="28771" x="1511300" y="1098550"/>
          <p14:tracePt t="28787" x="1530350" y="1098550"/>
          <p14:tracePt t="28804" x="1543050" y="1098550"/>
          <p14:tracePt t="28821" x="1555750" y="1104900"/>
          <p14:tracePt t="28837" x="1568450" y="1104900"/>
          <p14:tracePt t="28871" x="1587500" y="1111250"/>
          <p14:tracePt t="28887" x="1606550" y="1111250"/>
          <p14:tracePt t="28904" x="1619250" y="1111250"/>
          <p14:tracePt t="28921" x="1625600" y="1111250"/>
          <p14:tracePt t="28937" x="1644650" y="1111250"/>
          <p14:tracePt t="29436" x="1651000" y="1111250"/>
          <p14:tracePt t="29448" x="1663700" y="1123950"/>
          <p14:tracePt t="29454" x="1676400" y="1130300"/>
          <p14:tracePt t="29470" x="1708150" y="1136650"/>
          <p14:tracePt t="29487" x="1758950" y="1149350"/>
          <p14:tracePt t="29504" x="1892300" y="1187450"/>
          <p14:tracePt t="29520" x="1930400" y="1187450"/>
          <p14:tracePt t="29537" x="1974850" y="1187450"/>
          <p14:tracePt t="29554" x="2032000" y="1187450"/>
          <p14:tracePt t="29570" x="2101850" y="1193800"/>
          <p14:tracePt t="29587" x="2146300" y="1200150"/>
          <p14:tracePt t="29603" x="2184400" y="1200150"/>
          <p14:tracePt t="29620" x="2247900" y="1206500"/>
          <p14:tracePt t="29637" x="2317750" y="1206500"/>
          <p14:tracePt t="29654" x="2374900" y="1206500"/>
          <p14:tracePt t="29670" x="2451100" y="1206500"/>
          <p14:tracePt t="29687" x="2501900" y="1206500"/>
          <p14:tracePt t="29703" x="2565400" y="1206500"/>
          <p14:tracePt t="29720" x="2667000" y="1206500"/>
          <p14:tracePt t="29721" x="2686050" y="1206500"/>
          <p14:tracePt t="29737" x="2768600" y="1187450"/>
          <p14:tracePt t="29753" x="2813050" y="1187450"/>
          <p14:tracePt t="29770" x="2844800" y="1187450"/>
          <p14:tracePt t="29787" x="2927350" y="1174750"/>
          <p14:tracePt t="29803" x="2965450" y="1162050"/>
          <p14:tracePt t="29820" x="2990850" y="1155700"/>
          <p14:tracePt t="29837" x="3016250" y="1155700"/>
          <p14:tracePt t="29853" x="3041650" y="1155700"/>
          <p14:tracePt t="29870" x="3060700" y="1149350"/>
          <p14:tracePt t="29887" x="3079750" y="1136650"/>
          <p14:tracePt t="29903" x="3111500" y="1130300"/>
          <p14:tracePt t="29920" x="3162300" y="1117600"/>
          <p14:tracePt t="29937" x="3194050" y="1111250"/>
          <p14:tracePt t="29953" x="3213100" y="1098550"/>
          <p14:tracePt t="29970" x="3225800" y="1085850"/>
          <p14:tracePt t="29987" x="3263900" y="1079500"/>
          <p14:tracePt t="30003" x="3276600" y="1079500"/>
          <p14:tracePt t="30020" x="3289300" y="1079500"/>
          <p14:tracePt t="30037" x="3295650" y="1073150"/>
          <p14:tracePt t="30053" x="3308350" y="1066800"/>
          <p14:tracePt t="30070" x="3314700" y="1060450"/>
          <p14:tracePt t="30239" x="3314700" y="1066800"/>
          <p14:tracePt t="30250" x="3308350" y="1073150"/>
          <p14:tracePt t="30254" x="3308350" y="1079500"/>
          <p14:tracePt t="30270" x="3302000" y="1085850"/>
          <p14:tracePt t="30286" x="3276600" y="1098550"/>
          <p14:tracePt t="30303" x="3257550" y="1104900"/>
          <p14:tracePt t="30320" x="3225800" y="1117600"/>
          <p14:tracePt t="30336" x="3149600" y="1136650"/>
          <p14:tracePt t="30353" x="3079750" y="1143000"/>
          <p14:tracePt t="30370" x="3028950" y="1143000"/>
          <p14:tracePt t="30386" x="2971800" y="1149350"/>
          <p14:tracePt t="30403" x="2889250" y="1149350"/>
          <p14:tracePt t="30420" x="2838450" y="1149350"/>
          <p14:tracePt t="30436" x="2806700" y="1149350"/>
          <p14:tracePt t="30453" x="2781300" y="1149350"/>
          <p14:tracePt t="30470" x="2749550" y="1149350"/>
          <p14:tracePt t="30486" x="2686050" y="1149350"/>
          <p14:tracePt t="30503" x="2609850" y="1149350"/>
          <p14:tracePt t="30520" x="2552700" y="1149350"/>
          <p14:tracePt t="30536" x="2457450" y="1149350"/>
          <p14:tracePt t="30553" x="2406650" y="1149350"/>
          <p14:tracePt t="30569" x="2374900" y="1149350"/>
          <p14:tracePt t="30586" x="2330450" y="1149350"/>
          <p14:tracePt t="30603" x="2241550" y="1149350"/>
          <p14:tracePt t="30619" x="2178050" y="1149350"/>
          <p14:tracePt t="30636" x="2114550" y="1149350"/>
          <p14:tracePt t="30653" x="2044700" y="1149350"/>
          <p14:tracePt t="30669" x="1987550" y="1149350"/>
          <p14:tracePt t="30686" x="1924050" y="1149350"/>
          <p14:tracePt t="30703" x="1879600" y="1149350"/>
          <p14:tracePt t="30719" x="1854200" y="1149350"/>
          <p14:tracePt t="30736" x="1816100" y="1149350"/>
          <p14:tracePt t="30753" x="1790700" y="1149350"/>
          <p14:tracePt t="30769" x="1746250" y="1149350"/>
          <p14:tracePt t="30786" x="1714500" y="1149350"/>
          <p14:tracePt t="30803" x="1708150" y="1149350"/>
          <p14:tracePt t="30820" x="1657350" y="1149350"/>
          <p14:tracePt t="30836" x="1625600" y="1149350"/>
          <p14:tracePt t="30853" x="1587500" y="1149350"/>
          <p14:tracePt t="30870" x="1524000" y="1136650"/>
          <p14:tracePt t="30886" x="1466850" y="1130300"/>
          <p14:tracePt t="30903" x="1428750" y="1123950"/>
          <p14:tracePt t="30919" x="1416050" y="1123950"/>
          <p14:tracePt t="30936" x="1409700" y="1123950"/>
          <p14:tracePt t="30953" x="1397000" y="1123950"/>
          <p14:tracePt t="30969" x="1377950" y="1117600"/>
          <p14:tracePt t="30986" x="1346200" y="1111250"/>
          <p14:tracePt t="31002" x="1327150" y="1104900"/>
          <p14:tracePt t="31019" x="1301750" y="1104900"/>
          <p14:tracePt t="31036" x="1295400" y="1098550"/>
          <p14:tracePt t="31052" x="1276350" y="1098550"/>
          <p14:tracePt t="31069" x="1270000" y="1098550"/>
          <p14:tracePt t="31086" x="1263650" y="1098550"/>
          <p14:tracePt t="31102" x="1250950" y="1092200"/>
          <p14:tracePt t="31119" x="1238250" y="1092200"/>
          <p14:tracePt t="31153" x="1225550" y="1092200"/>
          <p14:tracePt t="31186" x="1200150" y="1092200"/>
          <p14:tracePt t="31202" x="1174750" y="1085850"/>
          <p14:tracePt t="31219" x="1155700" y="1079500"/>
          <p14:tracePt t="31236" x="1123950" y="1079500"/>
          <p14:tracePt t="31252" x="1098550" y="1079500"/>
          <p14:tracePt t="31269" x="1073150" y="1073150"/>
          <p14:tracePt t="31286" x="1060450" y="1073150"/>
          <p14:tracePt t="31302" x="1047750" y="1073150"/>
          <p14:tracePt t="31319" x="1016000" y="1073150"/>
          <p14:tracePt t="31352" x="1009650" y="1073150"/>
          <p14:tracePt t="31421" x="1003300" y="1073150"/>
          <p14:tracePt t="32671" x="1009650" y="1073150"/>
          <p14:tracePt t="32681" x="1041400" y="1073150"/>
          <p14:tracePt t="32691" x="1060450" y="1073150"/>
          <p14:tracePt t="32701" x="1066800" y="1073150"/>
          <p14:tracePt t="32718" x="1136650" y="1073150"/>
          <p14:tracePt t="32735" x="1219200" y="1085850"/>
          <p14:tracePt t="32751" x="1282700" y="1092200"/>
          <p14:tracePt t="32768" x="1320800" y="1098550"/>
          <p14:tracePt t="32785" x="1352550" y="1098550"/>
          <p14:tracePt t="32801" x="1403350" y="1104900"/>
          <p14:tracePt t="32818" x="1479550" y="1111250"/>
          <p14:tracePt t="32835" x="1524000" y="1117600"/>
          <p14:tracePt t="32851" x="1562100" y="1117600"/>
          <p14:tracePt t="32868" x="1676400" y="1136650"/>
          <p14:tracePt t="32884" x="1771650" y="1136650"/>
          <p14:tracePt t="32901" x="1860550" y="1149350"/>
          <p14:tracePt t="32918" x="1981200" y="1162050"/>
          <p14:tracePt t="32934" x="2159000" y="1174750"/>
          <p14:tracePt t="32951" x="2286000" y="1174750"/>
          <p14:tracePt t="32968" x="2425700" y="1181100"/>
          <p14:tracePt t="32984" x="2514600" y="1181100"/>
          <p14:tracePt t="33001" x="2616200" y="1187450"/>
          <p14:tracePt t="33018" x="2724150" y="1187450"/>
          <p14:tracePt t="33034" x="2794000" y="1193800"/>
          <p14:tracePt t="33051" x="2838450" y="1193800"/>
          <p14:tracePt t="33068" x="2870200" y="1193800"/>
          <p14:tracePt t="33084" x="2901950" y="1193800"/>
          <p14:tracePt t="33101" x="2959100" y="1193800"/>
          <p14:tracePt t="33118" x="2997200" y="1193800"/>
          <p14:tracePt t="33134" x="3028950" y="1193800"/>
          <p14:tracePt t="33151" x="3086100" y="1193800"/>
          <p14:tracePt t="33168" x="3149600" y="1193800"/>
          <p14:tracePt t="33184" x="3175000" y="1193800"/>
          <p14:tracePt t="33201" x="3232150" y="1193800"/>
          <p14:tracePt t="33218" x="3263900" y="1187450"/>
          <p14:tracePt t="33234" x="3270250" y="1181100"/>
          <p14:tracePt t="33251" x="3282950" y="1162050"/>
          <p14:tracePt t="33284" x="3289300" y="1143000"/>
          <p14:tracePt t="33301" x="3314700" y="1085850"/>
          <p14:tracePt t="33317" x="3314700" y="1066800"/>
          <p14:tracePt t="33334" x="3314700" y="1060450"/>
          <p14:tracePt t="33351" x="3314700" y="1054100"/>
          <p14:tracePt t="33367" x="3314700" y="1041400"/>
          <p14:tracePt t="33384" x="3314700" y="1028700"/>
          <p14:tracePt t="33401" x="3314700" y="1009650"/>
          <p14:tracePt t="33417" x="3308350" y="996950"/>
          <p14:tracePt t="33434" x="3302000" y="977900"/>
          <p14:tracePt t="33451" x="3295650" y="958850"/>
          <p14:tracePt t="33467" x="3282950" y="952500"/>
          <p14:tracePt t="33484" x="3263900" y="933450"/>
          <p14:tracePt t="33501" x="3206750" y="908050"/>
          <p14:tracePt t="33517" x="3149600" y="869950"/>
          <p14:tracePt t="33534" x="3079750" y="857250"/>
          <p14:tracePt t="33551" x="3035300" y="857250"/>
          <p14:tracePt t="33567" x="2952750" y="857250"/>
          <p14:tracePt t="33584" x="2844800" y="850900"/>
          <p14:tracePt t="33601" x="2787650" y="850900"/>
          <p14:tracePt t="33617" x="2724150" y="844550"/>
          <p14:tracePt t="33634" x="2692400" y="838200"/>
          <p14:tracePt t="33651" x="2590800" y="838200"/>
          <p14:tracePt t="33667" x="2552700" y="838200"/>
          <p14:tracePt t="33684" x="2476500" y="838200"/>
          <p14:tracePt t="33701" x="2368550" y="838200"/>
          <p14:tracePt t="33717" x="2279650" y="838200"/>
          <p14:tracePt t="33734" x="2178050" y="838200"/>
          <p14:tracePt t="33751" x="2114550" y="838200"/>
          <p14:tracePt t="33767" x="2000250" y="838200"/>
          <p14:tracePt t="33784" x="1885950" y="838200"/>
          <p14:tracePt t="33801" x="1784350" y="819150"/>
          <p14:tracePt t="33817" x="1733550" y="806450"/>
          <p14:tracePt t="33834" x="1644650" y="787400"/>
          <p14:tracePt t="33850" x="1619250" y="787400"/>
          <p14:tracePt t="33867" x="1536700" y="774700"/>
          <p14:tracePt t="33884" x="1492250" y="762000"/>
          <p14:tracePt t="33900" x="1454150" y="755650"/>
          <p14:tracePt t="33917" x="1371600" y="742950"/>
          <p14:tracePt t="33934" x="1308100" y="717550"/>
          <p14:tracePt t="33951" x="1270000" y="717550"/>
          <p14:tracePt t="33967" x="1200150" y="698500"/>
          <p14:tracePt t="33984" x="1104900" y="692150"/>
          <p14:tracePt t="34000" x="1035050" y="685800"/>
          <p14:tracePt t="34017" x="971550" y="679450"/>
          <p14:tracePt t="34034" x="920750" y="679450"/>
          <p14:tracePt t="34050" x="863600" y="679450"/>
          <p14:tracePt t="34067" x="819150" y="679450"/>
          <p14:tracePt t="34084" x="781050" y="679450"/>
          <p14:tracePt t="34100" x="762000" y="679450"/>
          <p14:tracePt t="34117" x="755650" y="679450"/>
          <p14:tracePt t="34134" x="698500" y="698500"/>
          <p14:tracePt t="34151" x="654050" y="711200"/>
          <p14:tracePt t="34167" x="584200" y="742950"/>
          <p14:tracePt t="34184" x="533400" y="768350"/>
          <p14:tracePt t="34200" x="444500" y="793750"/>
          <p14:tracePt t="34217" x="387350" y="825500"/>
          <p14:tracePt t="34234" x="342900" y="844550"/>
          <p14:tracePt t="34250" x="298450" y="876300"/>
          <p14:tracePt t="34267" x="279400" y="876300"/>
          <p14:tracePt t="34283" x="279400" y="882650"/>
          <p14:tracePt t="34336" x="279400" y="889000"/>
          <p14:tracePt t="34375" x="279400" y="895350"/>
          <p14:tracePt t="34385" x="279400" y="901700"/>
          <p14:tracePt t="34401" x="279400" y="908050"/>
          <p14:tracePt t="34417" x="279400" y="914400"/>
          <p14:tracePt t="34427" x="279400" y="920750"/>
          <p14:tracePt t="34477" x="279400" y="927100"/>
          <p14:tracePt t="34481" x="285750" y="933450"/>
          <p14:tracePt t="34491" x="292100" y="939800"/>
          <p14:tracePt t="34511" x="317500" y="958850"/>
          <p14:tracePt t="34523" x="336550" y="958850"/>
          <p14:tracePt t="34533" x="342900" y="958850"/>
          <p14:tracePt t="34550" x="412750" y="990600"/>
          <p14:tracePt t="34567" x="457200" y="1003300"/>
          <p14:tracePt t="34583" x="488950" y="1003300"/>
          <p14:tracePt t="34600" x="501650" y="1003300"/>
          <p14:tracePt t="34617" x="520700" y="1009650"/>
          <p14:tracePt t="34633" x="577850" y="1035050"/>
          <p14:tracePt t="34650" x="622300" y="1066800"/>
          <p14:tracePt t="34667" x="685800" y="1073150"/>
          <p14:tracePt t="34683" x="800100" y="1092200"/>
          <p14:tracePt t="34700" x="889000" y="1104900"/>
          <p14:tracePt t="34717" x="965200" y="1111250"/>
          <p14:tracePt t="34733" x="1047750" y="1130300"/>
          <p14:tracePt t="34750" x="1193800" y="1149350"/>
          <p14:tracePt t="34766" x="1289050" y="1162050"/>
          <p14:tracePt t="34783" x="1377950" y="1174750"/>
          <p14:tracePt t="34800" x="1422400" y="1193800"/>
          <p14:tracePt t="34816" x="1485900" y="1200150"/>
          <p14:tracePt t="34833" x="1555750" y="1212850"/>
          <p14:tracePt t="34850" x="1638300" y="1225550"/>
          <p14:tracePt t="34866" x="1714500" y="1238250"/>
          <p14:tracePt t="34883" x="1778000" y="1238250"/>
          <p14:tracePt t="34900" x="1873250" y="1257300"/>
          <p14:tracePt t="34917" x="1981200" y="1257300"/>
          <p14:tracePt t="34933" x="2051050" y="1257300"/>
          <p14:tracePt t="34950" x="2127250" y="1257300"/>
          <p14:tracePt t="34966" x="2197100" y="1257300"/>
          <p14:tracePt t="34983" x="2266950" y="1263650"/>
          <p14:tracePt t="35000" x="2292350" y="1263650"/>
          <p14:tracePt t="35016" x="2317750" y="1263650"/>
          <p14:tracePt t="35033" x="2336800" y="1263650"/>
          <p14:tracePt t="35081" x="2343150" y="1263650"/>
          <p14:tracePt t="35087" x="2349500" y="1263650"/>
          <p14:tracePt t="35123" x="2362200" y="1250950"/>
          <p14:tracePt t="35127" x="2368550" y="1250950"/>
          <p14:tracePt t="35143" x="2368550" y="1244600"/>
          <p14:tracePt t="35153" x="2374900" y="1238250"/>
          <p14:tracePt t="35167" x="2374900" y="1231900"/>
          <p14:tracePt t="35441" x="2368550" y="1238250"/>
          <p14:tracePt t="35451" x="2362200" y="1238250"/>
          <p14:tracePt t="35461" x="2362200" y="1244600"/>
          <p14:tracePt t="35466" x="2355850" y="1244600"/>
          <p14:tracePt t="35485" x="2343150" y="1244600"/>
          <p14:tracePt t="35501" x="2336800" y="1244600"/>
          <p14:tracePt t="35516" x="2311400" y="1250950"/>
          <p14:tracePt t="35533" x="2292350" y="1250950"/>
          <p14:tracePt t="35549" x="2266950" y="1250950"/>
          <p14:tracePt t="35566" x="2235200" y="1250950"/>
          <p14:tracePt t="35583" x="2209800" y="1250950"/>
          <p14:tracePt t="35599" x="2171700" y="1250950"/>
          <p14:tracePt t="35616" x="2152650" y="1250950"/>
          <p14:tracePt t="35633" x="2127250" y="1250950"/>
          <p14:tracePt t="35649" x="2095500" y="1250950"/>
          <p14:tracePt t="35666" x="2032000" y="1250950"/>
          <p14:tracePt t="35682" x="1949450" y="1250950"/>
          <p14:tracePt t="35699" x="1866900" y="1250950"/>
          <p14:tracePt t="35716" x="1803400" y="1250950"/>
          <p14:tracePt t="35732" x="1778000" y="1250950"/>
          <p14:tracePt t="35749" x="1676400" y="1263650"/>
          <p14:tracePt t="35766" x="1638300" y="1276350"/>
          <p14:tracePt t="35782" x="1581150" y="1282700"/>
          <p14:tracePt t="35799" x="1511300" y="1295400"/>
          <p14:tracePt t="35816" x="1466850" y="1308100"/>
          <p14:tracePt t="35832" x="1435100" y="1327150"/>
          <p14:tracePt t="35849" x="1416050" y="1327150"/>
          <p14:tracePt t="35866" x="1384300" y="1333500"/>
          <p14:tracePt t="35882" x="1371600" y="1339850"/>
          <p14:tracePt t="35899" x="1352550" y="1346200"/>
          <p14:tracePt t="35916" x="1346200" y="1358900"/>
          <p14:tracePt t="35932" x="1327150" y="1365250"/>
          <p14:tracePt t="35949" x="1301750" y="1371600"/>
          <p14:tracePt t="35966" x="1238250" y="1384300"/>
          <p14:tracePt t="35982" x="1162050" y="1397000"/>
          <p14:tracePt t="35999" x="1066800" y="1428750"/>
          <p14:tracePt t="36016" x="984250" y="1447800"/>
          <p14:tracePt t="36032" x="914400" y="1454150"/>
          <p14:tracePt t="36049" x="889000" y="1466850"/>
          <p14:tracePt t="36066" x="869950" y="1466850"/>
          <p14:tracePt t="36082" x="863600" y="1466850"/>
          <p14:tracePt t="36099" x="857250" y="1466850"/>
          <p14:tracePt t="36115" x="844550" y="1466850"/>
          <p14:tracePt t="36132" x="831850" y="1466850"/>
          <p14:tracePt t="36149" x="812800" y="1466850"/>
          <p14:tracePt t="36166" x="762000" y="1466850"/>
          <p14:tracePt t="36183" x="717550" y="1466850"/>
          <p14:tracePt t="36199" x="685800" y="1466850"/>
          <p14:tracePt t="36216" x="635000" y="1466850"/>
          <p14:tracePt t="36232" x="539750" y="1466850"/>
          <p14:tracePt t="36249" x="501650" y="1466850"/>
          <p14:tracePt t="36265" x="482600" y="1466850"/>
          <p14:tracePt t="36282" x="469900" y="1466850"/>
          <p14:tracePt t="36299" x="450850" y="1466850"/>
          <p14:tracePt t="36315" x="444500" y="1460500"/>
          <p14:tracePt t="36332" x="425450" y="1454150"/>
          <p14:tracePt t="36349" x="419100" y="1454150"/>
          <p14:tracePt t="36365" x="400050" y="1441450"/>
          <p14:tracePt t="36748" x="406400" y="1441450"/>
          <p14:tracePt t="36752" x="412750" y="1441450"/>
          <p14:tracePt t="36772" x="425450" y="1441450"/>
          <p14:tracePt t="36782" x="431800" y="1441450"/>
          <p14:tracePt t="36798" x="463550" y="1454150"/>
          <p14:tracePt t="36815" x="476250" y="1454150"/>
          <p14:tracePt t="36832" x="488950" y="1460500"/>
          <p14:tracePt t="36849" x="520700" y="1460500"/>
          <p14:tracePt t="36865" x="558800" y="1460500"/>
          <p14:tracePt t="36882" x="571500" y="1460500"/>
          <p14:tracePt t="36898" x="577850" y="1460500"/>
          <p14:tracePt t="36915" x="584200" y="1460500"/>
          <p14:tracePt t="36932" x="590550" y="1460500"/>
          <p14:tracePt t="36965" x="603250" y="1460500"/>
          <p14:tracePt t="36998" x="609600" y="1460500"/>
          <p14:tracePt t="37015" x="635000" y="1460500"/>
          <p14:tracePt t="37031" x="641350" y="1460500"/>
          <p14:tracePt t="37048" x="647700" y="1460500"/>
          <p14:tracePt t="37065" x="660400" y="1460500"/>
          <p14:tracePt t="37082" x="698500" y="1460500"/>
          <p14:tracePt t="37098" x="717550" y="1460500"/>
          <p14:tracePt t="37115" x="730250" y="1460500"/>
          <p14:tracePt t="37131" x="736600" y="1460500"/>
          <p14:tracePt t="37530" x="749300" y="1460500"/>
          <p14:tracePt t="37539" x="762000" y="1460500"/>
          <p14:tracePt t="37543" x="768350" y="1460500"/>
          <p14:tracePt t="37554" x="806450" y="1460500"/>
          <p14:tracePt t="37564" x="831850" y="1466850"/>
          <p14:tracePt t="37581" x="857250" y="1466850"/>
          <p14:tracePt t="37598" x="876300" y="1466850"/>
          <p14:tracePt t="38078" x="889000" y="1466850"/>
          <p14:tracePt t="38140" x="901700" y="1466850"/>
          <p14:tracePt t="38154" x="914400" y="1466850"/>
          <p14:tracePt t="38160" x="920750" y="1466850"/>
          <p14:tracePt t="38164" x="927100" y="1466850"/>
          <p14:tracePt t="38181" x="952500" y="1466850"/>
          <p14:tracePt t="38197" x="996950" y="1466850"/>
          <p14:tracePt t="38214" x="1060450" y="1466850"/>
          <p14:tracePt t="38231" x="1193800" y="1466850"/>
          <p14:tracePt t="38247" x="1282700" y="1466850"/>
          <p14:tracePt t="38264" x="1358900" y="1466850"/>
          <p14:tracePt t="38281" x="1447800" y="1466850"/>
          <p14:tracePt t="38297" x="1473200" y="1466850"/>
          <p14:tracePt t="38314" x="1504950" y="1466850"/>
          <p14:tracePt t="38331" x="1524000" y="1466850"/>
          <p14:tracePt t="38347" x="1562100" y="1466850"/>
          <p14:tracePt t="38364" x="1606550" y="1466850"/>
          <p14:tracePt t="38381" x="1651000" y="1466850"/>
          <p14:tracePt t="38397" x="1695450" y="1466850"/>
          <p14:tracePt t="38414" x="1758950" y="1466850"/>
          <p14:tracePt t="38431" x="1828800" y="1466850"/>
          <p14:tracePt t="38447" x="1879600" y="1466850"/>
          <p14:tracePt t="38464" x="1905000" y="1466850"/>
          <p14:tracePt t="38480" x="1930400" y="1460500"/>
          <p14:tracePt t="38497" x="1949450" y="1460500"/>
          <p14:tracePt t="38514" x="1981200" y="1454150"/>
          <p14:tracePt t="38530" x="2025650" y="1441450"/>
          <p14:tracePt t="38547" x="2076450" y="1441450"/>
          <p14:tracePt t="38564" x="2184400" y="1441450"/>
          <p14:tracePt t="38580" x="2241550" y="1441450"/>
          <p14:tracePt t="38597" x="2292350" y="1441450"/>
          <p14:tracePt t="38614" x="2330450" y="1441450"/>
          <p14:tracePt t="38630" x="2349500" y="1441450"/>
          <p14:tracePt t="38734" x="2355850" y="1441450"/>
          <p14:tracePt t="38740" x="2362200" y="1441450"/>
          <p14:tracePt t="38750" x="2368550" y="1441450"/>
          <p14:tracePt t="38810" x="2374900" y="1441450"/>
          <p14:tracePt t="38820" x="2381250" y="1441450"/>
          <p14:tracePt t="38830" x="2387600" y="1441450"/>
          <p14:tracePt t="38840" x="2393950" y="1441450"/>
          <p14:tracePt t="38850" x="2400300" y="1441450"/>
          <p14:tracePt t="38864" x="2406650" y="1447800"/>
          <p14:tracePt t="38880" x="2432050" y="1454150"/>
          <p14:tracePt t="38897" x="2444750" y="1454150"/>
          <p14:tracePt t="38914" x="2463800" y="1454150"/>
          <p14:tracePt t="38931" x="2476500" y="1454150"/>
          <p14:tracePt t="38947" x="2482850" y="1454150"/>
          <p14:tracePt t="38964" x="2501900" y="1460500"/>
          <p14:tracePt t="38980" x="2508250" y="1460500"/>
          <p14:tracePt t="38997" x="2520950" y="1466850"/>
          <p14:tracePt t="39013" x="2533650" y="1466850"/>
          <p14:tracePt t="39030" x="2552700" y="1466850"/>
          <p14:tracePt t="39047" x="2565400" y="1466850"/>
          <p14:tracePt t="39063" x="2578100" y="1466850"/>
          <p14:tracePt t="39149" x="2584450" y="1466850"/>
          <p14:tracePt t="39355" x="2578100" y="1466850"/>
          <p14:tracePt t="39367" x="2559050" y="1466850"/>
          <p14:tracePt t="39377" x="2540000" y="1466850"/>
          <p14:tracePt t="39387" x="2533650" y="1466850"/>
          <p14:tracePt t="39397" x="2520950" y="1466850"/>
          <p14:tracePt t="39413" x="2514600" y="1466850"/>
          <p14:tracePt t="39430" x="2501900" y="1466850"/>
          <p14:tracePt t="39446" x="2495550" y="1466850"/>
          <p14:tracePt t="39463" x="2482850" y="1466850"/>
          <p14:tracePt t="39480" x="2457450" y="1466850"/>
          <p14:tracePt t="39496" x="2432050" y="1466850"/>
          <p14:tracePt t="39513" x="2425700" y="1466850"/>
          <p14:tracePt t="39530" x="2413000" y="1460500"/>
          <p14:tracePt t="39546" x="2387600" y="1460500"/>
          <p14:tracePt t="39563" x="2374900" y="1460500"/>
          <p14:tracePt t="39580" x="2355850" y="1460500"/>
          <p14:tracePt t="39596" x="2349500" y="1454150"/>
          <p14:tracePt t="39613" x="2343150" y="1454150"/>
          <p14:tracePt t="39630" x="2336800" y="1454150"/>
          <p14:tracePt t="39692" x="2330450" y="1454150"/>
          <p14:tracePt t="39708" x="2324100" y="1454150"/>
          <p14:tracePt t="39734" x="2317750" y="1454150"/>
          <p14:tracePt t="40192" x="2311400" y="1454150"/>
          <p14:tracePt t="40223" x="2317750" y="1454150"/>
          <p14:tracePt t="40233" x="2330450" y="1454150"/>
          <p14:tracePt t="40238" x="2336800" y="1454150"/>
          <p14:tracePt t="40248" x="2349500" y="1454150"/>
          <p14:tracePt t="40263" x="2374900" y="1454150"/>
          <p14:tracePt t="40279" x="2400300" y="1454150"/>
          <p14:tracePt t="40296" x="2406650" y="1454150"/>
          <p14:tracePt t="40313" x="2419350" y="1454150"/>
          <p14:tracePt t="40329" x="2425700" y="1454150"/>
          <p14:tracePt t="40363" x="2432050" y="1454150"/>
          <p14:tracePt t="40385" x="2438400" y="1454150"/>
          <p14:tracePt t="40396" x="2457450" y="1454150"/>
          <p14:tracePt t="40413" x="2482850" y="1454150"/>
          <p14:tracePt t="40429" x="2508250" y="1454150"/>
          <p14:tracePt t="40446" x="2527300" y="1454150"/>
          <p14:tracePt t="40463" x="2565400" y="1460500"/>
          <p14:tracePt t="40479" x="2590800" y="1460500"/>
          <p14:tracePt t="40496" x="2609850" y="1460500"/>
          <p14:tracePt t="40512" x="2622550" y="1460500"/>
          <p14:tracePt t="40529" x="2660650" y="1460500"/>
          <p14:tracePt t="40546" x="2724150" y="1460500"/>
          <p14:tracePt t="40562" x="2774950" y="1473200"/>
          <p14:tracePt t="40579" x="2819400" y="1473200"/>
          <p14:tracePt t="40596" x="2882900" y="1473200"/>
          <p14:tracePt t="40612" x="3003550" y="1492250"/>
          <p14:tracePt t="40629" x="3041650" y="1498600"/>
          <p14:tracePt t="40646" x="3105150" y="1498600"/>
          <p14:tracePt t="40662" x="3149600" y="1498600"/>
          <p14:tracePt t="40679" x="3175000" y="1498600"/>
          <p14:tracePt t="40696" x="3194050" y="1498600"/>
          <p14:tracePt t="40712" x="3225800" y="1498600"/>
          <p14:tracePt t="40729" x="3238500" y="1498600"/>
          <p14:tracePt t="40746" x="3276600" y="1498600"/>
          <p14:tracePt t="40762" x="3321050" y="1498600"/>
          <p14:tracePt t="40779" x="3346450" y="1498600"/>
          <p14:tracePt t="40795" x="3384550" y="1498600"/>
          <p14:tracePt t="40812" x="3435350" y="1498600"/>
          <p14:tracePt t="40829" x="3473450" y="1498600"/>
          <p14:tracePt t="40846" x="3511550" y="1498600"/>
          <p14:tracePt t="40862" x="3536950" y="1498600"/>
          <p14:tracePt t="40879" x="3606800" y="1498600"/>
          <p14:tracePt t="40895" x="3644900" y="1498600"/>
          <p14:tracePt t="40912" x="3670300" y="1498600"/>
          <p14:tracePt t="40929" x="3708400" y="1498600"/>
          <p14:tracePt t="40946" x="3784600" y="1498600"/>
          <p14:tracePt t="40962" x="3829050" y="1504950"/>
          <p14:tracePt t="40979" x="3886200" y="1511300"/>
          <p14:tracePt t="40995" x="3924300" y="1517650"/>
          <p14:tracePt t="41012" x="3987800" y="1517650"/>
          <p14:tracePt t="41029" x="4064000" y="1524000"/>
          <p14:tracePt t="41045" x="4159250" y="1524000"/>
          <p14:tracePt t="41062" x="4229100" y="1543050"/>
          <p14:tracePt t="41079" x="4286250" y="1543050"/>
          <p14:tracePt t="41095" x="4381500" y="1562100"/>
          <p14:tracePt t="41112" x="4495800" y="1568450"/>
          <p14:tracePt t="41129" x="4552950" y="1568450"/>
          <p14:tracePt t="41145" x="4603750" y="1574800"/>
          <p14:tracePt t="41162" x="4692650" y="1581150"/>
          <p14:tracePt t="41179" x="4749800" y="1587500"/>
          <p14:tracePt t="41195" x="4794250" y="1587500"/>
          <p14:tracePt t="41212" x="4851400" y="1587500"/>
          <p14:tracePt t="41228" x="4908550" y="1587500"/>
          <p14:tracePt t="41245" x="4959350" y="1587500"/>
          <p14:tracePt t="41262" x="5035550" y="1581150"/>
          <p14:tracePt t="41278" x="5086350" y="1574800"/>
          <p14:tracePt t="41295" x="5168900" y="1555750"/>
          <p14:tracePt t="41312" x="5257800" y="1555750"/>
          <p14:tracePt t="41328" x="5295900" y="1555750"/>
          <p14:tracePt t="41345" x="5321300" y="1555750"/>
          <p14:tracePt t="41362" x="5334000" y="1555750"/>
          <p14:tracePt t="41378" x="5372100" y="1555750"/>
          <p14:tracePt t="41395" x="5384800" y="1549400"/>
          <p14:tracePt t="41412" x="5422900" y="1543050"/>
          <p14:tracePt t="41428" x="5467350" y="1543050"/>
          <p14:tracePt t="41445" x="5518150" y="1543050"/>
          <p14:tracePt t="41462" x="5575300" y="1543050"/>
          <p14:tracePt t="41478" x="5613400" y="1543050"/>
          <p14:tracePt t="41495" x="5683250" y="1543050"/>
          <p14:tracePt t="41512" x="5746750" y="1543050"/>
          <p14:tracePt t="41528" x="5791200" y="1543050"/>
          <p14:tracePt t="41545" x="5822950" y="1543050"/>
          <p14:tracePt t="41562" x="5861050" y="1543050"/>
          <p14:tracePt t="41578" x="5892800" y="1543050"/>
          <p14:tracePt t="41595" x="5943600" y="1536700"/>
          <p14:tracePt t="41612" x="5981700" y="1536700"/>
          <p14:tracePt t="41628" x="6000750" y="1536700"/>
          <p14:tracePt t="41645" x="6064250" y="1524000"/>
          <p14:tracePt t="41662" x="6102350" y="1517650"/>
          <p14:tracePt t="41678" x="6140450" y="1504950"/>
          <p14:tracePt t="41695" x="6191250" y="1492250"/>
          <p14:tracePt t="41712" x="6267450" y="1479550"/>
          <p14:tracePt t="41728" x="6299200" y="1473200"/>
          <p14:tracePt t="41745" x="6337300" y="1466850"/>
          <p14:tracePt t="41761" x="6369050" y="1466850"/>
          <p14:tracePt t="41779" x="6400800" y="1466850"/>
          <p14:tracePt t="41795" x="6464300" y="1447800"/>
          <p14:tracePt t="41812" x="6483350" y="1441450"/>
          <p14:tracePt t="41828" x="6502400" y="1441450"/>
          <p14:tracePt t="41845" x="6508750" y="1435100"/>
          <p14:tracePt t="41861" x="6534150" y="1422400"/>
          <p14:tracePt t="41878" x="6572250" y="1397000"/>
          <p14:tracePt t="41895" x="6604000" y="1377950"/>
          <p14:tracePt t="41928" x="6635750" y="1352550"/>
          <p14:tracePt t="41945" x="6635750" y="1346200"/>
          <p14:tracePt t="41961" x="6642100" y="1333500"/>
          <p14:tracePt t="41978" x="6642100" y="1314450"/>
          <p14:tracePt t="41995" x="6642100" y="1301750"/>
          <p14:tracePt t="42011" x="6642100" y="1295400"/>
          <p14:tracePt t="42028" x="6642100" y="1282700"/>
          <p14:tracePt t="42045" x="6635750" y="1263650"/>
          <p14:tracePt t="42061" x="6629400" y="1263650"/>
          <p14:tracePt t="42078" x="6623050" y="1257300"/>
          <p14:tracePt t="42095" x="6604000" y="1244600"/>
          <p14:tracePt t="42112" x="6591300" y="1244600"/>
          <p14:tracePt t="42128" x="6572250" y="1238250"/>
          <p14:tracePt t="42145" x="6477000" y="1231900"/>
          <p14:tracePt t="42161" x="6426200" y="1219200"/>
          <p14:tracePt t="42178" x="6356350" y="1212850"/>
          <p14:tracePt t="42194" x="6261100" y="1206500"/>
          <p14:tracePt t="42211" x="6191250" y="1200150"/>
          <p14:tracePt t="42228" x="6140450" y="1187450"/>
          <p14:tracePt t="42244" x="6102350" y="1187450"/>
          <p14:tracePt t="42261" x="6064250" y="1187450"/>
          <p14:tracePt t="42278" x="6013450" y="1181100"/>
          <p14:tracePt t="42294" x="5956300" y="1174750"/>
          <p14:tracePt t="42311" x="5886450" y="1155700"/>
          <p14:tracePt t="42328" x="5842000" y="1155700"/>
          <p14:tracePt t="42344" x="5759450" y="1143000"/>
          <p14:tracePt t="42361" x="5645150" y="1136650"/>
          <p14:tracePt t="42378" x="5518150" y="1123950"/>
          <p14:tracePt t="42394" x="5435600" y="1111250"/>
          <p14:tracePt t="42411" x="5353050" y="1111250"/>
          <p14:tracePt t="42428" x="5162550" y="1092200"/>
          <p14:tracePt t="42444" x="5080000" y="1085850"/>
          <p14:tracePt t="42461" x="4972050" y="1079500"/>
          <p14:tracePt t="42478" x="4895850" y="1066800"/>
          <p14:tracePt t="42494" x="4724400" y="1066800"/>
          <p14:tracePt t="42511" x="4629150" y="1066800"/>
          <p14:tracePt t="42528" x="4559300" y="1066800"/>
          <p14:tracePt t="42544" x="4464050" y="1066800"/>
          <p14:tracePt t="42561" x="4349750" y="1066800"/>
          <p14:tracePt t="42578" x="4235450" y="1066800"/>
          <p14:tracePt t="42594" x="4127500" y="1066800"/>
          <p14:tracePt t="42611" x="4057650" y="1066800"/>
          <p14:tracePt t="42628" x="3943350" y="1066800"/>
          <p14:tracePt t="42644" x="3721100" y="1066800"/>
          <p14:tracePt t="42661" x="3594100" y="1066800"/>
          <p14:tracePt t="42677" x="3492500" y="1066800"/>
          <p14:tracePt t="42694" x="3333750" y="1066800"/>
          <p14:tracePt t="42711" x="3244850" y="1066800"/>
          <p14:tracePt t="42727" x="3181350" y="1066800"/>
          <p14:tracePt t="42744" x="3086100" y="1066800"/>
          <p14:tracePt t="42761" x="3003550" y="1060450"/>
          <p14:tracePt t="42777" x="2940050" y="1047750"/>
          <p14:tracePt t="42794" x="2882900" y="1041400"/>
          <p14:tracePt t="42811" x="2851150" y="1041400"/>
          <p14:tracePt t="42827" x="2787650" y="1041400"/>
          <p14:tracePt t="42844" x="2705100" y="1041400"/>
          <p14:tracePt t="42861" x="2622550" y="1041400"/>
          <p14:tracePt t="42877" x="2565400" y="1041400"/>
          <p14:tracePt t="42894" x="2520950" y="1041400"/>
          <p14:tracePt t="42911" x="2425700" y="1041400"/>
          <p14:tracePt t="42927" x="2400300" y="1041400"/>
          <p14:tracePt t="42944" x="2349500" y="1041400"/>
          <p14:tracePt t="42961" x="2317750" y="1041400"/>
          <p14:tracePt t="42977" x="2241550" y="1041400"/>
          <p14:tracePt t="42994" x="2197100" y="1041400"/>
          <p14:tracePt t="43011" x="2159000" y="1041400"/>
          <p14:tracePt t="43027" x="2120900" y="1041400"/>
          <p14:tracePt t="43044" x="2095500" y="1041400"/>
          <p14:tracePt t="43061" x="2082800" y="1041400"/>
          <p14:tracePt t="43094" x="2063750" y="1041400"/>
          <p14:tracePt t="43111" x="2063750" y="1047750"/>
          <p14:tracePt t="43127" x="2044700" y="1054100"/>
          <p14:tracePt t="43144" x="2032000" y="1073150"/>
          <p14:tracePt t="43161" x="2025650" y="1079500"/>
          <p14:tracePt t="43177" x="2025650" y="1085850"/>
          <p14:tracePt t="43194" x="2019300" y="1104900"/>
          <p14:tracePt t="43210" x="2019300" y="1136650"/>
          <p14:tracePt t="43227" x="2019300" y="1181100"/>
          <p14:tracePt t="43244" x="2019300" y="1193800"/>
          <p14:tracePt t="43260" x="2019300" y="1244600"/>
          <p14:tracePt t="43277" x="2044700" y="1295400"/>
          <p14:tracePt t="43294" x="2057400" y="1314450"/>
          <p14:tracePt t="43310" x="2089150" y="1352550"/>
          <p14:tracePt t="43327" x="2139950" y="1403350"/>
          <p14:tracePt t="43344" x="2190750" y="1441450"/>
          <p14:tracePt t="43360" x="2216150" y="1454150"/>
          <p14:tracePt t="43377" x="2247900" y="1473200"/>
          <p14:tracePt t="43394" x="2260600" y="1473200"/>
          <p14:tracePt t="43410" x="2317750" y="1517650"/>
          <p14:tracePt t="43427" x="2355850" y="1530350"/>
          <p14:tracePt t="43444" x="2393950" y="1562100"/>
          <p14:tracePt t="43460" x="2476500" y="1606550"/>
          <p14:tracePt t="43477" x="2559050" y="1625600"/>
          <p14:tracePt t="43494" x="2603500" y="1631950"/>
          <p14:tracePt t="43510" x="2692400" y="1644650"/>
          <p14:tracePt t="43527" x="2806700" y="1657350"/>
          <p14:tracePt t="43544" x="2901950" y="1676400"/>
          <p14:tracePt t="43560" x="3016250" y="1682750"/>
          <p14:tracePt t="43577" x="3092450" y="1682750"/>
          <p14:tracePt t="43593" x="3219450" y="1682750"/>
          <p14:tracePt t="43610" x="3333750" y="1682750"/>
          <p14:tracePt t="43627" x="3454400" y="1682750"/>
          <p14:tracePt t="43643" x="3549650" y="1682750"/>
          <p14:tracePt t="43660" x="3619500" y="1670050"/>
          <p14:tracePt t="43677" x="3708400" y="1670050"/>
          <p14:tracePt t="43694" x="3898900" y="1670050"/>
          <p14:tracePt t="43710" x="4032250" y="1670050"/>
          <p14:tracePt t="43727" x="4133850" y="1670050"/>
          <p14:tracePt t="43743" x="4229100" y="1670050"/>
          <p14:tracePt t="43760" x="4502150" y="1670050"/>
          <p14:tracePt t="43777" x="4591050" y="1663700"/>
          <p14:tracePt t="43793" x="4718050" y="1663700"/>
          <p14:tracePt t="43810" x="4864100" y="1663700"/>
          <p14:tracePt t="43827" x="4972050" y="1663700"/>
          <p14:tracePt t="43843" x="5060950" y="1663700"/>
          <p14:tracePt t="43860" x="5130800" y="1663700"/>
          <p14:tracePt t="43877" x="5219700" y="1663700"/>
          <p14:tracePt t="43893" x="5359400" y="1657350"/>
          <p14:tracePt t="43910" x="5467350" y="1644650"/>
          <p14:tracePt t="43927" x="5613400" y="1644650"/>
          <p14:tracePt t="43943" x="5702300" y="1644650"/>
          <p14:tracePt t="43960" x="5829300" y="1644650"/>
          <p14:tracePt t="43977" x="6013450" y="1625600"/>
          <p14:tracePt t="43994" x="6121400" y="1600200"/>
          <p14:tracePt t="44011" x="6267450" y="1581150"/>
          <p14:tracePt t="44027" x="6407150" y="1581150"/>
          <p14:tracePt t="44044" x="6508750" y="1568450"/>
          <p14:tracePt t="44060" x="6559550" y="1549400"/>
          <p14:tracePt t="44077" x="6591300" y="1530350"/>
          <p14:tracePt t="44093" x="6604000" y="1517650"/>
          <p14:tracePt t="44110" x="6616700" y="1492250"/>
          <p14:tracePt t="44143" x="6616700" y="1485900"/>
          <p14:tracePt t="44160" x="6616700" y="1479550"/>
          <p14:tracePt t="44182" x="6616700" y="1473200"/>
          <p14:tracePt t="44193" x="6616700" y="1466850"/>
          <p14:tracePt t="44210" x="6591300" y="1447800"/>
          <p14:tracePt t="44227" x="6553200" y="1422400"/>
          <p14:tracePt t="44243" x="6419850" y="1358900"/>
          <p14:tracePt t="44260" x="6343650" y="1320800"/>
          <p14:tracePt t="44277" x="6178550" y="1276350"/>
          <p14:tracePt t="44293" x="5981700" y="1225550"/>
          <p14:tracePt t="44310" x="5765800" y="1174750"/>
          <p14:tracePt t="44327" x="5600700" y="1155700"/>
          <p14:tracePt t="44343" x="5461000" y="1136650"/>
          <p14:tracePt t="44360" x="5257800" y="1098550"/>
          <p14:tracePt t="44376" x="4991100" y="1060450"/>
          <p14:tracePt t="44393" x="4800600" y="1060450"/>
          <p14:tracePt t="44410" x="4635500" y="1060450"/>
          <p14:tracePt t="44427" x="4540250" y="1060450"/>
          <p14:tracePt t="44443" x="4387850" y="1060450"/>
          <p14:tracePt t="44460" x="4184650" y="1060450"/>
          <p14:tracePt t="44476" x="3987800" y="1060450"/>
          <p14:tracePt t="44493" x="3829050" y="1060450"/>
          <p14:tracePt t="44510" x="3702050" y="1060450"/>
          <p14:tracePt t="44526" x="3397250" y="1060450"/>
          <p14:tracePt t="44543" x="3302000" y="1060450"/>
          <p14:tracePt t="44559" x="3168650" y="1079500"/>
          <p14:tracePt t="44576" x="3054350" y="1079500"/>
          <p14:tracePt t="44593" x="2832100" y="1079500"/>
          <p14:tracePt t="44610" x="2711450" y="1079500"/>
          <p14:tracePt t="44627" x="2635250" y="1079500"/>
          <p14:tracePt t="44643" x="2546350" y="1079500"/>
          <p14:tracePt t="44660" x="2463800" y="1079500"/>
          <p14:tracePt t="44676" x="2374900" y="1079500"/>
          <p14:tracePt t="44693" x="2317750" y="1079500"/>
          <p14:tracePt t="44709" x="2286000" y="1079500"/>
          <p14:tracePt t="44726" x="2254250" y="1079500"/>
          <p14:tracePt t="44743" x="2209800" y="1092200"/>
          <p14:tracePt t="44759" x="2197100" y="1098550"/>
          <p14:tracePt t="44776" x="2184400" y="1104900"/>
          <p14:tracePt t="44793" x="2146300" y="1130300"/>
          <p14:tracePt t="44809" x="2127250" y="1149350"/>
          <p14:tracePt t="44826" x="2120900" y="1155700"/>
          <p14:tracePt t="44843" x="2108200" y="1181100"/>
          <p14:tracePt t="44859" x="2101850" y="1206500"/>
          <p14:tracePt t="44876" x="2082800" y="1238250"/>
          <p14:tracePt t="44893" x="2082800" y="1257300"/>
          <p14:tracePt t="44910" x="2076450" y="1289050"/>
          <p14:tracePt t="44926" x="2076450" y="1295400"/>
          <p14:tracePt t="44943" x="2076450" y="1320800"/>
          <p14:tracePt t="44959" x="2076450" y="1339850"/>
          <p14:tracePt t="44976" x="2076450" y="1358900"/>
          <p14:tracePt t="44993" x="2076450" y="1365250"/>
          <p14:tracePt t="45009" x="2076450" y="1371600"/>
          <p14:tracePt t="45051" x="2076450" y="1377950"/>
          <p14:tracePt t="45177" x="2076450" y="1384300"/>
          <p14:tracePt t="45187" x="2076450" y="1390650"/>
          <p14:tracePt t="45197" x="2076450" y="1403350"/>
          <p14:tracePt t="45209" x="2095500" y="1409700"/>
          <p14:tracePt t="45226" x="2146300" y="1422400"/>
          <p14:tracePt t="45242" x="2197100" y="1428750"/>
          <p14:tracePt t="45259" x="2241550" y="1454150"/>
          <p14:tracePt t="45276" x="2279650" y="1454150"/>
          <p14:tracePt t="45292" x="2324100" y="1460500"/>
          <p14:tracePt t="45309" x="2374900" y="1466850"/>
          <p14:tracePt t="45326" x="2400300" y="1473200"/>
          <p14:tracePt t="45343" x="2413000" y="1485900"/>
          <p14:tracePt t="45359" x="2444750" y="1492250"/>
          <p14:tracePt t="45376" x="2457450" y="1504950"/>
          <p14:tracePt t="45393" x="2482850" y="1511300"/>
          <p14:tracePt t="45409" x="2489200" y="1517650"/>
          <p14:tracePt t="45426" x="2514600" y="1517650"/>
          <p14:tracePt t="45442" x="2533650" y="1517650"/>
          <p14:tracePt t="45823" x="2540000" y="1517650"/>
          <p14:tracePt t="45837" x="2527300" y="1517650"/>
          <p14:tracePt t="45843" x="2520950" y="1517650"/>
          <p14:tracePt t="45847" x="2508250" y="1517650"/>
          <p14:tracePt t="45859" x="2489200" y="1524000"/>
          <p14:tracePt t="45875" x="2470150" y="1524000"/>
          <p14:tracePt t="45892" x="2432050" y="1536700"/>
          <p14:tracePt t="45909" x="2400300" y="1543050"/>
          <p14:tracePt t="45925" x="2368550" y="1543050"/>
          <p14:tracePt t="45942" x="2336800" y="1555750"/>
          <p14:tracePt t="45958" x="2317750" y="1562100"/>
          <p14:tracePt t="45975" x="2298700" y="1568450"/>
          <p14:tracePt t="45992" x="2247900" y="1568450"/>
          <p14:tracePt t="46008" x="2203450" y="1574800"/>
          <p14:tracePt t="46025" x="2133600" y="1587500"/>
          <p14:tracePt t="46042" x="2101850" y="1587500"/>
          <p14:tracePt t="46058" x="2032000" y="1587500"/>
          <p14:tracePt t="46075" x="1898650" y="1587500"/>
          <p14:tracePt t="46092" x="1816100" y="1587500"/>
          <p14:tracePt t="46109" x="1695450" y="1587500"/>
          <p14:tracePt t="46125" x="1606550" y="1587500"/>
          <p14:tracePt t="46142" x="1530350" y="1587500"/>
          <p14:tracePt t="46159" x="1485900" y="1587500"/>
          <p14:tracePt t="46175" x="1416050" y="1587500"/>
          <p14:tracePt t="46192" x="1327150" y="1587500"/>
          <p14:tracePt t="46209" x="1244600" y="1587500"/>
          <p14:tracePt t="46225" x="1155700" y="1587500"/>
          <p14:tracePt t="46242" x="1085850" y="1587500"/>
          <p14:tracePt t="46258" x="990600" y="1587500"/>
          <p14:tracePt t="46275" x="863600" y="1587500"/>
          <p14:tracePt t="46292" x="781050" y="1587500"/>
          <p14:tracePt t="46308" x="742950" y="1587500"/>
          <p14:tracePt t="46325" x="717550" y="1587500"/>
          <p14:tracePt t="46341" x="679450" y="1606550"/>
          <p14:tracePt t="46358" x="666750" y="1612900"/>
          <p14:tracePt t="46375" x="641350" y="1619250"/>
          <p14:tracePt t="46391" x="615950" y="1631950"/>
          <p14:tracePt t="46408" x="546100" y="1644650"/>
          <p14:tracePt t="46425" x="476250" y="1670050"/>
          <p14:tracePt t="46441" x="444500" y="1682750"/>
          <p14:tracePt t="46458" x="400050" y="1695450"/>
          <p14:tracePt t="46475" x="374650" y="1714500"/>
          <p14:tracePt t="46491" x="368300" y="1720850"/>
          <p14:tracePt t="46529" x="368300" y="1733550"/>
          <p14:tracePt t="46541" x="361950" y="1739900"/>
          <p14:tracePt t="46558" x="355600" y="1746250"/>
          <p14:tracePt t="46575" x="355600" y="1765300"/>
          <p14:tracePt t="46608" x="342900" y="1771650"/>
          <p14:tracePt t="46625" x="342900" y="1790700"/>
          <p14:tracePt t="46641" x="342900" y="1803400"/>
          <p14:tracePt t="46675" x="336550" y="1822450"/>
          <p14:tracePt t="46691" x="336550" y="1828800"/>
          <p14:tracePt t="46708" x="336550" y="1841500"/>
          <p14:tracePt t="46725" x="336550" y="1847850"/>
          <p14:tracePt t="46761" x="336550" y="1860550"/>
          <p14:tracePt t="46851" x="336550" y="1866900"/>
          <p14:tracePt t="46867" x="336550" y="1879600"/>
          <p14:tracePt t="47017" x="336550" y="1885950"/>
          <p14:tracePt t="47047" x="330200" y="1885950"/>
          <p14:tracePt t="47057" x="323850" y="1885950"/>
          <p14:tracePt t="47067" x="317500" y="1885950"/>
          <p14:tracePt t="47079" x="317500" y="1879600"/>
          <p14:tracePt t="47091" x="311150" y="1879600"/>
          <p14:tracePt t="47108" x="304800" y="1873250"/>
          <p14:tracePt t="47133" x="292100" y="1866900"/>
          <p14:tracePt t="47163" x="279400" y="1860550"/>
          <p14:tracePt t="47189" x="273050" y="1847850"/>
          <p14:tracePt t="47441" x="273050" y="1854200"/>
          <p14:tracePt t="47447" x="279400" y="1860550"/>
          <p14:tracePt t="47457" x="285750" y="1866900"/>
          <p14:tracePt t="47474" x="304800" y="1892300"/>
          <p14:tracePt t="47491" x="317500" y="1898650"/>
          <p14:tracePt t="47507" x="330200" y="1905000"/>
          <p14:tracePt t="47524" x="342900" y="1905000"/>
          <p14:tracePt t="53764" x="355600" y="1911350"/>
          <p14:tracePt t="53766" x="654050" y="1974850"/>
          <p14:tracePt t="53782" x="666750" y="1974850"/>
          <p14:tracePt t="53792" x="679450" y="1974850"/>
          <p14:tracePt t="53824" x="685800" y="1974850"/>
          <p14:tracePt t="53834" x="692150" y="1974850"/>
          <p14:tracePt t="53884" x="698500" y="1974850"/>
          <p14:tracePt t="53894" x="704850" y="1974850"/>
          <p14:tracePt t="53904" x="711200" y="1974850"/>
          <p14:tracePt t="53940" x="717550" y="1974850"/>
          <p14:tracePt t="53950" x="723900" y="1974850"/>
          <p14:tracePt t="53954" x="723900" y="1981200"/>
          <p14:tracePt t="54000" x="730250" y="1981200"/>
          <p14:tracePt t="54030" x="736600" y="1981200"/>
          <p14:tracePt t="54040" x="755650" y="1987550"/>
          <p14:tracePt t="54050" x="762000" y="1987550"/>
          <p14:tracePt t="54060" x="768350" y="1987550"/>
          <p14:tracePt t="54069" x="787400" y="1987550"/>
          <p14:tracePt t="54086" x="831850" y="1993900"/>
          <p14:tracePt t="54103" x="838200" y="1993900"/>
          <p14:tracePt t="54119" x="869950" y="1993900"/>
          <p14:tracePt t="54136" x="895350" y="1993900"/>
          <p14:tracePt t="54153" x="908050" y="1993900"/>
          <p14:tracePt t="54169" x="914400" y="1993900"/>
          <p14:tracePt t="54186" x="933450" y="1993900"/>
          <p14:tracePt t="54203" x="939800" y="1993900"/>
          <p14:tracePt t="54219" x="952500" y="1993900"/>
          <p14:tracePt t="54236" x="965200" y="1993900"/>
          <p14:tracePt t="54253" x="971550" y="1993900"/>
          <p14:tracePt t="54269" x="990600" y="1993900"/>
          <p14:tracePt t="54286" x="1016000" y="1993900"/>
          <p14:tracePt t="54303" x="1041400" y="1993900"/>
          <p14:tracePt t="54319" x="1066800" y="1993900"/>
          <p14:tracePt t="54336" x="1079500" y="1993900"/>
          <p14:tracePt t="54352" x="1092200" y="1993900"/>
          <p14:tracePt t="54369" x="1111250" y="1993900"/>
          <p14:tracePt t="54386" x="1123950" y="1993900"/>
          <p14:tracePt t="54402" x="1143000" y="1993900"/>
          <p14:tracePt t="54419" x="1162050" y="1993900"/>
          <p14:tracePt t="54436" x="1193800" y="1993900"/>
          <p14:tracePt t="54452" x="1200150" y="1993900"/>
          <p14:tracePt t="54469" x="1212850" y="1993900"/>
          <p14:tracePt t="54486" x="1219200" y="1993900"/>
          <p14:tracePt t="54502" x="1225550" y="1993900"/>
          <p14:tracePt t="54519" x="1231900" y="1987550"/>
          <p14:tracePt t="54536" x="1244600" y="1987550"/>
          <p14:tracePt t="54552" x="1250950" y="1987550"/>
          <p14:tracePt t="54586" x="1257300" y="1987550"/>
          <p14:tracePt t="54602" x="1276350" y="1987550"/>
          <p14:tracePt t="54619" x="1282700" y="1974850"/>
          <p14:tracePt t="54636" x="1301750" y="1974850"/>
          <p14:tracePt t="54652" x="1327150" y="1974850"/>
          <p14:tracePt t="54669" x="1358900" y="1968500"/>
          <p14:tracePt t="54686" x="1390650" y="1968500"/>
          <p14:tracePt t="54702" x="1403350" y="1962150"/>
          <p14:tracePt t="54719" x="1422400" y="1949450"/>
          <p14:tracePt t="54736" x="1435100" y="1949450"/>
          <p14:tracePt t="54736" x="1454150" y="1943100"/>
          <p14:tracePt t="54752" x="1466850" y="1930400"/>
          <p14:tracePt t="54769" x="1492250" y="1911350"/>
          <p14:tracePt t="54786" x="1498600" y="1911350"/>
          <p14:tracePt t="54802" x="1524000" y="1892300"/>
          <p14:tracePt t="54819" x="1543050" y="1879600"/>
          <p14:tracePt t="54836" x="1549400" y="1879600"/>
          <p14:tracePt t="54869" x="1555750" y="1873250"/>
          <p14:tracePt t="54888" x="1568450" y="1860550"/>
          <p14:tracePt t="54912" x="1568450" y="1854200"/>
          <p14:tracePt t="54922" x="1568450" y="1847850"/>
          <p14:tracePt t="54935" x="1568450" y="1841500"/>
          <p14:tracePt t="54952" x="1568450" y="1822450"/>
          <p14:tracePt t="54969" x="1568450" y="1816100"/>
          <p14:tracePt t="55002" x="1568450" y="1809750"/>
          <p14:tracePt t="55019" x="1568450" y="1797050"/>
          <p14:tracePt t="55058" x="1555750" y="1797050"/>
          <p14:tracePt t="55074" x="1543050" y="1797050"/>
          <p14:tracePt t="55084" x="1536700" y="1797050"/>
          <p14:tracePt t="55090" x="1530350" y="1797050"/>
          <p14:tracePt t="55102" x="1524000" y="1797050"/>
          <p14:tracePt t="55119" x="1504950" y="1790700"/>
          <p14:tracePt t="55135" x="1498600" y="1790700"/>
          <p14:tracePt t="55152" x="1485900" y="1784350"/>
          <p14:tracePt t="55169" x="1460500" y="1784350"/>
          <p14:tracePt t="55185" x="1435100" y="1778000"/>
          <p14:tracePt t="55202" x="1403350" y="1771650"/>
          <p14:tracePt t="55219" x="1384300" y="1771650"/>
          <p14:tracePt t="55235" x="1327150" y="1765300"/>
          <p14:tracePt t="55252" x="1276350" y="1765300"/>
          <p14:tracePt t="55269" x="1250950" y="1765300"/>
          <p14:tracePt t="55285" x="1219200" y="1758950"/>
          <p14:tracePt t="55302" x="1162050" y="1746250"/>
          <p14:tracePt t="55318" x="1136650" y="1733550"/>
          <p14:tracePt t="55335" x="1123950" y="1727200"/>
          <p14:tracePt t="55352" x="1111250" y="1727200"/>
          <p14:tracePt t="55368" x="1073150" y="1714500"/>
          <p14:tracePt t="55385" x="1060450" y="1714500"/>
          <p14:tracePt t="55402" x="1041400" y="1714500"/>
          <p14:tracePt t="55418" x="1016000" y="1701800"/>
          <p14:tracePt t="55435" x="958850" y="1689100"/>
          <p14:tracePt t="55452" x="901700" y="1689100"/>
          <p14:tracePt t="55468" x="850900" y="1682750"/>
          <p14:tracePt t="55485" x="819150" y="1676400"/>
          <p14:tracePt t="55502" x="755650" y="1670050"/>
          <p14:tracePt t="55519" x="730250" y="1670050"/>
          <p14:tracePt t="55535" x="711200" y="1663700"/>
          <p14:tracePt t="55552" x="704850" y="1663700"/>
          <p14:tracePt t="55568" x="679450" y="1663700"/>
          <p14:tracePt t="55585" x="666750" y="1663700"/>
          <p14:tracePt t="55602" x="647700" y="1663700"/>
          <p14:tracePt t="55618" x="615950" y="1663700"/>
          <p14:tracePt t="55635" x="584200" y="1663700"/>
          <p14:tracePt t="55652" x="539750" y="1676400"/>
          <p14:tracePt t="55668" x="514350" y="1682750"/>
          <p14:tracePt t="55685" x="476250" y="1695450"/>
          <p14:tracePt t="55702" x="450850" y="1701800"/>
          <p14:tracePt t="55718" x="431800" y="1714500"/>
          <p14:tracePt t="55735" x="419100" y="1727200"/>
          <p14:tracePt t="55751" x="400050" y="1733550"/>
          <p14:tracePt t="55768" x="393700" y="1739900"/>
          <p14:tracePt t="55785" x="381000" y="1752600"/>
          <p14:tracePt t="55801" x="374650" y="1752600"/>
          <p14:tracePt t="55818" x="368300" y="1752600"/>
          <p14:tracePt t="55835" x="361950" y="1758950"/>
          <p14:tracePt t="55851" x="355600" y="1771650"/>
          <p14:tracePt t="55885" x="342900" y="1803400"/>
          <p14:tracePt t="55901" x="336550" y="1809750"/>
          <p14:tracePt t="55918" x="336550" y="1847850"/>
          <p14:tracePt t="55935" x="323850" y="1860550"/>
          <p14:tracePt t="55951" x="317500" y="1879600"/>
          <p14:tracePt t="55968" x="317500" y="1885950"/>
          <p14:tracePt t="56032" x="317500" y="1892300"/>
          <p14:tracePt t="56038" x="317500" y="1898650"/>
          <p14:tracePt t="56062" x="323850" y="1905000"/>
          <p14:tracePt t="56068" x="330200" y="1911350"/>
          <p14:tracePt t="56078" x="336550" y="1917700"/>
          <p14:tracePt t="56085" x="349250" y="1924050"/>
          <p14:tracePt t="56101" x="361950" y="1936750"/>
          <p14:tracePt t="56118" x="381000" y="1943100"/>
          <p14:tracePt t="56135" x="412750" y="1955800"/>
          <p14:tracePt t="56151" x="438150" y="1974850"/>
          <p14:tracePt t="56168" x="469900" y="1993900"/>
          <p14:tracePt t="56185" x="501650" y="2000250"/>
          <p14:tracePt t="56201" x="546100" y="2006600"/>
          <p14:tracePt t="56218" x="603250" y="2006600"/>
          <p14:tracePt t="56219" x="622300" y="2006600"/>
          <p14:tracePt t="56234" x="673100" y="2006600"/>
          <p14:tracePt t="56251" x="723900" y="2006600"/>
          <p14:tracePt t="56268" x="742950" y="2006600"/>
          <p14:tracePt t="56284" x="762000" y="2006600"/>
          <p14:tracePt t="56301" x="774700" y="2006600"/>
          <p14:tracePt t="56318" x="787400" y="2006600"/>
          <p14:tracePt t="56334" x="812800" y="2006600"/>
          <p14:tracePt t="56351" x="844550" y="2006600"/>
          <p14:tracePt t="56368" x="869950" y="2006600"/>
          <p14:tracePt t="56384" x="901700" y="2006600"/>
          <p14:tracePt t="56401" x="946150" y="2006600"/>
          <p14:tracePt t="56418" x="965200" y="2006600"/>
          <p14:tracePt t="56434" x="1003300" y="2006600"/>
          <p14:tracePt t="56451" x="1047750" y="2006600"/>
          <p14:tracePt t="56468" x="1073150" y="2006600"/>
          <p14:tracePt t="56484" x="1136650" y="2006600"/>
          <p14:tracePt t="56501" x="1162050" y="2006600"/>
          <p14:tracePt t="56518" x="1187450" y="2006600"/>
          <p14:tracePt t="56534" x="1200150" y="2006600"/>
          <p14:tracePt t="56551" x="1219200" y="2006600"/>
          <p14:tracePt t="56568" x="1238250" y="2006600"/>
          <p14:tracePt t="56584" x="1270000" y="2006600"/>
          <p14:tracePt t="56601" x="1308100" y="2006600"/>
          <p14:tracePt t="56617" x="1358900" y="2006600"/>
          <p14:tracePt t="56634" x="1422400" y="2006600"/>
          <p14:tracePt t="56651" x="1447800" y="2006600"/>
          <p14:tracePt t="56668" x="1473200" y="2006600"/>
          <p14:tracePt t="56684" x="1498600" y="2000250"/>
          <p14:tracePt t="56701" x="1524000" y="1993900"/>
          <p14:tracePt t="56717" x="1568450" y="1987550"/>
          <p14:tracePt t="56734" x="1593850" y="1974850"/>
          <p14:tracePt t="56751" x="1600200" y="1962150"/>
          <p14:tracePt t="56767" x="1606550" y="1962150"/>
          <p14:tracePt t="56784" x="1612900" y="1949450"/>
          <p14:tracePt t="56801" x="1619250" y="1949450"/>
          <p14:tracePt t="56818" x="1619250" y="1930400"/>
          <p14:tracePt t="56834" x="1625600" y="1924050"/>
          <p14:tracePt t="56851" x="1625600" y="1917700"/>
          <p14:tracePt t="56867" x="1625600" y="1911350"/>
          <p14:tracePt t="56884" x="1625600" y="1898650"/>
          <p14:tracePt t="56901" x="1625600" y="1879600"/>
          <p14:tracePt t="56917" x="1625600" y="1866900"/>
          <p14:tracePt t="56934" x="1625600" y="1854200"/>
          <p14:tracePt t="56951" x="1606550" y="1841500"/>
          <p14:tracePt t="56967" x="1593850" y="1828800"/>
          <p14:tracePt t="56984" x="1562100" y="1822450"/>
          <p14:tracePt t="57001" x="1530350" y="1809750"/>
          <p14:tracePt t="57017" x="1492250" y="1797050"/>
          <p14:tracePt t="57034" x="1454150" y="1778000"/>
          <p14:tracePt t="57051" x="1441450" y="1778000"/>
          <p14:tracePt t="57067" x="1384300" y="1765300"/>
          <p14:tracePt t="57084" x="1352550" y="1758950"/>
          <p14:tracePt t="57100" x="1327150" y="1752600"/>
          <p14:tracePt t="57117" x="1257300" y="1733550"/>
          <p14:tracePt t="57134" x="1219200" y="1727200"/>
          <p14:tracePt t="57150" x="1187450" y="1720850"/>
          <p14:tracePt t="57167" x="1149350" y="1720850"/>
          <p14:tracePt t="57184" x="1047750" y="1714500"/>
          <p14:tracePt t="57200" x="977900" y="1714500"/>
          <p14:tracePt t="57217" x="895350" y="1714500"/>
          <p14:tracePt t="57234" x="850900" y="1714500"/>
          <p14:tracePt t="57250" x="793750" y="1714500"/>
          <p14:tracePt t="57267" x="755650" y="1714500"/>
          <p14:tracePt t="57284" x="717550" y="1714500"/>
          <p14:tracePt t="57300" x="692150" y="1714500"/>
          <p14:tracePt t="57317" x="673100" y="1714500"/>
          <p14:tracePt t="57334" x="654050" y="1714500"/>
          <p14:tracePt t="57350" x="622300" y="1714500"/>
          <p14:tracePt t="57367" x="609600" y="1714500"/>
          <p14:tracePt t="57384" x="565150" y="1714500"/>
          <p14:tracePt t="57400" x="495300" y="1714500"/>
          <p14:tracePt t="57417" x="450850" y="1714500"/>
          <p14:tracePt t="57434" x="431800" y="1714500"/>
          <p14:tracePt t="57450" x="419100" y="1714500"/>
          <p14:tracePt t="57467" x="412750" y="1714500"/>
          <p14:tracePt t="57484" x="406400" y="1714500"/>
          <p14:tracePt t="57500" x="393700" y="1714500"/>
          <p14:tracePt t="57517" x="381000" y="1720850"/>
          <p14:tracePt t="57534" x="374650" y="1727200"/>
          <p14:tracePt t="57550" x="361950" y="1739900"/>
          <p14:tracePt t="57567" x="349250" y="1752600"/>
          <p14:tracePt t="57583" x="342900" y="1758950"/>
          <p14:tracePt t="57601" x="336550" y="1784350"/>
          <p14:tracePt t="57617" x="323850" y="1803400"/>
          <p14:tracePt t="57634" x="323850" y="1822450"/>
          <p14:tracePt t="57650" x="317500" y="1835150"/>
          <p14:tracePt t="57667" x="311150" y="1860550"/>
          <p14:tracePt t="57683" x="311150" y="1885950"/>
          <p14:tracePt t="57700" x="311150" y="1892300"/>
          <p14:tracePt t="57717" x="311150" y="1905000"/>
          <p14:tracePt t="57750" x="311150" y="1911350"/>
          <p14:tracePt t="57767" x="311150" y="1924050"/>
          <p14:tracePt t="57783" x="311150" y="1930400"/>
          <p14:tracePt t="57800" x="323850" y="1949450"/>
          <p14:tracePt t="57817" x="330200" y="1962150"/>
          <p14:tracePt t="57833" x="342900" y="1968500"/>
          <p14:tracePt t="57850" x="349250" y="1974850"/>
          <p14:tracePt t="57867" x="374650" y="1987550"/>
          <p14:tracePt t="57883" x="387350" y="2006600"/>
          <p14:tracePt t="57900" x="450850" y="2025650"/>
          <p14:tracePt t="57917" x="463550" y="2025650"/>
          <p14:tracePt t="57933" x="469900" y="2025650"/>
          <p14:tracePt t="57950" x="482600" y="2025650"/>
          <p14:tracePt t="57967" x="495300" y="2025650"/>
          <p14:tracePt t="57983" x="514350" y="2025650"/>
          <p14:tracePt t="58000" x="533400" y="2025650"/>
          <p14:tracePt t="58016" x="558800" y="2025650"/>
          <p14:tracePt t="58033" x="596900" y="2025650"/>
          <p14:tracePt t="58050" x="654050" y="2025650"/>
          <p14:tracePt t="58067" x="692150" y="2025650"/>
          <p14:tracePt t="58083" x="723900" y="2025650"/>
          <p14:tracePt t="58100" x="774700" y="2025650"/>
          <p14:tracePt t="58116" x="806450" y="2025650"/>
          <p14:tracePt t="58133" x="844550" y="2025650"/>
          <p14:tracePt t="58150" x="876300" y="2025650"/>
          <p14:tracePt t="58166" x="895350" y="2025650"/>
          <p14:tracePt t="58183" x="914400" y="2025650"/>
          <p14:tracePt t="58200" x="927100" y="2025650"/>
          <p14:tracePt t="58216" x="958850" y="2025650"/>
          <p14:tracePt t="58233" x="977900" y="2025650"/>
          <p14:tracePt t="58250" x="990600" y="2025650"/>
          <p14:tracePt t="58266" x="1009650" y="2012950"/>
          <p14:tracePt t="58283" x="1028700" y="2006600"/>
          <p14:tracePt t="58300" x="1054100" y="2006600"/>
          <p14:tracePt t="58316" x="1073150" y="2000250"/>
          <p14:tracePt t="58333" x="1111250" y="2000250"/>
          <p14:tracePt t="58350" x="1149350" y="2000250"/>
          <p14:tracePt t="58366" x="1168400" y="2000250"/>
          <p14:tracePt t="58383" x="1244600" y="1993900"/>
          <p14:tracePt t="58400" x="1289050" y="1993900"/>
          <p14:tracePt t="58416" x="1320800" y="1993900"/>
          <p14:tracePt t="58433" x="1352550" y="1993900"/>
          <p14:tracePt t="58450" x="1416050" y="1987550"/>
          <p14:tracePt t="58466" x="1447800" y="1981200"/>
          <p14:tracePt t="58483" x="1454150" y="1981200"/>
          <p14:tracePt t="58500" x="1466850" y="1974850"/>
          <p14:tracePt t="58516" x="1479550" y="1974850"/>
          <p14:tracePt t="58533" x="1492250" y="1974850"/>
          <p14:tracePt t="58549" x="1511300" y="1962150"/>
          <p14:tracePt t="58566" x="1530350" y="1962150"/>
          <p14:tracePt t="58583" x="1568450" y="1949450"/>
          <p14:tracePt t="58599" x="1593850" y="1936750"/>
          <p14:tracePt t="58616" x="1612900" y="1930400"/>
          <p14:tracePt t="58633" x="1619250" y="1911350"/>
          <p14:tracePt t="58649" x="1631950" y="1905000"/>
          <p14:tracePt t="58683" x="1638300" y="1898650"/>
          <p14:tracePt t="58699" x="1638300" y="1892300"/>
          <p14:tracePt t="58716" x="1638300" y="1885950"/>
          <p14:tracePt t="58733" x="1638300" y="1866900"/>
          <p14:tracePt t="58749" x="1612900" y="1847850"/>
          <p14:tracePt t="58766" x="1587500" y="1835150"/>
          <p14:tracePt t="58783" x="1504950" y="1797050"/>
          <p14:tracePt t="58799" x="1416050" y="1778000"/>
          <p14:tracePt t="58816" x="1333500" y="1758950"/>
          <p14:tracePt t="58833" x="1263650" y="1758950"/>
          <p14:tracePt t="58849" x="1244600" y="1758950"/>
          <p14:tracePt t="58866" x="1212850" y="1758950"/>
          <p14:tracePt t="58883" x="1187450" y="1752600"/>
          <p14:tracePt t="58899" x="1155700" y="1746250"/>
          <p14:tracePt t="58916" x="1117600" y="1746250"/>
          <p14:tracePt t="58933" x="1054100" y="1746250"/>
          <p14:tracePt t="58949" x="1009650" y="1746250"/>
          <p14:tracePt t="58966" x="984250" y="1746250"/>
          <p14:tracePt t="58982" x="939800" y="1739900"/>
          <p14:tracePt t="58999" x="901700" y="1739900"/>
          <p14:tracePt t="59016" x="869950" y="1739900"/>
          <p14:tracePt t="59032" x="850900" y="1739900"/>
          <p14:tracePt t="59049" x="812800" y="1739900"/>
          <p14:tracePt t="59066" x="793750" y="1739900"/>
          <p14:tracePt t="59082" x="762000" y="1739900"/>
          <p14:tracePt t="59099" x="723900" y="1739900"/>
          <p14:tracePt t="59116" x="685800" y="1739900"/>
          <p14:tracePt t="59133" x="673100" y="1739900"/>
          <p14:tracePt t="59149" x="622300" y="1739900"/>
          <p14:tracePt t="59166" x="603250" y="1739900"/>
          <p14:tracePt t="59182" x="590550" y="1739900"/>
          <p14:tracePt t="59199" x="584200" y="1739900"/>
          <p14:tracePt t="59216" x="577850" y="1739900"/>
          <p14:tracePt t="59232" x="571500" y="1739900"/>
          <p14:tracePt t="59249" x="558800" y="1739900"/>
          <p14:tracePt t="59267" x="552450" y="1739900"/>
          <p14:tracePt t="59282" x="539750" y="1739900"/>
          <p14:tracePt t="59299" x="527050" y="1739900"/>
          <p14:tracePt t="59316" x="514350" y="1752600"/>
          <p14:tracePt t="59332" x="501650" y="1752600"/>
          <p14:tracePt t="59349" x="469900" y="1771650"/>
          <p14:tracePt t="59382" x="457200" y="1771650"/>
          <p14:tracePt t="59416" x="450850" y="1784350"/>
          <p14:tracePt t="59433" x="438150" y="1803400"/>
          <p14:tracePt t="59449" x="431800" y="1809750"/>
          <p14:tracePt t="59469" x="425450" y="1816100"/>
          <p14:tracePt t="59482" x="419100" y="1822450"/>
          <p14:tracePt t="59499" x="412750" y="1828800"/>
          <p14:tracePt t="59515" x="412750" y="1835150"/>
          <p14:tracePt t="59532" x="412750" y="1841500"/>
          <p14:tracePt t="59549" x="406400" y="1847850"/>
          <p14:tracePt t="59565" x="400050" y="1860550"/>
          <p14:tracePt t="59589" x="400050" y="1866900"/>
          <p14:tracePt t="59599" x="393700" y="1873250"/>
          <p14:tracePt t="59615" x="393700" y="1879600"/>
          <p14:tracePt t="59632" x="393700" y="1892300"/>
          <p14:tracePt t="59665" x="393700" y="1905000"/>
          <p14:tracePt t="59682" x="393700" y="1911350"/>
          <p14:tracePt t="59699" x="393700" y="1917700"/>
          <p14:tracePt t="59715" x="393700" y="1930400"/>
          <p14:tracePt t="59732" x="400050" y="1936750"/>
          <p14:tracePt t="59749" x="406400" y="1936750"/>
          <p14:tracePt t="59765" x="425450" y="1943100"/>
          <p14:tracePt t="59782" x="444500" y="1949450"/>
          <p14:tracePt t="59799" x="450850" y="1949450"/>
          <p14:tracePt t="59815" x="476250" y="1962150"/>
          <p14:tracePt t="59832" x="501650" y="1962150"/>
          <p14:tracePt t="59849" x="533400" y="1974850"/>
          <p14:tracePt t="59865" x="577850" y="1987550"/>
          <p14:tracePt t="59882" x="596900" y="1987550"/>
          <p14:tracePt t="59899" x="609600" y="1987550"/>
          <p14:tracePt t="59915" x="635000" y="1993900"/>
          <p14:tracePt t="59932" x="666750" y="1993900"/>
          <p14:tracePt t="59948" x="698500" y="1993900"/>
          <p14:tracePt t="59965" x="711200" y="1993900"/>
          <p14:tracePt t="59982" x="742950" y="1993900"/>
          <p14:tracePt t="59998" x="800100" y="1993900"/>
          <p14:tracePt t="60015" x="825500" y="1993900"/>
          <p14:tracePt t="60032" x="857250" y="1993900"/>
          <p14:tracePt t="60048" x="895350" y="1993900"/>
          <p14:tracePt t="60065" x="933450" y="1993900"/>
          <p14:tracePt t="60082" x="958850" y="1993900"/>
          <p14:tracePt t="60098" x="971550" y="1993900"/>
          <p14:tracePt t="60115" x="990600" y="1993900"/>
          <p14:tracePt t="60132" x="1003300" y="1993900"/>
          <p14:tracePt t="60148" x="1022350" y="1993900"/>
          <p14:tracePt t="60165" x="1054100" y="1993900"/>
          <p14:tracePt t="60182" x="1060450" y="1993900"/>
          <p14:tracePt t="60198" x="1085850" y="1993900"/>
          <p14:tracePt t="60215" x="1123950" y="1993900"/>
          <p14:tracePt t="60232" x="1143000" y="1993900"/>
          <p14:tracePt t="60248" x="1162050" y="2000250"/>
          <p14:tracePt t="60265" x="1187450" y="2000250"/>
          <p14:tracePt t="60282" x="1200150" y="2006600"/>
          <p14:tracePt t="60298" x="1206500" y="2006600"/>
          <p14:tracePt t="60315" x="1225550" y="2006600"/>
          <p14:tracePt t="60332" x="1238250" y="2006600"/>
          <p14:tracePt t="60348" x="1250950" y="2006600"/>
          <p14:tracePt t="60365" x="1282700" y="2006600"/>
          <p14:tracePt t="60382" x="1295400" y="2006600"/>
          <p14:tracePt t="60398" x="1308100" y="2006600"/>
          <p14:tracePt t="60415" x="1333500" y="2006600"/>
          <p14:tracePt t="60448" x="1339850" y="2006600"/>
          <p14:tracePt t="60465" x="1346200" y="2006600"/>
          <p14:tracePt t="60481" x="1365250" y="2000250"/>
          <p14:tracePt t="60498" x="1371600" y="2000250"/>
          <p14:tracePt t="60515" x="1397000" y="1993900"/>
          <p14:tracePt t="60531" x="1416050" y="1981200"/>
          <p14:tracePt t="60548" x="1473200" y="1962150"/>
          <p14:tracePt t="60565" x="1492250" y="1949450"/>
          <p14:tracePt t="60581" x="1504950" y="1936750"/>
          <p14:tracePt t="60598" x="1524000" y="1917700"/>
          <p14:tracePt t="60631" x="1524000" y="1911350"/>
          <p14:tracePt t="60648" x="1524000" y="1905000"/>
          <p14:tracePt t="60669" x="1524000" y="1892300"/>
          <p14:tracePt t="60681" x="1524000" y="1879600"/>
          <p14:tracePt t="60698" x="1524000" y="1873250"/>
          <p14:tracePt t="60715" x="1524000" y="1860550"/>
          <p14:tracePt t="60731" x="1517650" y="1835150"/>
          <p14:tracePt t="60748" x="1498600" y="1822450"/>
          <p14:tracePt t="60749" x="1492250" y="1822450"/>
          <p14:tracePt t="60765" x="1479550" y="1809750"/>
          <p14:tracePt t="60782" x="1466850" y="1803400"/>
          <p14:tracePt t="60798" x="1454150" y="1790700"/>
          <p14:tracePt t="60815" x="1441450" y="1784350"/>
          <p14:tracePt t="60848" x="1435100" y="1784350"/>
          <p14:tracePt t="60865" x="1422400" y="1784350"/>
          <p14:tracePt t="60882" x="1358900" y="1771650"/>
          <p14:tracePt t="60898" x="1308100" y="1765300"/>
          <p14:tracePt t="60915" x="1244600" y="1746250"/>
          <p14:tracePt t="60931" x="1225550" y="1746250"/>
          <p14:tracePt t="60948" x="1200150" y="1739900"/>
          <p14:tracePt t="60964" x="1130300" y="1727200"/>
          <p14:tracePt t="60981" x="1092200" y="1727200"/>
          <p14:tracePt t="60998" x="1060450" y="1727200"/>
          <p14:tracePt t="61014" x="1028700" y="1727200"/>
          <p14:tracePt t="61031" x="933450" y="1727200"/>
          <p14:tracePt t="61048" x="895350" y="1727200"/>
          <p14:tracePt t="61064" x="850900" y="1727200"/>
          <p14:tracePt t="61081" x="819150" y="1727200"/>
          <p14:tracePt t="61098" x="768350" y="1727200"/>
          <p14:tracePt t="61114" x="730250" y="1727200"/>
          <p14:tracePt t="61131" x="698500" y="1727200"/>
          <p14:tracePt t="61148" x="679450" y="1727200"/>
          <p14:tracePt t="61164" x="628650" y="1727200"/>
          <p14:tracePt t="61181" x="603250" y="1727200"/>
          <p14:tracePt t="61198" x="539750" y="1727200"/>
          <p14:tracePt t="61214" x="508000" y="1727200"/>
          <p14:tracePt t="61231" x="482600" y="1739900"/>
          <p14:tracePt t="61248" x="438150" y="1752600"/>
          <p14:tracePt t="61264" x="412750" y="1765300"/>
          <p14:tracePt t="61281" x="406400" y="1771650"/>
          <p14:tracePt t="61314" x="400050" y="1778000"/>
          <p14:tracePt t="61331" x="393700" y="1784350"/>
          <p14:tracePt t="61348" x="393700" y="1790700"/>
          <p14:tracePt t="61366" x="387350" y="1797050"/>
          <p14:tracePt t="61381" x="381000" y="1797050"/>
          <p14:tracePt t="61398" x="381000" y="1816100"/>
          <p14:tracePt t="61414" x="381000" y="1828800"/>
          <p14:tracePt t="61431" x="361950" y="1841500"/>
          <p14:tracePt t="61447" x="355600" y="1847850"/>
          <p14:tracePt t="61464" x="355600" y="1854200"/>
          <p14:tracePt t="61497" x="355600" y="1860550"/>
          <p14:tracePt t="61581" x="355600" y="1873250"/>
          <p14:tracePt t="61607" x="355600" y="1879600"/>
          <p14:tracePt t="61869" x="361950" y="1885950"/>
          <p14:tracePt t="61889" x="361950" y="1892300"/>
          <p14:tracePt t="61905" x="368300" y="1898650"/>
          <p14:tracePt t="61915" x="374650" y="1905000"/>
          <p14:tracePt t="61925" x="381000" y="1917700"/>
          <p14:tracePt t="61945" x="387350" y="1917700"/>
          <p14:tracePt t="61949" x="393700" y="1917700"/>
          <p14:tracePt t="62005" x="400050" y="1917700"/>
          <p14:tracePt t="62015" x="412750" y="1924050"/>
          <p14:tracePt t="62035" x="425450" y="1930400"/>
          <p14:tracePt t="62045" x="425450" y="1936750"/>
          <p14:tracePt t="62051" x="431800" y="1936750"/>
          <p14:tracePt t="62064" x="450850" y="1936750"/>
          <p14:tracePt t="62080" x="463550" y="1936750"/>
          <p14:tracePt t="62097" x="520700" y="1936750"/>
          <p14:tracePt t="62114" x="546100" y="1936750"/>
          <p14:tracePt t="62131" x="571500" y="1936750"/>
          <p14:tracePt t="62147" x="603250" y="1936750"/>
          <p14:tracePt t="62164" x="628650" y="1936750"/>
          <p14:tracePt t="62180" x="635000" y="1936750"/>
          <p14:tracePt t="62197" x="654050" y="1936750"/>
          <p14:tracePt t="62214" x="660400" y="1936750"/>
          <p14:tracePt t="62230" x="673100" y="1936750"/>
          <p14:tracePt t="62247" x="692150" y="1936750"/>
          <p14:tracePt t="62263" x="736600" y="1936750"/>
          <p14:tracePt t="62280" x="762000" y="1936750"/>
          <p14:tracePt t="62297" x="812800" y="1936750"/>
          <p14:tracePt t="62313" x="844550" y="1936750"/>
          <p14:tracePt t="62330" x="863600" y="1936750"/>
          <p14:tracePt t="62347" x="889000" y="1936750"/>
          <p14:tracePt t="62363" x="933450" y="1936750"/>
          <p14:tracePt t="62380" x="952500" y="1936750"/>
          <p14:tracePt t="62397" x="971550" y="1936750"/>
          <p14:tracePt t="62413" x="1022350" y="1936750"/>
          <p14:tracePt t="62430" x="1060450" y="1949450"/>
          <p14:tracePt t="62447" x="1098550" y="1949450"/>
          <p14:tracePt t="62463" x="1130300" y="1949450"/>
          <p14:tracePt t="62480" x="1155700" y="1962150"/>
          <p14:tracePt t="62497" x="1193800" y="1962150"/>
          <p14:tracePt t="62513" x="1219200" y="1962150"/>
          <p14:tracePt t="62530" x="1244600" y="1962150"/>
          <p14:tracePt t="62547" x="1282700" y="1962150"/>
          <p14:tracePt t="62563" x="1339850" y="1962150"/>
          <p14:tracePt t="62580" x="1365250" y="1962150"/>
          <p14:tracePt t="62597" x="1403350" y="1962150"/>
          <p14:tracePt t="62613" x="1422400" y="1962150"/>
          <p14:tracePt t="62630" x="1441450" y="1962150"/>
          <p14:tracePt t="62647" x="1447800" y="1962150"/>
          <p14:tracePt t="62797" x="1454150" y="1962150"/>
          <p14:tracePt t="62833" x="1454150" y="1955800"/>
          <p14:tracePt t="62843" x="1454150" y="1949450"/>
          <p14:tracePt t="62857" x="1454150" y="1936750"/>
          <p14:tracePt t="62863" x="1454150" y="1924050"/>
          <p14:tracePt t="62880" x="1454150" y="1917700"/>
          <p14:tracePt t="62896" x="1454150" y="1911350"/>
          <p14:tracePt t="62913" x="1454150" y="1885950"/>
          <p14:tracePt t="62930" x="1447800" y="1879600"/>
          <p14:tracePt t="62946" x="1447800" y="1873250"/>
          <p14:tracePt t="62963" x="1447800" y="1860550"/>
          <p14:tracePt t="62980" x="1441450" y="1854200"/>
          <p14:tracePt t="63029" x="1435100" y="1854200"/>
          <p14:tracePt t="63045" x="1435100" y="1841500"/>
          <p14:tracePt t="63059" x="1435100" y="1835150"/>
          <p14:tracePt t="63085" x="1428750" y="1828800"/>
          <p14:tracePt t="63095" x="1422400" y="1822450"/>
          <p14:tracePt t="63235" x="1416050" y="1816100"/>
          <p14:tracePt t="63281" x="1409700" y="1816100"/>
          <p14:tracePt t="63291" x="1397000" y="1809750"/>
          <p14:tracePt t="63301" x="1377950" y="1809750"/>
          <p14:tracePt t="63313" x="1358900" y="1809750"/>
          <p14:tracePt t="63329" x="1333500" y="1797050"/>
          <p14:tracePt t="63346" x="1276350" y="1784350"/>
          <p14:tracePt t="63363" x="1238250" y="1771650"/>
          <p14:tracePt t="63379" x="1200150" y="1765300"/>
          <p14:tracePt t="63396" x="1143000" y="1746250"/>
          <p14:tracePt t="63413" x="1104900" y="1746250"/>
          <p14:tracePt t="63429" x="1066800" y="1739900"/>
          <p14:tracePt t="63446" x="1054100" y="1733550"/>
          <p14:tracePt t="63463" x="1035050" y="1733550"/>
          <p14:tracePt t="63479" x="1009650" y="1733550"/>
          <p14:tracePt t="63496" x="984250" y="1733550"/>
          <p14:tracePt t="63513" x="946150" y="1733550"/>
          <p14:tracePt t="63529" x="927100" y="1733550"/>
          <p14:tracePt t="63546" x="901700" y="1733550"/>
          <p14:tracePt t="63563" x="869950" y="1733550"/>
          <p14:tracePt t="63579" x="831850" y="1733550"/>
          <p14:tracePt t="63596" x="781050" y="1733550"/>
          <p14:tracePt t="63613" x="749300" y="1733550"/>
          <p14:tracePt t="63629" x="698500" y="1733550"/>
          <p14:tracePt t="63646" x="685800" y="1733550"/>
          <p14:tracePt t="63663" x="673100" y="1733550"/>
          <p14:tracePt t="63679" x="647700" y="1733550"/>
          <p14:tracePt t="63696" x="615950" y="1727200"/>
          <p14:tracePt t="63713" x="584200" y="1727200"/>
          <p14:tracePt t="63729" x="571500" y="1727200"/>
          <p14:tracePt t="63746" x="546100" y="1727200"/>
          <p14:tracePt t="63762" x="520700" y="1727200"/>
          <p14:tracePt t="63779" x="501650" y="1727200"/>
          <p14:tracePt t="63796" x="482600" y="1727200"/>
          <p14:tracePt t="63812" x="469900" y="1727200"/>
          <p14:tracePt t="63829" x="438150" y="1727200"/>
          <p14:tracePt t="63846" x="419100" y="1727200"/>
          <p14:tracePt t="63862" x="400050" y="1727200"/>
          <p14:tracePt t="63879" x="374650" y="1727200"/>
          <p14:tracePt t="63896" x="342900" y="1746250"/>
          <p14:tracePt t="63912" x="330200" y="1752600"/>
          <p14:tracePt t="63929" x="323850" y="1758950"/>
          <p14:tracePt t="63962" x="317500" y="1765300"/>
          <p14:tracePt t="63979" x="304800" y="1784350"/>
          <p14:tracePt t="63996" x="304800" y="1797050"/>
          <p14:tracePt t="64012" x="304800" y="1809750"/>
          <p14:tracePt t="64029" x="298450" y="1835150"/>
          <p14:tracePt t="64046" x="298450" y="1841500"/>
          <p14:tracePt t="64062" x="298450" y="1854200"/>
          <p14:tracePt t="64079" x="298450" y="1873250"/>
          <p14:tracePt t="64096" x="298450" y="1879600"/>
          <p14:tracePt t="64112" x="311150" y="1885950"/>
          <p14:tracePt t="64129" x="323850" y="1885950"/>
          <p14:tracePt t="64146" x="330200" y="1892300"/>
          <p14:tracePt t="64162" x="361950" y="1892300"/>
          <p14:tracePt t="64179" x="381000" y="1892300"/>
          <p14:tracePt t="64195" x="393700" y="1898650"/>
          <p14:tracePt t="64212" x="406400" y="1898650"/>
          <p14:tracePt t="64229" x="412750" y="1898650"/>
          <p14:tracePt t="64245" x="431800" y="1898650"/>
          <p14:tracePt t="64262" x="444500" y="1905000"/>
          <p14:tracePt t="64279" x="463550" y="1905000"/>
          <p14:tracePt t="64295" x="495300" y="1917700"/>
          <p14:tracePt t="64312" x="571500" y="1924050"/>
          <p14:tracePt t="64329" x="635000" y="1924050"/>
          <p14:tracePt t="64346" x="704850" y="1930400"/>
          <p14:tracePt t="64362" x="742950" y="1930400"/>
          <p14:tracePt t="64379" x="755650" y="1930400"/>
          <p14:tracePt t="64395" x="762000" y="1930400"/>
          <p14:tracePt t="64956" x="768350" y="1930400"/>
          <p14:tracePt t="64976" x="762000" y="1936750"/>
          <p14:tracePt t="64987" x="755650" y="1943100"/>
          <p14:tracePt t="64994" x="742950" y="1949450"/>
          <p14:tracePt t="65003" x="736600" y="1949450"/>
          <p14:tracePt t="65014" x="730250" y="1955800"/>
          <p14:tracePt t="65028" x="717550" y="1962150"/>
          <p14:tracePt t="65045" x="704850" y="1968500"/>
          <p14:tracePt t="65062" x="692150" y="1974850"/>
          <p14:tracePt t="65078" x="679450" y="1981200"/>
          <p14:tracePt t="65095" x="660400" y="1987550"/>
          <p14:tracePt t="65111" x="647700" y="2000250"/>
          <p14:tracePt t="65128" x="628650" y="2006600"/>
          <p14:tracePt t="65145" x="609600" y="2012950"/>
          <p14:tracePt t="65161" x="590550" y="2025650"/>
          <p14:tracePt t="65178" x="565150" y="2025650"/>
          <p14:tracePt t="65195" x="539750" y="2025650"/>
          <p14:tracePt t="65211" x="514350" y="2025650"/>
          <p14:tracePt t="65245" x="508000" y="2032000"/>
          <p14:tracePt t="65261" x="501650" y="2038350"/>
          <p14:tracePt t="65278" x="488950" y="2051050"/>
          <p14:tracePt t="65295" x="482600" y="2057400"/>
          <p14:tracePt t="65311" x="463550" y="2070100"/>
          <p14:tracePt t="65345" x="450850" y="2076450"/>
          <p14:tracePt t="65378" x="444500" y="2082800"/>
          <p14:tracePt t="65436" x="444500" y="2095500"/>
          <p14:tracePt t="65472" x="438150" y="2095500"/>
          <p14:tracePt t="65518" x="438150" y="2101850"/>
          <p14:tracePt t="65528" x="438150" y="2108200"/>
          <p14:tracePt t="65750" x="438150" y="2114550"/>
          <p14:tracePt t="65760" x="438150" y="2120900"/>
          <p14:tracePt t="65784" x="438150" y="2127250"/>
          <p14:tracePt t="65806" x="438150" y="2133600"/>
          <p14:tracePt t="65886" x="438150" y="2139950"/>
          <p14:tracePt t="65900" x="444500" y="2146300"/>
          <p14:tracePt t="65912" x="450850" y="2146300"/>
          <p14:tracePt t="65916" x="457200" y="2152650"/>
          <p14:tracePt t="65928" x="463550" y="2159000"/>
          <p14:tracePt t="65944" x="476250" y="2165350"/>
          <p14:tracePt t="65961" x="488950" y="2184400"/>
          <p14:tracePt t="67092" x="495300" y="2184400"/>
          <p14:tracePt t="67102" x="495300" y="2197100"/>
          <p14:tracePt t="67122" x="501650" y="2203450"/>
          <p14:tracePt t="67132" x="514350" y="2209800"/>
          <p14:tracePt t="67146" x="520700" y="2222500"/>
          <p14:tracePt t="67156" x="527050" y="2222500"/>
          <p14:tracePt t="67162" x="533400" y="2228850"/>
          <p14:tracePt t="67177" x="546100" y="2235200"/>
          <p14:tracePt t="67194" x="552450" y="2235200"/>
          <p14:tracePt t="67210" x="558800" y="2235200"/>
          <p14:tracePt t="67227" x="571500" y="2247900"/>
          <p14:tracePt t="67243" x="577850" y="2247900"/>
          <p14:tracePt t="67262" x="584200" y="2254250"/>
          <p14:tracePt t="67324" x="590550" y="2254250"/>
          <p14:tracePt t="67334" x="596900" y="2254250"/>
          <p14:tracePt t="67338" x="603250" y="2254250"/>
          <p14:tracePt t="67348" x="622300" y="2254250"/>
          <p14:tracePt t="67360" x="622300" y="2247900"/>
          <p14:tracePt t="67377" x="654050" y="2235200"/>
          <p14:tracePt t="67394" x="673100" y="2222500"/>
          <p14:tracePt t="67410" x="692150" y="2209800"/>
          <p14:tracePt t="67427" x="698500" y="2203450"/>
          <p14:tracePt t="67443" x="711200" y="2203450"/>
          <p14:tracePt t="67460" x="711200" y="2190750"/>
          <p14:tracePt t="67476" x="717550" y="2178050"/>
          <p14:tracePt t="67493" x="723900" y="2171700"/>
          <p14:tracePt t="67510" x="723900" y="2159000"/>
          <p14:tracePt t="67546" x="723900" y="2146300"/>
          <p14:tracePt t="67566" x="723900" y="2133600"/>
          <p14:tracePt t="67802" x="730250" y="2133600"/>
          <p14:tracePt t="67808" x="736600" y="2139950"/>
          <p14:tracePt t="67828" x="742950" y="2152650"/>
          <p14:tracePt t="67862" x="749300" y="2159000"/>
          <p14:tracePt t="67874" x="749300" y="2165350"/>
          <p14:tracePt t="67908" x="755650" y="2171700"/>
          <p14:tracePt t="67914" x="755650" y="2178050"/>
          <p14:tracePt t="67938" x="762000" y="2184400"/>
          <p14:tracePt t="67954" x="768350" y="2190750"/>
          <p14:tracePt t="67964" x="768350" y="2197100"/>
          <p14:tracePt t="67968" x="774700" y="2203450"/>
          <p14:tracePt t="67978" x="781050" y="2203450"/>
          <p14:tracePt t="67994" x="787400" y="2216150"/>
          <p14:tracePt t="68010" x="787400" y="2222500"/>
          <p14:tracePt t="68026" x="793750" y="2222500"/>
          <p14:tracePt t="68044" x="800100" y="2228850"/>
          <p14:tracePt t="68059" x="806450" y="2228850"/>
          <p14:tracePt t="68076" x="831850" y="2235200"/>
          <p14:tracePt t="68100" x="844550" y="2235200"/>
          <p14:tracePt t="68110" x="857250" y="2241550"/>
          <p14:tracePt t="68130" x="863600" y="2241550"/>
          <p14:tracePt t="68150" x="869950" y="2241550"/>
          <p14:tracePt t="68458" x="869950" y="2247900"/>
          <p14:tracePt t="68478" x="863600" y="2260600"/>
          <p14:tracePt t="68488" x="857250" y="2260600"/>
          <p14:tracePt t="68504" x="850900" y="2260600"/>
          <p14:tracePt t="68518" x="831850" y="2266950"/>
          <p14:tracePt t="68528" x="812800" y="2266950"/>
          <p14:tracePt t="68542" x="800100" y="2266950"/>
          <p14:tracePt t="68559" x="762000" y="2266950"/>
          <p14:tracePt t="68576" x="679450" y="2266950"/>
          <p14:tracePt t="68592" x="647700" y="2266950"/>
          <p14:tracePt t="68609" x="609600" y="2266950"/>
          <p14:tracePt t="68626" x="577850" y="2260600"/>
          <p14:tracePt t="68642" x="552450" y="2247900"/>
          <p14:tracePt t="68659" x="520700" y="2241550"/>
          <p14:tracePt t="68676" x="495300" y="2228850"/>
          <p14:tracePt t="68692" x="457200" y="2216150"/>
          <p14:tracePt t="68709" x="431800" y="2209800"/>
          <p14:tracePt t="68726" x="412750" y="2190750"/>
          <p14:tracePt t="68742" x="406400" y="2190750"/>
          <p14:tracePt t="68759" x="393700" y="2178050"/>
          <p14:tracePt t="68775" x="393700" y="2171700"/>
          <p14:tracePt t="68792" x="374650" y="2159000"/>
          <p14:tracePt t="68826" x="368300" y="2159000"/>
          <p14:tracePt t="69446" x="374650" y="2159000"/>
          <p14:tracePt t="69548" x="381000" y="2159000"/>
          <p14:tracePt t="69558" x="387350" y="2165350"/>
          <p14:tracePt t="69572" x="393700" y="2171700"/>
          <p14:tracePt t="69582" x="400050" y="2171700"/>
          <p14:tracePt t="69598" x="406400" y="2171700"/>
          <p14:tracePt t="69638" x="412750" y="2178050"/>
          <p14:tracePt t="69654" x="419100" y="2184400"/>
          <p14:tracePt t="69678" x="431800" y="2184400"/>
          <p14:tracePt t="69688" x="438150" y="2190750"/>
          <p14:tracePt t="69704" x="444500" y="2190750"/>
          <p14:tracePt t="69708" x="450850" y="2197100"/>
          <p14:tracePt t="69725" x="457200" y="2197100"/>
          <p14:tracePt t="69741" x="469900" y="2209800"/>
          <p14:tracePt t="69758" x="476250" y="2216150"/>
          <p14:tracePt t="69840" x="482600" y="2216150"/>
          <p14:tracePt t="69850" x="495300" y="2216150"/>
          <p14:tracePt t="69858" x="501650" y="2216150"/>
          <p14:tracePt t="69875" x="514350" y="2216150"/>
          <p14:tracePt t="69891" x="539750" y="2216150"/>
          <p14:tracePt t="69908" x="571500" y="2216150"/>
          <p14:tracePt t="69925" x="596900" y="2216150"/>
          <p14:tracePt t="69958" x="609600" y="2216150"/>
          <p14:tracePt t="69975" x="615950" y="2216150"/>
          <p14:tracePt t="69991" x="622300" y="2216150"/>
          <p14:tracePt t="70008" x="635000" y="2222500"/>
          <p14:tracePt t="70025" x="641350" y="2228850"/>
          <p14:tracePt t="70041" x="654050" y="2228850"/>
          <p14:tracePt t="70058" x="679450" y="2228850"/>
          <p14:tracePt t="70075" x="698500" y="2228850"/>
          <p14:tracePt t="70112" x="704850" y="2228850"/>
          <p14:tracePt t="70128" x="711200" y="2228850"/>
          <p14:tracePt t="70141" x="717550" y="2228850"/>
          <p14:tracePt t="70158" x="736600" y="2209800"/>
          <p14:tracePt t="70192" x="742950" y="2203450"/>
          <p14:tracePt t="70208" x="755650" y="2197100"/>
          <p14:tracePt t="70276" x="755650" y="2190750"/>
          <p14:tracePt t="70340" x="762000" y="2190750"/>
          <p14:tracePt t="70354" x="768350" y="2190750"/>
          <p14:tracePt t="70364" x="774700" y="2190750"/>
          <p14:tracePt t="70374" x="787400" y="2190750"/>
          <p14:tracePt t="70391" x="806450" y="2190750"/>
          <p14:tracePt t="70408" x="825500" y="2190750"/>
          <p14:tracePt t="70424" x="869950" y="2197100"/>
          <p14:tracePt t="70441" x="895350" y="2209800"/>
          <p14:tracePt t="70458" x="952500" y="2222500"/>
          <p14:tracePt t="70475" x="1016000" y="2241550"/>
          <p14:tracePt t="70491" x="1066800" y="2254250"/>
          <p14:tracePt t="70508" x="1123950" y="2266950"/>
          <p14:tracePt t="70525" x="1162050" y="2266950"/>
          <p14:tracePt t="70541" x="1193800" y="2266950"/>
          <p14:tracePt t="70558" x="1225550" y="2266950"/>
          <p14:tracePt t="70574" x="1250950" y="2266950"/>
          <p14:tracePt t="70591" x="1289050" y="2266950"/>
          <p14:tracePt t="70608" x="1371600" y="2260600"/>
          <p14:tracePt t="70624" x="1435100" y="2260600"/>
          <p14:tracePt t="70641" x="1479550" y="2260600"/>
          <p14:tracePt t="70658" x="1511300" y="2260600"/>
          <p14:tracePt t="70674" x="1581150" y="2260600"/>
          <p14:tracePt t="70691" x="1606550" y="2260600"/>
          <p14:tracePt t="70708" x="1619250" y="2260600"/>
          <p14:tracePt t="70910" x="1606550" y="2266950"/>
          <p14:tracePt t="70914" x="1600200" y="2266950"/>
          <p14:tracePt t="70924" x="1587500" y="2266950"/>
          <p14:tracePt t="70941" x="1504950" y="2279650"/>
          <p14:tracePt t="70957" x="1428750" y="2286000"/>
          <p14:tracePt t="70974" x="1371600" y="2286000"/>
          <p14:tracePt t="70991" x="1301750" y="2292350"/>
          <p14:tracePt t="71007" x="1263650" y="2292350"/>
          <p14:tracePt t="71024" x="1187450" y="2292350"/>
          <p14:tracePt t="71041" x="1104900" y="2292350"/>
          <p14:tracePt t="71057" x="1035050" y="2292350"/>
          <p14:tracePt t="71074" x="939800" y="2292350"/>
          <p14:tracePt t="71091" x="787400" y="2260600"/>
          <p14:tracePt t="71107" x="698500" y="2247900"/>
          <p14:tracePt t="71124" x="654050" y="2247900"/>
          <p14:tracePt t="71141" x="622300" y="2247900"/>
          <p14:tracePt t="71157" x="584200" y="2247900"/>
          <p14:tracePt t="71174" x="565150" y="2241550"/>
          <p14:tracePt t="71190" x="552450" y="2241550"/>
          <p14:tracePt t="71207" x="527050" y="2241550"/>
          <p14:tracePt t="71224" x="514350" y="2241550"/>
          <p14:tracePt t="71240" x="488950" y="2241550"/>
          <p14:tracePt t="71257" x="463550" y="2247900"/>
          <p14:tracePt t="71274" x="438150" y="2260600"/>
          <p14:tracePt t="71291" x="419100" y="2266950"/>
          <p14:tracePt t="71307" x="406400" y="2273300"/>
          <p14:tracePt t="71324" x="393700" y="2273300"/>
          <p14:tracePt t="71340" x="393700" y="2279650"/>
          <p14:tracePt t="71357" x="381000" y="2286000"/>
          <p14:tracePt t="71374" x="374650" y="2292350"/>
          <p14:tracePt t="71390" x="374650" y="2311400"/>
          <p14:tracePt t="71424" x="368300" y="2311400"/>
          <p14:tracePt t="71440" x="355600" y="2311400"/>
          <p14:tracePt t="71889" x="355600" y="2317750"/>
          <p14:tracePt t="71925" x="355600" y="2324100"/>
          <p14:tracePt t="71938" x="349250" y="2330450"/>
          <p14:tracePt t="71948" x="342900" y="2330450"/>
          <p14:tracePt t="71968" x="342900" y="2336800"/>
          <p14:tracePt t="71978" x="342900" y="2349500"/>
          <p14:tracePt t="71990" x="342900" y="2355850"/>
          <p14:tracePt t="72006" x="336550" y="2368550"/>
          <p14:tracePt t="72023" x="330200" y="2381250"/>
          <p14:tracePt t="72040" x="330200" y="2400300"/>
          <p14:tracePt t="72056" x="330200" y="2413000"/>
          <p14:tracePt t="72073" x="330200" y="2438400"/>
          <p14:tracePt t="72090" x="330200" y="2489200"/>
          <p14:tracePt t="72106" x="330200" y="2540000"/>
          <p14:tracePt t="72124" x="330200" y="2565400"/>
          <p14:tracePt t="72140" x="330200" y="2609850"/>
          <p14:tracePt t="72157" x="336550" y="2660650"/>
          <p14:tracePt t="72173" x="349250" y="2698750"/>
          <p14:tracePt t="72190" x="361950" y="2724150"/>
          <p14:tracePt t="72206" x="368300" y="2768600"/>
          <p14:tracePt t="72223" x="393700" y="2825750"/>
          <p14:tracePt t="72240" x="419100" y="2889250"/>
          <p14:tracePt t="72256" x="438150" y="2927350"/>
          <p14:tracePt t="72273" x="444500" y="2952750"/>
          <p14:tracePt t="72290" x="450850" y="2971800"/>
          <p14:tracePt t="72306" x="469900" y="2984500"/>
          <p14:tracePt t="72323" x="469900" y="2997200"/>
          <p14:tracePt t="72340" x="469900" y="3003550"/>
          <p14:tracePt t="72356" x="482600" y="3022600"/>
          <p14:tracePt t="72373" x="488950" y="3022600"/>
          <p14:tracePt t="72406" x="488950" y="3028950"/>
          <p14:tracePt t="72423" x="508000" y="3041650"/>
          <p14:tracePt t="72440" x="533400" y="3067050"/>
          <p14:tracePt t="72456" x="546100" y="3067050"/>
          <p14:tracePt t="72473" x="558800" y="3079750"/>
          <p14:tracePt t="72490" x="565150" y="3086100"/>
          <p14:tracePt t="72506" x="571500" y="3086100"/>
          <p14:tracePt t="72523" x="577850" y="3086100"/>
          <p14:tracePt t="72675" x="571500" y="3086100"/>
          <p14:tracePt t="72681" x="565150" y="3086100"/>
          <p14:tracePt t="72691" x="546100" y="3086100"/>
          <p14:tracePt t="72706" x="488950" y="3073400"/>
          <p14:tracePt t="72723" x="419100" y="3048000"/>
          <p14:tracePt t="72739" x="349250" y="3022600"/>
          <p14:tracePt t="72756" x="298450" y="2997200"/>
          <p14:tracePt t="72773" x="254000" y="2971800"/>
          <p14:tracePt t="72789" x="241300" y="2959100"/>
          <p14:tracePt t="72806" x="234950" y="2933700"/>
          <p14:tracePt t="72823" x="222250" y="2889250"/>
          <p14:tracePt t="72839" x="215900" y="2870200"/>
          <p14:tracePt t="72856" x="209550" y="2813050"/>
          <p14:tracePt t="72873" x="209550" y="2774950"/>
          <p14:tracePt t="72889" x="209550" y="2762250"/>
          <p14:tracePt t="72906" x="209550" y="2736850"/>
          <p14:tracePt t="72923" x="209550" y="2692400"/>
          <p14:tracePt t="72939" x="209550" y="2673350"/>
          <p14:tracePt t="72956" x="209550" y="2641600"/>
          <p14:tracePt t="72973" x="209550" y="2578100"/>
          <p14:tracePt t="72989" x="209550" y="2540000"/>
          <p14:tracePt t="73006" x="222250" y="2508250"/>
          <p14:tracePt t="73023" x="234950" y="2482850"/>
          <p14:tracePt t="73039" x="241300" y="2463800"/>
          <p14:tracePt t="73056" x="254000" y="2457450"/>
          <p14:tracePt t="73072" x="266700" y="2438400"/>
          <p14:tracePt t="73089" x="273050" y="2425700"/>
          <p14:tracePt t="73106" x="279400" y="2419350"/>
          <p14:tracePt t="73123" x="279400" y="2413000"/>
          <p14:tracePt t="73156" x="279400" y="2406650"/>
          <p14:tracePt t="73172" x="285750" y="2400300"/>
          <p14:tracePt t="73189" x="292100" y="2393950"/>
          <p14:tracePt t="73206" x="292100" y="2387600"/>
          <p14:tracePt t="73291" x="292100" y="2393950"/>
          <p14:tracePt t="73297" x="292100" y="2400300"/>
          <p14:tracePt t="73306" x="292100" y="2413000"/>
          <p14:tracePt t="73323" x="292100" y="2451100"/>
          <p14:tracePt t="73339" x="292100" y="2527300"/>
          <p14:tracePt t="73356" x="273050" y="2584450"/>
          <p14:tracePt t="73372" x="273050" y="2641600"/>
          <p14:tracePt t="73389" x="273050" y="2660650"/>
          <p14:tracePt t="73406" x="273050" y="2692400"/>
          <p14:tracePt t="73422" x="273050" y="2743200"/>
          <p14:tracePt t="73439" x="273050" y="2794000"/>
          <p14:tracePt t="73456" x="273050" y="2844800"/>
          <p14:tracePt t="73472" x="273050" y="2876550"/>
          <p14:tracePt t="73489" x="298450" y="2921000"/>
          <p14:tracePt t="73505" x="323850" y="2959100"/>
          <p14:tracePt t="73522" x="330200" y="2965450"/>
          <p14:tracePt t="73539" x="361950" y="2997200"/>
          <p14:tracePt t="73556" x="381000" y="3009900"/>
          <p14:tracePt t="73572" x="400050" y="3022600"/>
          <p14:tracePt t="73589" x="419100" y="3028950"/>
          <p14:tracePt t="73605" x="425450" y="3028950"/>
          <p14:tracePt t="73622" x="431800" y="3041650"/>
          <p14:tracePt t="73639" x="438150" y="3041650"/>
          <p14:tracePt t="73781" x="438150" y="3035300"/>
          <p14:tracePt t="73791" x="431800" y="3022600"/>
          <p14:tracePt t="73795" x="419100" y="3016250"/>
          <p14:tracePt t="73805" x="400050" y="2984500"/>
          <p14:tracePt t="73822" x="374650" y="2965450"/>
          <p14:tracePt t="73839" x="349250" y="2933700"/>
          <p14:tracePt t="73855" x="330200" y="2921000"/>
          <p14:tracePt t="73872" x="311150" y="2901950"/>
          <p14:tracePt t="73888" x="292100" y="2889250"/>
          <p14:tracePt t="73905" x="260350" y="2838450"/>
          <p14:tracePt t="73922" x="234950" y="2800350"/>
          <p14:tracePt t="73938" x="222250" y="2762250"/>
          <p14:tracePt t="73955" x="203200" y="2705100"/>
          <p14:tracePt t="73972" x="184150" y="2654300"/>
          <p14:tracePt t="73988" x="184150" y="2616200"/>
          <p14:tracePt t="74005" x="184150" y="2603500"/>
          <p14:tracePt t="74022" x="184150" y="2590800"/>
          <p14:tracePt t="74038" x="184150" y="2546350"/>
          <p14:tracePt t="74055" x="184150" y="2533650"/>
          <p14:tracePt t="74072" x="184150" y="2508250"/>
          <p14:tracePt t="74088" x="184150" y="2495550"/>
          <p14:tracePt t="74105" x="190500" y="2463800"/>
          <p14:tracePt t="74122" x="203200" y="2438400"/>
          <p14:tracePt t="74138" x="215900" y="2419350"/>
          <p14:tracePt t="74155" x="215900" y="2413000"/>
          <p14:tracePt t="74172" x="222250" y="2406650"/>
          <p14:tracePt t="74295" x="228600" y="2406650"/>
          <p14:tracePt t="74309" x="228600" y="2438400"/>
          <p14:tracePt t="74319" x="228600" y="2463800"/>
          <p14:tracePt t="74325" x="228600" y="2482850"/>
          <p14:tracePt t="74338" x="228600" y="2520950"/>
          <p14:tracePt t="74355" x="228600" y="2597150"/>
          <p14:tracePt t="74372" x="228600" y="2628900"/>
          <p14:tracePt t="74388" x="222250" y="2692400"/>
          <p14:tracePt t="74405" x="222250" y="2749550"/>
          <p14:tracePt t="74421" x="222250" y="2781300"/>
          <p14:tracePt t="74438" x="222250" y="2813050"/>
          <p14:tracePt t="74455" x="222250" y="2844800"/>
          <p14:tracePt t="74471" x="241300" y="2940050"/>
          <p14:tracePt t="74488" x="260350" y="2984500"/>
          <p14:tracePt t="74505" x="279400" y="3003550"/>
          <p14:tracePt t="74521" x="311150" y="3054350"/>
          <p14:tracePt t="74538" x="330200" y="3067050"/>
          <p14:tracePt t="74555" x="361950" y="3086100"/>
          <p14:tracePt t="74588" x="381000" y="3086100"/>
          <p14:tracePt t="74605" x="387350" y="3086100"/>
          <p14:tracePt t="74621" x="393700" y="3086100"/>
          <p14:tracePt t="74655" x="406400" y="3092450"/>
          <p14:tracePt t="74671" x="412750" y="3098800"/>
          <p14:tracePt t="74865" x="412750" y="3092450"/>
          <p14:tracePt t="74875" x="393700" y="3073400"/>
          <p14:tracePt t="74885" x="387350" y="3067050"/>
          <p14:tracePt t="74889" x="387350" y="3060700"/>
          <p14:tracePt t="74904" x="361950" y="3041650"/>
          <p14:tracePt t="74921" x="330200" y="3016250"/>
          <p14:tracePt t="74938" x="311150" y="2997200"/>
          <p14:tracePt t="74954" x="285750" y="2965450"/>
          <p14:tracePt t="74971" x="273050" y="2940050"/>
          <p14:tracePt t="74988" x="266700" y="2908300"/>
          <p14:tracePt t="75004" x="266700" y="2863850"/>
          <p14:tracePt t="75021" x="266700" y="2800350"/>
          <p14:tracePt t="75038" x="266700" y="2755900"/>
          <p14:tracePt t="75054" x="266700" y="2736850"/>
          <p14:tracePt t="75071" x="260350" y="2686050"/>
          <p14:tracePt t="75088" x="260350" y="2660650"/>
          <p14:tracePt t="75104" x="254000" y="2635250"/>
          <p14:tracePt t="75121" x="254000" y="2597150"/>
          <p14:tracePt t="75138" x="254000" y="2571750"/>
          <p14:tracePt t="75154" x="254000" y="2546350"/>
          <p14:tracePt t="75171" x="254000" y="2514600"/>
          <p14:tracePt t="75188" x="254000" y="2482850"/>
          <p14:tracePt t="75204" x="266700" y="2463800"/>
          <p14:tracePt t="75435" x="266700" y="2470150"/>
          <p14:tracePt t="75449" x="266700" y="2476500"/>
          <p14:tracePt t="76313" x="266700" y="2482850"/>
          <p14:tracePt t="76317" x="266700" y="2495550"/>
          <p14:tracePt t="76327" x="234950" y="2540000"/>
          <p14:tracePt t="76337" x="222250" y="2559050"/>
          <p14:tracePt t="76353" x="196850" y="2609850"/>
          <p14:tracePt t="76370" x="184150" y="2641600"/>
          <p14:tracePt t="76387" x="165100" y="2667000"/>
          <p14:tracePt t="76403" x="152400" y="2698750"/>
          <p14:tracePt t="76420" x="139700" y="2736850"/>
          <p14:tracePt t="76437" x="139700" y="2755900"/>
          <p14:tracePt t="76453" x="127000" y="2800350"/>
          <p14:tracePt t="76470" x="120650" y="2838450"/>
          <p14:tracePt t="76487" x="107950" y="2870200"/>
          <p14:tracePt t="76503" x="95250" y="2946400"/>
          <p14:tracePt t="76520" x="95250" y="2971800"/>
          <p14:tracePt t="76537" x="88900" y="2978150"/>
          <p14:tracePt t="76553" x="88900" y="2990850"/>
          <p14:tracePt t="76587" x="88900" y="3003550"/>
          <p14:tracePt t="76603" x="88900" y="3009900"/>
          <p14:tracePt t="76620" x="88900" y="3028950"/>
          <p14:tracePt t="76637" x="88900" y="3054350"/>
          <p14:tracePt t="76653" x="88900" y="3073400"/>
          <p14:tracePt t="76670" x="88900" y="3092450"/>
          <p14:tracePt t="76687" x="101600" y="3117850"/>
          <p14:tracePt t="76703" x="120650" y="3181350"/>
          <p14:tracePt t="76720" x="133350" y="3206750"/>
          <p14:tracePt t="76736" x="139700" y="3225800"/>
          <p14:tracePt t="76770" x="146050" y="3244850"/>
          <p14:tracePt t="76786" x="158750" y="3251200"/>
          <p14:tracePt t="76808" x="165100" y="3263900"/>
          <p14:tracePt t="76822" x="165100" y="3270250"/>
          <p14:tracePt t="76837" x="171450" y="3282950"/>
          <p14:tracePt t="76853" x="177800" y="3295650"/>
          <p14:tracePt t="76886" x="184150" y="3314700"/>
          <p14:tracePt t="76903" x="190500" y="3333750"/>
          <p14:tracePt t="76920" x="209550" y="3352800"/>
          <p14:tracePt t="76936" x="228600" y="3390900"/>
          <p14:tracePt t="76953" x="260350" y="3422650"/>
          <p14:tracePt t="76970" x="279400" y="3454400"/>
          <p14:tracePt t="76986" x="285750" y="3454400"/>
          <p14:tracePt t="77039" x="292100" y="3454400"/>
          <p14:tracePt t="77049" x="298450" y="3454400"/>
          <p14:tracePt t="77053" x="311150" y="3454400"/>
          <p14:tracePt t="77070" x="323850" y="3454400"/>
          <p14:tracePt t="77086" x="330200" y="3454400"/>
          <p14:tracePt t="77103" x="361950" y="3454400"/>
          <p14:tracePt t="77120" x="400050" y="3467100"/>
          <p14:tracePt t="77136" x="419100" y="3473450"/>
          <p14:tracePt t="77153" x="444500" y="3473450"/>
          <p14:tracePt t="77170" x="450850" y="3473450"/>
          <p14:tracePt t="77186" x="463550" y="3473450"/>
          <p14:tracePt t="77203" x="476250" y="3473450"/>
          <p14:tracePt t="77219" x="488950" y="3473450"/>
          <p14:tracePt t="77236" x="501650" y="3473450"/>
          <p14:tracePt t="77253" x="520700" y="3473450"/>
          <p14:tracePt t="77269" x="552450" y="3473450"/>
          <p14:tracePt t="77286" x="596900" y="3460750"/>
          <p14:tracePt t="77303" x="628650" y="3460750"/>
          <p14:tracePt t="77319" x="647700" y="3460750"/>
          <p14:tracePt t="77336" x="666750" y="3460750"/>
          <p14:tracePt t="77353" x="711200" y="3460750"/>
          <p14:tracePt t="77369" x="723900" y="3460750"/>
          <p14:tracePt t="77386" x="736600" y="3460750"/>
          <p14:tracePt t="77403" x="749300" y="3460750"/>
          <p14:tracePt t="77419" x="768350" y="3454400"/>
          <p14:tracePt t="77436" x="806450" y="3441700"/>
          <p14:tracePt t="77453" x="819150" y="3435350"/>
          <p14:tracePt t="77469" x="850900" y="3422650"/>
          <p14:tracePt t="77486" x="889000" y="3416300"/>
          <p14:tracePt t="77503" x="901700" y="3409950"/>
          <p14:tracePt t="77519" x="914400" y="3403600"/>
          <p14:tracePt t="77536" x="927100" y="3390900"/>
          <p14:tracePt t="77569" x="933450" y="3390900"/>
          <p14:tracePt t="77586" x="946150" y="3378200"/>
          <p14:tracePt t="77602" x="958850" y="3371850"/>
          <p14:tracePt t="77619" x="984250" y="3359150"/>
          <p14:tracePt t="77636" x="996950" y="3346450"/>
          <p14:tracePt t="77652" x="1003300" y="3333750"/>
          <p14:tracePt t="77669" x="1016000" y="3327400"/>
          <p14:tracePt t="77686" x="1016000" y="3321050"/>
          <p14:tracePt t="77702" x="1022350" y="3314700"/>
          <p14:tracePt t="77719" x="1028700" y="3302000"/>
          <p14:tracePt t="77736" x="1028700" y="3295650"/>
          <p14:tracePt t="77769" x="1028700" y="3289300"/>
          <p14:tracePt t="77786" x="1028700" y="3276600"/>
          <p14:tracePt t="77802" x="1028700" y="3263900"/>
          <p14:tracePt t="77819" x="1028700" y="3257550"/>
          <p14:tracePt t="77836" x="1022350" y="3238500"/>
          <p14:tracePt t="77852" x="1016000" y="3232150"/>
          <p14:tracePt t="77869" x="1003300" y="3219450"/>
          <p14:tracePt t="77886" x="990600" y="3213100"/>
          <p14:tracePt t="77902" x="952500" y="3213100"/>
          <p14:tracePt t="77919" x="927100" y="3213100"/>
          <p14:tracePt t="77936" x="908050" y="3213100"/>
          <p14:tracePt t="77952" x="850900" y="3206750"/>
          <p14:tracePt t="77969" x="825500" y="3206750"/>
          <p14:tracePt t="77986" x="793750" y="3200400"/>
          <p14:tracePt t="78002" x="755650" y="3194050"/>
          <p14:tracePt t="78019" x="717550" y="3181350"/>
          <p14:tracePt t="78036" x="666750" y="3168650"/>
          <p14:tracePt t="78052" x="635000" y="3155950"/>
          <p14:tracePt t="78069" x="603250" y="3149600"/>
          <p14:tracePt t="78085" x="571500" y="3149600"/>
          <p14:tracePt t="78102" x="552450" y="3143250"/>
          <p14:tracePt t="78119" x="520700" y="3136900"/>
          <p14:tracePt t="78135" x="495300" y="3136900"/>
          <p14:tracePt t="78152" x="463550" y="3136900"/>
          <p14:tracePt t="78169" x="438150" y="3136900"/>
          <p14:tracePt t="78185" x="400050" y="3136900"/>
          <p14:tracePt t="78202" x="381000" y="3136900"/>
          <p14:tracePt t="78235" x="368300" y="3136900"/>
          <p14:tracePt t="78252" x="355600" y="3136900"/>
          <p14:tracePt t="78269" x="342900" y="3136900"/>
          <p14:tracePt t="78285" x="311150" y="3149600"/>
          <p14:tracePt t="78302" x="298450" y="3162300"/>
          <p14:tracePt t="78319" x="285750" y="3181350"/>
          <p14:tracePt t="78335" x="266700" y="3206750"/>
          <p14:tracePt t="78352" x="260350" y="3225800"/>
          <p14:tracePt t="78369" x="247650" y="3244850"/>
          <p14:tracePt t="78385" x="247650" y="3257550"/>
          <p14:tracePt t="78402" x="247650" y="3276600"/>
          <p14:tracePt t="78435" x="247650" y="3295650"/>
          <p14:tracePt t="78452" x="247650" y="3308350"/>
          <p14:tracePt t="78469" x="247650" y="3314700"/>
          <p14:tracePt t="78485" x="247650" y="3327400"/>
          <p14:tracePt t="78502" x="247650" y="3340100"/>
          <p14:tracePt t="78519" x="247650" y="3346450"/>
          <p14:tracePt t="78535" x="247650" y="3359150"/>
          <p14:tracePt t="78627" x="266700" y="3365500"/>
          <p14:tracePt t="78637" x="273050" y="3371850"/>
          <p14:tracePt t="78653" x="292100" y="3384550"/>
          <p14:tracePt t="78663" x="311150" y="3384550"/>
          <p14:tracePt t="78668" x="323850" y="3384550"/>
          <p14:tracePt t="78685" x="361950" y="3397250"/>
          <p14:tracePt t="78702" x="381000" y="3397250"/>
          <p14:tracePt t="78719" x="400050" y="3397250"/>
          <p14:tracePt t="78735" x="431800" y="3403600"/>
          <p14:tracePt t="78752" x="463550" y="3409950"/>
          <p14:tracePt t="78768" x="508000" y="3409950"/>
          <p14:tracePt t="78785" x="533400" y="3416300"/>
          <p14:tracePt t="78802" x="565150" y="3422650"/>
          <p14:tracePt t="78818" x="603250" y="3422650"/>
          <p14:tracePt t="78835" x="615950" y="3422650"/>
          <p14:tracePt t="78852" x="635000" y="3422650"/>
          <p14:tracePt t="78868" x="647700" y="3422650"/>
          <p14:tracePt t="78902" x="666750" y="3422650"/>
          <p14:tracePt t="78918" x="692150" y="3422650"/>
          <p14:tracePt t="78935" x="704850" y="3422650"/>
          <p14:tracePt t="78952" x="742950" y="3422650"/>
          <p14:tracePt t="78968" x="781050" y="3422650"/>
          <p14:tracePt t="78985" x="800100" y="3422650"/>
          <p14:tracePt t="79001" x="825500" y="3422650"/>
          <p14:tracePt t="79018" x="857250" y="3422650"/>
          <p14:tracePt t="79035" x="882650" y="3422650"/>
          <p14:tracePt t="79051" x="914400" y="3422650"/>
          <p14:tracePt t="79068" x="933450" y="3422650"/>
          <p14:tracePt t="79085" x="958850" y="3422650"/>
          <p14:tracePt t="79101" x="984250" y="3416300"/>
          <p14:tracePt t="79118" x="990600" y="3416300"/>
          <p14:tracePt t="79135" x="1009650" y="3409950"/>
          <p14:tracePt t="79151" x="1035050" y="3390900"/>
          <p14:tracePt t="79168" x="1041400" y="3384550"/>
          <p14:tracePt t="79185" x="1041400" y="3378200"/>
          <p14:tracePt t="79201" x="1047750" y="3371850"/>
          <p14:tracePt t="79218" x="1054100" y="3346450"/>
          <p14:tracePt t="79235" x="1054100" y="3340100"/>
          <p14:tracePt t="79251" x="1054100" y="3327400"/>
          <p14:tracePt t="79268" x="1054100" y="3314700"/>
          <p14:tracePt t="79285" x="1054100" y="3302000"/>
          <p14:tracePt t="79301" x="1054100" y="3295650"/>
          <p14:tracePt t="79318" x="1041400" y="3282950"/>
          <p14:tracePt t="79335" x="1022350" y="3257550"/>
          <p14:tracePt t="79351" x="1009650" y="3257550"/>
          <p14:tracePt t="79368" x="996950" y="3244850"/>
          <p14:tracePt t="79385" x="971550" y="3232150"/>
          <p14:tracePt t="79401" x="965200" y="3225800"/>
          <p14:tracePt t="79418" x="933450" y="3206750"/>
          <p14:tracePt t="79435" x="901700" y="3187700"/>
          <p14:tracePt t="79451" x="850900" y="3168650"/>
          <p14:tracePt t="79468" x="831850" y="3168650"/>
          <p14:tracePt t="79485" x="819150" y="3168650"/>
          <p14:tracePt t="79501" x="787400" y="3155950"/>
          <p14:tracePt t="79518" x="774700" y="3155950"/>
          <p14:tracePt t="79534" x="749300" y="3149600"/>
          <p14:tracePt t="79551" x="736600" y="3149600"/>
          <p14:tracePt t="79568" x="730250" y="3149600"/>
          <p14:tracePt t="79584" x="698500" y="3143250"/>
          <p14:tracePt t="79601" x="660400" y="3143250"/>
          <p14:tracePt t="79618" x="609600" y="3143250"/>
          <p14:tracePt t="79634" x="558800" y="3143250"/>
          <p14:tracePt t="79651" x="488950" y="3136900"/>
          <p14:tracePt t="79668" x="425450" y="3136900"/>
          <p14:tracePt t="79684" x="393700" y="3136900"/>
          <p14:tracePt t="79701" x="368300" y="3136900"/>
          <p14:tracePt t="79718" x="330200" y="3136900"/>
          <p14:tracePt t="79734" x="311150" y="3155950"/>
          <p14:tracePt t="79751" x="298450" y="3162300"/>
          <p14:tracePt t="79768" x="292100" y="3175000"/>
          <p14:tracePt t="79784" x="260350" y="3181350"/>
          <p14:tracePt t="79801" x="254000" y="3200400"/>
          <p14:tracePt t="79818" x="247650" y="3219450"/>
          <p14:tracePt t="79834" x="241300" y="3244850"/>
          <p14:tracePt t="79851" x="234950" y="3251200"/>
          <p14:tracePt t="79868" x="234950" y="3270250"/>
          <p14:tracePt t="79884" x="234950" y="3289300"/>
          <p14:tracePt t="79901" x="234950" y="3302000"/>
          <p14:tracePt t="79918" x="234950" y="3314700"/>
          <p14:tracePt t="79934" x="234950" y="3321050"/>
          <p14:tracePt t="79951" x="234950" y="3352800"/>
          <p14:tracePt t="79968" x="247650" y="3365500"/>
          <p14:tracePt t="79984" x="266700" y="3384550"/>
          <p14:tracePt t="80001" x="304800" y="3422650"/>
          <p14:tracePt t="80017" x="336550" y="3435350"/>
          <p14:tracePt t="80034" x="355600" y="3441700"/>
          <p14:tracePt t="80051" x="374650" y="3441700"/>
          <p14:tracePt t="80084" x="393700" y="3441700"/>
          <p14:tracePt t="80101" x="412750" y="3441700"/>
          <p14:tracePt t="80117" x="431800" y="3448050"/>
          <p14:tracePt t="80134" x="450850" y="3454400"/>
          <p14:tracePt t="80151" x="482600" y="3460750"/>
          <p14:tracePt t="80167" x="508000" y="3460750"/>
          <p14:tracePt t="80184" x="527050" y="3460750"/>
          <p14:tracePt t="80201" x="558800" y="3460750"/>
          <p14:tracePt t="80217" x="590550" y="3460750"/>
          <p14:tracePt t="80234" x="635000" y="3467100"/>
          <p14:tracePt t="80251" x="660400" y="3467100"/>
          <p14:tracePt t="80267" x="685800" y="3467100"/>
          <p14:tracePt t="80284" x="730250" y="3467100"/>
          <p14:tracePt t="80301" x="768350" y="3467100"/>
          <p14:tracePt t="80317" x="812800" y="3467100"/>
          <p14:tracePt t="80334" x="850900" y="3467100"/>
          <p14:tracePt t="80351" x="889000" y="3460750"/>
          <p14:tracePt t="80367" x="914400" y="3454400"/>
          <p14:tracePt t="80384" x="965200" y="3454400"/>
          <p14:tracePt t="80401" x="996950" y="3454400"/>
          <p14:tracePt t="80417" x="1028700" y="3454400"/>
          <p14:tracePt t="80434" x="1066800" y="3435350"/>
          <p14:tracePt t="80450" x="1085850" y="3429000"/>
          <p14:tracePt t="80467" x="1092200" y="3429000"/>
          <p14:tracePt t="80484" x="1098550" y="3422650"/>
          <p14:tracePt t="80500" x="1117600" y="3416300"/>
          <p14:tracePt t="80517" x="1123950" y="3403600"/>
          <p14:tracePt t="80534" x="1130300" y="3397250"/>
          <p14:tracePt t="80550" x="1136650" y="3390900"/>
          <p14:tracePt t="80567" x="1143000" y="3378200"/>
          <p14:tracePt t="80584" x="1143000" y="3371850"/>
          <p14:tracePt t="80600" x="1143000" y="3333750"/>
          <p14:tracePt t="80617" x="1143000" y="3321050"/>
          <p14:tracePt t="80634" x="1136650" y="3282950"/>
          <p14:tracePt t="80650" x="1130300" y="3263900"/>
          <p14:tracePt t="80667" x="1104900" y="3244850"/>
          <p14:tracePt t="80684" x="1098550" y="3232150"/>
          <p14:tracePt t="80700" x="1092200" y="3232150"/>
          <p14:tracePt t="80717" x="1085850" y="3232150"/>
          <p14:tracePt t="80734" x="1073150" y="3225800"/>
          <p14:tracePt t="80750" x="1041400" y="3200400"/>
          <p14:tracePt t="80767" x="1016000" y="3200400"/>
          <p14:tracePt t="80768" x="996950" y="3200400"/>
          <p14:tracePt t="80784" x="946150" y="3181350"/>
          <p14:tracePt t="80800" x="844550" y="3168650"/>
          <p14:tracePt t="80817" x="806450" y="3162300"/>
          <p14:tracePt t="80834" x="723900" y="3149600"/>
          <p14:tracePt t="80850" x="685800" y="3149600"/>
          <p14:tracePt t="80867" x="660400" y="3149600"/>
          <p14:tracePt t="80884" x="635000" y="3149600"/>
          <p14:tracePt t="80900" x="622300" y="3149600"/>
          <p14:tracePt t="80917" x="558800" y="3149600"/>
          <p14:tracePt t="80933" x="488950" y="3168650"/>
          <p14:tracePt t="80950" x="444500" y="3175000"/>
          <p14:tracePt t="80967" x="361950" y="3181350"/>
          <p14:tracePt t="80983" x="317500" y="3206750"/>
          <p14:tracePt t="81000" x="241300" y="3213100"/>
          <p14:tracePt t="81017" x="222250" y="3219450"/>
          <p14:tracePt t="81033" x="215900" y="3225800"/>
          <p14:tracePt t="81050" x="196850" y="3244850"/>
          <p14:tracePt t="81067" x="165100" y="3263900"/>
          <p14:tracePt t="81083" x="152400" y="3276600"/>
          <p14:tracePt t="81100" x="127000" y="3314700"/>
          <p14:tracePt t="81117" x="88900" y="3384550"/>
          <p14:tracePt t="81133" x="69850" y="3422650"/>
          <p14:tracePt t="81150" x="50800" y="3467100"/>
          <p14:tracePt t="81167" x="44450" y="3498850"/>
          <p14:tracePt t="81183" x="44450" y="3517900"/>
          <p14:tracePt t="81200" x="44450" y="3524250"/>
          <p14:tracePt t="81258" x="44450" y="3536950"/>
          <p14:tracePt t="81268" x="44450" y="3543300"/>
          <p14:tracePt t="81278" x="63500" y="3549650"/>
          <p14:tracePt t="81292" x="76200" y="3562350"/>
          <p14:tracePt t="81300" x="82550" y="3562350"/>
          <p14:tracePt t="81317" x="95250" y="3562350"/>
          <p14:tracePt t="81333" x="114300" y="3562350"/>
          <p14:tracePt t="81350" x="127000" y="3568700"/>
          <p14:tracePt t="81366" x="133350" y="3568700"/>
          <p14:tracePt t="81383" x="139700" y="3568700"/>
          <p14:tracePt t="81400" x="152400" y="3568700"/>
          <p14:tracePt t="81416" x="171450" y="3575050"/>
          <p14:tracePt t="81433" x="177800" y="3575050"/>
          <p14:tracePt t="81450" x="190500" y="3575050"/>
          <p14:tracePt t="81467" x="209550" y="3575050"/>
          <p14:tracePt t="81483" x="234950" y="3575050"/>
          <p14:tracePt t="81501" x="273050" y="3575050"/>
          <p14:tracePt t="81517" x="298450" y="3581400"/>
          <p14:tracePt t="81533" x="349250" y="3594100"/>
          <p14:tracePt t="81550" x="374650" y="3594100"/>
          <p14:tracePt t="81566" x="387350" y="3594100"/>
          <p14:tracePt t="81600" x="393700" y="3594100"/>
          <p14:tracePt t="82114" x="400050" y="3594100"/>
          <p14:tracePt t="82120" x="406400" y="3594100"/>
          <p14:tracePt t="82130" x="412750" y="3600450"/>
          <p14:tracePt t="82140" x="419100" y="3600450"/>
          <p14:tracePt t="82166" x="431800" y="3613150"/>
          <p14:tracePt t="82186" x="438150" y="3613150"/>
          <p14:tracePt t="82196" x="450850" y="3619500"/>
          <p14:tracePt t="82200" x="457200" y="3619500"/>
          <p14:tracePt t="82216" x="482600" y="3632200"/>
          <p14:tracePt t="82233" x="533400" y="3651250"/>
          <p14:tracePt t="82249" x="565150" y="3670300"/>
          <p14:tracePt t="82266" x="641350" y="3676650"/>
          <p14:tracePt t="82282" x="654050" y="3676650"/>
          <p14:tracePt t="82299" x="666750" y="3683000"/>
          <p14:tracePt t="82316" x="685800" y="3683000"/>
          <p14:tracePt t="82332" x="711200" y="3689350"/>
          <p14:tracePt t="82349" x="717550" y="3689350"/>
          <p14:tracePt t="82366" x="723900" y="3689350"/>
          <p14:tracePt t="82382" x="730250" y="3689350"/>
          <p14:tracePt t="82399" x="736600" y="3689350"/>
          <p14:tracePt t="82416" x="749300" y="3689350"/>
          <p14:tracePt t="82432" x="793750" y="3689350"/>
          <p14:tracePt t="82449" x="812800" y="3689350"/>
          <p14:tracePt t="82466" x="844550" y="3689350"/>
          <p14:tracePt t="82482" x="889000" y="3689350"/>
          <p14:tracePt t="82499" x="901700" y="3689350"/>
          <p14:tracePt t="82516" x="908050" y="3689350"/>
          <p14:tracePt t="82532" x="920750" y="3689350"/>
          <p14:tracePt t="82549" x="971550" y="3689350"/>
          <p14:tracePt t="82566" x="1003300" y="3683000"/>
          <p14:tracePt t="82582" x="1028700" y="3683000"/>
          <p14:tracePt t="82599" x="1054100" y="3670300"/>
          <p14:tracePt t="82616" x="1060450" y="3663950"/>
          <p14:tracePt t="82650" x="1066800" y="3657600"/>
          <p14:tracePt t="82666" x="1073150" y="3657600"/>
          <p14:tracePt t="82682" x="1079500" y="3657600"/>
          <p14:tracePt t="82699" x="1085850" y="3651250"/>
          <p14:tracePt t="82787" x="1092200" y="3651250"/>
          <p14:tracePt t="82801" x="1092200" y="3644900"/>
          <p14:tracePt t="82830" x="1092200" y="3638550"/>
          <p14:tracePt t="82852" x="1092200" y="3625850"/>
          <p14:tracePt t="82936" x="1085850" y="3625850"/>
          <p14:tracePt t="82952" x="1079500" y="3625850"/>
          <p14:tracePt t="83124" x="1066800" y="3625850"/>
          <p14:tracePt t="83148" x="1060450" y="3625850"/>
          <p14:tracePt t="83174" x="1060450" y="3619500"/>
          <p14:tracePt t="83340" x="1073150" y="3619500"/>
          <p14:tracePt t="83350" x="1079500" y="3625850"/>
          <p14:tracePt t="83356" x="1085850" y="3625850"/>
          <p14:tracePt t="83366" x="1098550" y="3625850"/>
          <p14:tracePt t="83382" x="1117600" y="3625850"/>
          <p14:tracePt t="83398" x="1130300" y="3625850"/>
          <p14:tracePt t="83415" x="1149350" y="3625850"/>
          <p14:tracePt t="83432" x="1174750" y="3638550"/>
          <p14:tracePt t="83449" x="1193800" y="3638550"/>
          <p14:tracePt t="83465" x="1206500" y="3638550"/>
          <p14:tracePt t="83482" x="1212850" y="3638550"/>
          <p14:tracePt t="83498" x="1219200" y="3638550"/>
          <p14:tracePt t="83515" x="1225550" y="3638550"/>
          <p14:tracePt t="83532" x="1238250" y="3638550"/>
          <p14:tracePt t="83548" x="1244600" y="3638550"/>
          <p14:tracePt t="83582" x="1250950" y="3638550"/>
          <p14:tracePt t="83602" x="1257300" y="3632200"/>
          <p14:tracePt t="83615" x="1263650" y="3625850"/>
          <p14:tracePt t="83648" x="1270000" y="3619500"/>
          <p14:tracePt t="83674" x="1270000" y="3613150"/>
          <p14:tracePt t="83698" x="1270000" y="3606800"/>
          <p14:tracePt t="83729" x="1276350" y="3600450"/>
          <p14:tracePt t="83759" x="1276350" y="3594100"/>
          <p14:tracePt t="83786" x="1276350" y="3587750"/>
          <p14:tracePt t="83794" x="1276350" y="3581400"/>
          <p14:tracePt t="83811" x="1276350" y="3575050"/>
          <p14:tracePt t="83950" x="1270000" y="3575050"/>
          <p14:tracePt t="83956" x="1263650" y="3575050"/>
          <p14:tracePt t="83965" x="1250950" y="3575050"/>
          <p14:tracePt t="83981" x="1244600" y="3587750"/>
          <p14:tracePt t="83998" x="1225550" y="3600450"/>
          <p14:tracePt t="84015" x="1212850" y="3600450"/>
          <p14:tracePt t="84031" x="1206500" y="3606800"/>
          <p14:tracePt t="84048" x="1193800" y="3613150"/>
          <p14:tracePt t="84065" x="1187450" y="3613150"/>
          <p14:tracePt t="84081" x="1162050" y="3613150"/>
          <p14:tracePt t="84098" x="1143000" y="3613150"/>
          <p14:tracePt t="84115" x="1123950" y="3613150"/>
          <p14:tracePt t="84131" x="1117600" y="3613150"/>
          <p14:tracePt t="84148" x="1104900" y="3613150"/>
          <p14:tracePt t="84165" x="1098550" y="3613150"/>
          <p14:tracePt t="84198" x="1092200" y="3613150"/>
          <p14:tracePt t="84215" x="1079500" y="3613150"/>
          <p14:tracePt t="84231" x="1066800" y="3613150"/>
          <p14:tracePt t="84248" x="1060450" y="3613150"/>
          <p14:tracePt t="84264" x="1047750" y="3613150"/>
          <p14:tracePt t="84281" x="1041400" y="3613150"/>
          <p14:tracePt t="84298" x="1035050" y="3606800"/>
          <p14:tracePt t="84314" x="1028700" y="3606800"/>
          <p14:tracePt t="84334" x="1022350" y="3594100"/>
          <p14:tracePt t="84526" x="1035050" y="3600450"/>
          <p14:tracePt t="84540" x="1041400" y="3606800"/>
          <p14:tracePt t="84550" x="1054100" y="3606800"/>
          <p14:tracePt t="84560" x="1073150" y="3619500"/>
          <p14:tracePt t="84566" x="1085850" y="3619500"/>
          <p14:tracePt t="84581" x="1092200" y="3625850"/>
          <p14:tracePt t="84598" x="1104900" y="3638550"/>
          <p14:tracePt t="84614" x="1123950" y="3638550"/>
          <p14:tracePt t="84631" x="1130300" y="3638550"/>
          <p14:tracePt t="84664" x="1136650" y="3638550"/>
          <p14:tracePt t="84681" x="1143000" y="3638550"/>
          <p14:tracePt t="84698" x="1155700" y="3638550"/>
          <p14:tracePt t="84714" x="1168400" y="3638550"/>
          <p14:tracePt t="84738" x="1174750" y="3638550"/>
          <p14:tracePt t="84748" x="1181100" y="3638550"/>
          <p14:tracePt t="84799" x="1187450" y="3638550"/>
          <p14:tracePt t="84808" x="1193800" y="3638550"/>
          <p14:tracePt t="84818" x="1193800" y="3632200"/>
          <p14:tracePt t="84838" x="1206500" y="3632200"/>
          <p14:tracePt t="84848" x="1212850" y="3625850"/>
          <p14:tracePt t="84864" x="1212850" y="3619500"/>
          <p14:tracePt t="84881" x="1225550" y="3613150"/>
          <p14:tracePt t="84897" x="1238250" y="3600450"/>
          <p14:tracePt t="85080" x="1231900" y="3600450"/>
          <p14:tracePt t="85086" x="1231900" y="3606800"/>
          <p14:tracePt t="85097" x="1225550" y="3613150"/>
          <p14:tracePt t="85114" x="1219200" y="3613150"/>
          <p14:tracePt t="85131" x="1200150" y="3625850"/>
          <p14:tracePt t="85164" x="1181100" y="3638550"/>
          <p14:tracePt t="85180" x="1181100" y="3644900"/>
          <p14:tracePt t="85197" x="1168400" y="3644900"/>
          <p14:tracePt t="85214" x="1149350" y="3644900"/>
          <p14:tracePt t="85230" x="1143000" y="3644900"/>
          <p14:tracePt t="85247" x="1117600" y="3644900"/>
          <p14:tracePt t="85264" x="1098550" y="3644900"/>
          <p14:tracePt t="85280" x="1085850" y="3644900"/>
          <p14:tracePt t="85297" x="1073150" y="3644900"/>
          <p14:tracePt t="85314" x="1066800" y="3644900"/>
          <p14:tracePt t="85352" x="1060450" y="3644900"/>
          <p14:tracePt t="85388" x="1054100" y="3644900"/>
          <p14:tracePt t="85414" x="1047750" y="3644900"/>
          <p14:tracePt t="85435" x="1041400" y="3644900"/>
          <p14:tracePt t="85458" x="1035050" y="3632200"/>
          <p14:tracePt t="85626" x="1041400" y="3632200"/>
          <p14:tracePt t="85636" x="1054100" y="3632200"/>
          <p14:tracePt t="85646" x="1060450" y="3632200"/>
          <p14:tracePt t="85650" x="1073150" y="3632200"/>
          <p14:tracePt t="85663" x="1079500" y="3632200"/>
          <p14:tracePt t="85680" x="1085850" y="3632200"/>
          <p14:tracePt t="85697" x="1104900" y="3632200"/>
          <p14:tracePt t="85714" x="1117600" y="3638550"/>
          <p14:tracePt t="85747" x="1136650" y="3644900"/>
          <p14:tracePt t="85763" x="1143000" y="3651250"/>
          <p14:tracePt t="85780" x="1155700" y="3657600"/>
          <p14:tracePt t="85797" x="1168400" y="3657600"/>
          <p14:tracePt t="85813" x="1181100" y="3657600"/>
          <p14:tracePt t="85830" x="1193800" y="3657600"/>
          <p14:tracePt t="85863" x="1206500" y="3657600"/>
          <p14:tracePt t="85880" x="1219200" y="3657600"/>
          <p14:tracePt t="85897" x="1231900" y="3657600"/>
          <p14:tracePt t="85914" x="1250950" y="3638550"/>
          <p14:tracePt t="85930" x="1263650" y="3632200"/>
          <p14:tracePt t="85947" x="1276350" y="3625850"/>
          <p14:tracePt t="85963" x="1282700" y="3619500"/>
          <p14:tracePt t="85989" x="1289050" y="3619500"/>
          <p14:tracePt t="85999" x="1295400" y="3613150"/>
          <p14:tracePt t="86115" x="1289050" y="3613150"/>
          <p14:tracePt t="86135" x="1276350" y="3619500"/>
          <p14:tracePt t="86141" x="1270000" y="3625850"/>
          <p14:tracePt t="86151" x="1270000" y="3638550"/>
          <p14:tracePt t="86163" x="1263650" y="3638550"/>
          <p14:tracePt t="86180" x="1257300" y="3638550"/>
          <p14:tracePt t="86196" x="1238250" y="3644900"/>
          <p14:tracePt t="86213" x="1231900" y="3651250"/>
          <p14:tracePt t="86230" x="1212850" y="3657600"/>
          <p14:tracePt t="86246" x="1200150" y="3657600"/>
          <p14:tracePt t="86263" x="1187450" y="3657600"/>
          <p14:tracePt t="86280" x="1174750" y="3657600"/>
          <p14:tracePt t="86296" x="1149350" y="3657600"/>
          <p14:tracePt t="86313" x="1136650" y="3657600"/>
          <p14:tracePt t="86330" x="1123950" y="3657600"/>
          <p14:tracePt t="86346" x="1117600" y="3657600"/>
          <p14:tracePt t="86363" x="1111250" y="3651250"/>
          <p14:tracePt t="86380" x="1098550" y="3644900"/>
          <p14:tracePt t="86396" x="1092200" y="3632200"/>
          <p14:tracePt t="86413" x="1079500" y="3625850"/>
          <p14:tracePt t="86430" x="1073150" y="3619500"/>
          <p14:tracePt t="86446" x="1066800" y="3613150"/>
          <p14:tracePt t="86555" x="1079500" y="3613150"/>
          <p14:tracePt t="86569" x="1085850" y="3619500"/>
          <p14:tracePt t="86579" x="1092200" y="3625850"/>
          <p14:tracePt t="86595" x="1104900" y="3638550"/>
          <p14:tracePt t="86609" x="1111250" y="3644900"/>
          <p14:tracePt t="86629" x="1117600" y="3644900"/>
          <p14:tracePt t="86639" x="1123950" y="3644900"/>
          <p14:tracePt t="86649" x="1130300" y="3644900"/>
          <p14:tracePt t="86675" x="1143000" y="3644900"/>
          <p14:tracePt t="86685" x="1149350" y="3644900"/>
          <p14:tracePt t="86696" x="1155700" y="3644900"/>
          <p14:tracePt t="86713" x="1168400" y="3644900"/>
          <p14:tracePt t="86729" x="1174750" y="3644900"/>
          <p14:tracePt t="86746" x="1187450" y="3644900"/>
          <p14:tracePt t="86763" x="1193800" y="3638550"/>
          <p14:tracePt t="86779" x="1200150" y="3632200"/>
          <p14:tracePt t="86807" x="1206500" y="3632200"/>
          <p14:tracePt t="86827" x="1212850" y="3625850"/>
          <p14:tracePt t="86841" x="1219200" y="3619500"/>
          <p14:tracePt t="86871" x="1231900" y="3613150"/>
          <p14:tracePt t="86877" x="1238250" y="3600450"/>
          <p14:tracePt t="87205" x="1244600" y="3600450"/>
          <p14:tracePt t="87215" x="1250950" y="3606800"/>
          <p14:tracePt t="87219" x="1257300" y="3606800"/>
          <p14:tracePt t="87231" x="1257300" y="3619500"/>
          <p14:tracePt t="87246" x="1282700" y="3644900"/>
          <p14:tracePt t="87262" x="1289050" y="3651250"/>
          <p14:tracePt t="87279" x="1308100" y="3657600"/>
          <p14:tracePt t="87296" x="1352550" y="3663950"/>
          <p14:tracePt t="87312" x="1371600" y="3670300"/>
          <p14:tracePt t="87329" x="1390650" y="3670300"/>
          <p14:tracePt t="87346" x="1409700" y="3670300"/>
          <p14:tracePt t="87362" x="1422400" y="3670300"/>
          <p14:tracePt t="87379" x="1428750" y="3670300"/>
          <p14:tracePt t="87396" x="1435100" y="3670300"/>
          <p14:tracePt t="87412" x="1441450" y="3670300"/>
          <p14:tracePt t="87429" x="1447800" y="3670300"/>
          <p14:tracePt t="87445" x="1454150" y="3670300"/>
          <p14:tracePt t="87479" x="1466850" y="3670300"/>
          <p14:tracePt t="87496" x="1473200" y="3663950"/>
          <p14:tracePt t="87513" x="1479550" y="3657600"/>
          <p14:tracePt t="87529" x="1492250" y="3657600"/>
          <p14:tracePt t="87546" x="1504950" y="3657600"/>
          <p14:tracePt t="87562" x="1511300" y="3657600"/>
          <p14:tracePt t="87579" x="1549400" y="3657600"/>
          <p14:tracePt t="87596" x="1581150" y="3657600"/>
          <p14:tracePt t="87612" x="1606550" y="3657600"/>
          <p14:tracePt t="87629" x="1625600" y="3657600"/>
          <p14:tracePt t="87645" x="1663700" y="3663950"/>
          <p14:tracePt t="87662" x="1695450" y="3663950"/>
          <p14:tracePt t="87679" x="1708150" y="3663950"/>
          <p14:tracePt t="87695" x="1720850" y="3663950"/>
          <p14:tracePt t="87712" x="1733550" y="3663950"/>
          <p14:tracePt t="87729" x="1784350" y="3663950"/>
          <p14:tracePt t="87745" x="1803400" y="3663950"/>
          <p14:tracePt t="87762" x="1828800" y="3663950"/>
          <p14:tracePt t="87779" x="1866900" y="3663950"/>
          <p14:tracePt t="87795" x="1885950" y="3663950"/>
          <p14:tracePt t="87812" x="1898650" y="3663950"/>
          <p14:tracePt t="87829" x="1905000" y="3663950"/>
          <p14:tracePt t="87845" x="1917700" y="3651250"/>
          <p14:tracePt t="87862" x="1930400" y="3644900"/>
          <p14:tracePt t="87878" x="1936750" y="3638550"/>
          <p14:tracePt t="87895" x="1949450" y="3632200"/>
          <p14:tracePt t="87912" x="1955800" y="3606800"/>
          <p14:tracePt t="87928" x="1968500" y="3575050"/>
          <p14:tracePt t="87945" x="1981200" y="3549650"/>
          <p14:tracePt t="87962" x="1993900" y="3530600"/>
          <p14:tracePt t="87978" x="1993900" y="3511550"/>
          <p14:tracePt t="87995" x="1993900" y="3498850"/>
          <p14:tracePt t="88012" x="1993900" y="3454400"/>
          <p14:tracePt t="88028" x="1993900" y="3429000"/>
          <p14:tracePt t="88045" x="1962150" y="3397250"/>
          <p14:tracePt t="88062" x="1949450" y="3378200"/>
          <p14:tracePt t="88078" x="1917700" y="3346450"/>
          <p14:tracePt t="88095" x="1905000" y="3333750"/>
          <p14:tracePt t="88112" x="1892300" y="3327400"/>
          <p14:tracePt t="88128" x="1879600" y="3308350"/>
          <p14:tracePt t="88145" x="1873250" y="3308350"/>
          <p14:tracePt t="88162" x="1854200" y="3302000"/>
          <p14:tracePt t="88178" x="1835150" y="3295650"/>
          <p14:tracePt t="88195" x="1816100" y="3295650"/>
          <p14:tracePt t="88212" x="1790700" y="3295650"/>
          <p14:tracePt t="88228" x="1746250" y="3295650"/>
          <p14:tracePt t="88245" x="1714500" y="3295650"/>
          <p14:tracePt t="88262" x="1663700" y="3295650"/>
          <p14:tracePt t="88263" x="1631950" y="3295650"/>
          <p14:tracePt t="88278" x="1619250" y="3295650"/>
          <p14:tracePt t="88295" x="1536700" y="3302000"/>
          <p14:tracePt t="88312" x="1517650" y="3308350"/>
          <p14:tracePt t="88328" x="1504950" y="3321050"/>
          <p14:tracePt t="88345" x="1485900" y="3340100"/>
          <p14:tracePt t="88361" x="1466850" y="3371850"/>
          <p14:tracePt t="88378" x="1447800" y="3390900"/>
          <p14:tracePt t="88395" x="1428750" y="3409950"/>
          <p14:tracePt t="88412" x="1416050" y="3422650"/>
          <p14:tracePt t="88428" x="1409700" y="3435350"/>
          <p14:tracePt t="88445" x="1397000" y="3460750"/>
          <p14:tracePt t="88461" x="1397000" y="3479800"/>
          <p14:tracePt t="88478" x="1397000" y="3498850"/>
          <p14:tracePt t="88495" x="1397000" y="3536950"/>
          <p14:tracePt t="88512" x="1416050" y="3556000"/>
          <p14:tracePt t="88528" x="1441450" y="3568700"/>
          <p14:tracePt t="88545" x="1473200" y="3581400"/>
          <p14:tracePt t="88561" x="1504950" y="3594100"/>
          <p14:tracePt t="88578" x="1517650" y="3594100"/>
          <p14:tracePt t="88595" x="1530350" y="3600450"/>
          <p14:tracePt t="88611" x="1555750" y="3606800"/>
          <p14:tracePt t="88628" x="1568450" y="3606800"/>
          <p14:tracePt t="88645" x="1587500" y="3613150"/>
          <p14:tracePt t="88661" x="1600200" y="3613150"/>
          <p14:tracePt t="88678" x="1606550" y="3613150"/>
          <p14:tracePt t="88695" x="1638300" y="3613150"/>
          <p14:tracePt t="88711" x="1657350" y="3613150"/>
          <p14:tracePt t="88728" x="1682750" y="3625850"/>
          <p14:tracePt t="88745" x="1708150" y="3625850"/>
          <p14:tracePt t="88761" x="1733550" y="3632200"/>
          <p14:tracePt t="88778" x="1765300" y="3644900"/>
          <p14:tracePt t="88795" x="1784350" y="3644900"/>
          <p14:tracePt t="88811" x="1790700" y="3644900"/>
          <p14:tracePt t="88828" x="1803400" y="3644900"/>
          <p14:tracePt t="88845" x="1809750" y="3644900"/>
          <p14:tracePt t="88861" x="1841500" y="3644900"/>
          <p14:tracePt t="88878" x="1860550" y="3644900"/>
          <p14:tracePt t="88895" x="1892300" y="3644900"/>
          <p14:tracePt t="88911" x="1917700" y="3644900"/>
          <p14:tracePt t="88928" x="1943100" y="3638550"/>
          <p14:tracePt t="88945" x="1981200" y="3625850"/>
          <p14:tracePt t="88961" x="2000250" y="3619500"/>
          <p14:tracePt t="88978" x="2006600" y="3613150"/>
          <p14:tracePt t="88994" x="2019300" y="3594100"/>
          <p14:tracePt t="89011" x="2019300" y="3587750"/>
          <p14:tracePt t="89028" x="2019300" y="3575050"/>
          <p14:tracePt t="89044" x="2019300" y="3568700"/>
          <p14:tracePt t="89061" x="2025650" y="3543300"/>
          <p14:tracePt t="89078" x="2025650" y="3536950"/>
          <p14:tracePt t="89094" x="2025650" y="3524250"/>
          <p14:tracePt t="89111" x="2025650" y="3505200"/>
          <p14:tracePt t="89128" x="2019300" y="3486150"/>
          <p14:tracePt t="89144" x="1993900" y="3448050"/>
          <p14:tracePt t="89161" x="1968500" y="3429000"/>
          <p14:tracePt t="89178" x="1949450" y="3409950"/>
          <p14:tracePt t="89194" x="1943100" y="3403600"/>
          <p14:tracePt t="89211" x="1930400" y="3397250"/>
          <p14:tracePt t="89244" x="1924050" y="3397250"/>
          <p14:tracePt t="89261" x="1917700" y="3397250"/>
          <p14:tracePt t="89277" x="1911350" y="3397250"/>
          <p14:tracePt t="89294" x="1905000" y="3397250"/>
          <p14:tracePt t="89311" x="1892300" y="3397250"/>
          <p14:tracePt t="89328" x="1879600" y="3397250"/>
          <p14:tracePt t="89344" x="1816100" y="3397250"/>
          <p14:tracePt t="89361" x="1771650" y="3397250"/>
          <p14:tracePt t="89377" x="1733550" y="3397250"/>
          <p14:tracePt t="89394" x="1670050" y="3397250"/>
          <p14:tracePt t="89411" x="1638300" y="3397250"/>
          <p14:tracePt t="89427" x="1619250" y="3397250"/>
          <p14:tracePt t="89444" x="1593850" y="3397250"/>
          <p14:tracePt t="89461" x="1555750" y="3409950"/>
          <p14:tracePt t="89477" x="1536700" y="3422650"/>
          <p14:tracePt t="89494" x="1511300" y="3429000"/>
          <p14:tracePt t="89511" x="1492250" y="3435350"/>
          <p14:tracePt t="89527" x="1485900" y="3441700"/>
          <p14:tracePt t="89544" x="1473200" y="3448050"/>
          <p14:tracePt t="89561" x="1466850" y="3454400"/>
          <p14:tracePt t="89577" x="1466850" y="3460750"/>
          <p14:tracePt t="89594" x="1454150" y="3467100"/>
          <p14:tracePt t="89611" x="1454150" y="3511550"/>
          <p14:tracePt t="89627" x="1454150" y="3556000"/>
          <p14:tracePt t="89644" x="1454150" y="3568700"/>
          <p14:tracePt t="89661" x="1466850" y="3600450"/>
          <p14:tracePt t="89677" x="1492250" y="3625850"/>
          <p14:tracePt t="89694" x="1524000" y="3644900"/>
          <p14:tracePt t="89711" x="1555750" y="3657600"/>
          <p14:tracePt t="89727" x="1568450" y="3670300"/>
          <p14:tracePt t="89744" x="1593850" y="3676650"/>
          <p14:tracePt t="89761" x="1612900" y="3676650"/>
          <p14:tracePt t="89761" x="1625600" y="3676650"/>
          <p14:tracePt t="89777" x="1651000" y="3683000"/>
          <p14:tracePt t="89794" x="1676400" y="3683000"/>
          <p14:tracePt t="89810" x="1695450" y="3683000"/>
          <p14:tracePt t="89827" x="1733550" y="3695700"/>
          <p14:tracePt t="89844" x="1739900" y="3702050"/>
          <p14:tracePt t="89860" x="1758950" y="3708400"/>
          <p14:tracePt t="89877" x="1771650" y="3708400"/>
          <p14:tracePt t="89894" x="1797050" y="3708400"/>
          <p14:tracePt t="89910" x="1803400" y="3708400"/>
          <p14:tracePt t="89944" x="1816100" y="3708400"/>
          <p14:tracePt t="89960" x="1822450" y="3702050"/>
          <p14:tracePt t="89977" x="1822450" y="3695700"/>
          <p14:tracePt t="89994" x="1822450" y="3689350"/>
          <p14:tracePt t="90055" x="1822450" y="3683000"/>
          <p14:tracePt t="90079" x="1816100" y="3683000"/>
          <p14:tracePt t="90085" x="1809750" y="3689350"/>
          <p14:tracePt t="90095" x="1803400" y="3695700"/>
          <p14:tracePt t="90110" x="1784350" y="3702050"/>
          <p14:tracePt t="90127" x="1758950" y="3708400"/>
          <p14:tracePt t="90144" x="1746250" y="3708400"/>
          <p14:tracePt t="90160" x="1701800" y="3721100"/>
          <p14:tracePt t="90177" x="1657350" y="3727450"/>
          <p14:tracePt t="90194" x="1619250" y="3727450"/>
          <p14:tracePt t="90210" x="1606550" y="3727450"/>
          <p14:tracePt t="90227" x="1574800" y="3727450"/>
          <p14:tracePt t="90244" x="1555750" y="3727450"/>
          <p14:tracePt t="90261" x="1549400" y="3727450"/>
          <p14:tracePt t="90615" x="1543050" y="3727450"/>
          <p14:tracePt t="90625" x="1530350" y="3727450"/>
          <p14:tracePt t="90635" x="1504950" y="3727450"/>
          <p14:tracePt t="90655" x="1492250" y="3721100"/>
          <p14:tracePt t="90867" x="1485900" y="3714750"/>
          <p14:tracePt t="91226" x="1473200" y="3708400"/>
          <p14:tracePt t="91230" x="1466850" y="3708400"/>
          <p14:tracePt t="91243" x="1454150" y="3702050"/>
          <p14:tracePt t="91260" x="1447800" y="3702050"/>
          <p14:tracePt t="91276" x="1428750" y="3702050"/>
          <p14:tracePt t="91293" x="1428750" y="3695700"/>
          <p14:tracePt t="91309" x="1416050" y="3695700"/>
          <p14:tracePt t="91326" x="1403350" y="3689350"/>
          <p14:tracePt t="91343" x="1377950" y="3689350"/>
          <p14:tracePt t="91359" x="1358900" y="3689350"/>
          <p14:tracePt t="91376" x="1289050" y="3676650"/>
          <p14:tracePt t="91393" x="1276350" y="3676650"/>
          <p14:tracePt t="91409" x="1257300" y="3676650"/>
          <p14:tracePt t="91426" x="1219200" y="3670300"/>
          <p14:tracePt t="91443" x="1168400" y="3644900"/>
          <p14:tracePt t="91459" x="1111250" y="3632200"/>
          <p14:tracePt t="91476" x="1085850" y="3625850"/>
          <p14:tracePt t="91493" x="1060450" y="3625850"/>
          <p14:tracePt t="91509" x="1035050" y="3625850"/>
          <p14:tracePt t="91526" x="1022350" y="3625850"/>
          <p14:tracePt t="91543" x="1003300" y="3625850"/>
          <p14:tracePt t="91559" x="977900" y="3625850"/>
          <p14:tracePt t="91576" x="952500" y="3625850"/>
          <p14:tracePt t="91593" x="933450" y="3625850"/>
          <p14:tracePt t="91609" x="920750" y="3625850"/>
          <p14:tracePt t="91626" x="914400" y="3625850"/>
          <p14:tracePt t="91643" x="901700" y="3619500"/>
          <p14:tracePt t="91659" x="876300" y="3606800"/>
          <p14:tracePt t="91676" x="869950" y="3606800"/>
          <p14:tracePt t="91692" x="863600" y="3606800"/>
          <p14:tracePt t="91739" x="857250" y="3606800"/>
          <p14:tracePt t="91759" x="850900" y="3613150"/>
          <p14:tracePt t="91769" x="844550" y="3619500"/>
          <p14:tracePt t="91805" x="838200" y="3619500"/>
          <p14:tracePt t="91825" x="831850" y="3625850"/>
          <p14:tracePt t="91835" x="825500" y="3632200"/>
          <p14:tracePt t="91862" x="819150" y="3632200"/>
          <p14:tracePt t="91875" x="812800" y="3644900"/>
          <p14:tracePt t="91885" x="793750" y="3651250"/>
          <p14:tracePt t="91901" x="793750" y="3657600"/>
          <p14:tracePt t="91911" x="781050" y="3663950"/>
          <p14:tracePt t="91926" x="774700" y="3670300"/>
          <p14:tracePt t="91942" x="768350" y="3683000"/>
          <p14:tracePt t="91959" x="762000" y="3689350"/>
          <p14:tracePt t="91976" x="755650" y="3695700"/>
          <p14:tracePt t="91992" x="749300" y="3708400"/>
          <p14:tracePt t="92009" x="749300" y="3727450"/>
          <p14:tracePt t="92026" x="742950" y="3740150"/>
          <p14:tracePt t="92042" x="736600" y="3752850"/>
          <p14:tracePt t="92059" x="736600" y="3765550"/>
          <p14:tracePt t="92076" x="723900" y="3790950"/>
          <p14:tracePt t="92092" x="723900" y="3803650"/>
          <p14:tracePt t="92109" x="723900" y="3829050"/>
          <p14:tracePt t="92125" x="704850" y="3854450"/>
          <p14:tracePt t="92142" x="698500" y="3892550"/>
          <p14:tracePt t="92159" x="692150" y="3930650"/>
          <p14:tracePt t="92176" x="692150" y="3937000"/>
          <p14:tracePt t="92193" x="685800" y="3962400"/>
          <p14:tracePt t="92209" x="679450" y="3981450"/>
          <p14:tracePt t="92225" x="679450" y="4013200"/>
          <p14:tracePt t="92242" x="679450" y="4032250"/>
          <p14:tracePt t="92259" x="679450" y="4051300"/>
          <p14:tracePt t="92260" x="679450" y="4070350"/>
          <p14:tracePt t="92275" x="673100" y="4095750"/>
          <p14:tracePt t="92292" x="673100" y="4127500"/>
          <p14:tracePt t="92309" x="666750" y="4159250"/>
          <p14:tracePt t="92325" x="666750" y="4191000"/>
          <p14:tracePt t="92342" x="666750" y="4235450"/>
          <p14:tracePt t="92359" x="666750" y="4279900"/>
          <p14:tracePt t="92375" x="666750" y="4311650"/>
          <p14:tracePt t="92392" x="666750" y="4356100"/>
          <p14:tracePt t="92409" x="673100" y="4400550"/>
          <p14:tracePt t="92425" x="673100" y="4451350"/>
          <p14:tracePt t="92442" x="679450" y="4483100"/>
          <p14:tracePt t="92459" x="698500" y="4521200"/>
          <p14:tracePt t="92475" x="717550" y="4578350"/>
          <p14:tracePt t="92492" x="730250" y="4616450"/>
          <p14:tracePt t="92509" x="736600" y="4654550"/>
          <p14:tracePt t="92525" x="742950" y="4679950"/>
          <p14:tracePt t="92542" x="755650" y="4724400"/>
          <p14:tracePt t="92559" x="768350" y="4743450"/>
          <p14:tracePt t="92575" x="774700" y="4775200"/>
          <p14:tracePt t="92592" x="781050" y="4794250"/>
          <p14:tracePt t="92608" x="787400" y="4813300"/>
          <p14:tracePt t="92625" x="793750" y="4819650"/>
          <p14:tracePt t="92642" x="800100" y="4826000"/>
          <p14:tracePt t="92659" x="812800" y="4851400"/>
          <p14:tracePt t="92675" x="819150" y="4851400"/>
          <p14:tracePt t="92692" x="819150" y="4864100"/>
          <p14:tracePt t="92709" x="838200" y="4895850"/>
          <p14:tracePt t="92725" x="850900" y="4908550"/>
          <p14:tracePt t="92742" x="850900" y="4921250"/>
          <p14:tracePt t="92759" x="863600" y="4927600"/>
          <p14:tracePt t="92775" x="876300" y="4953000"/>
          <p14:tracePt t="92792" x="889000" y="4965700"/>
          <p14:tracePt t="92809" x="895350" y="4978400"/>
          <p14:tracePt t="92825" x="908050" y="4991100"/>
          <p14:tracePt t="92842" x="914400" y="4997450"/>
          <p14:tracePt t="92875" x="920750" y="5003800"/>
          <p14:tracePt t="92892" x="933450" y="5010150"/>
          <p14:tracePt t="92908" x="939800" y="5016500"/>
          <p14:tracePt t="92925" x="946150" y="5016500"/>
          <p14:tracePt t="92942" x="946150" y="5029200"/>
          <p14:tracePt t="92958" x="977900" y="5035550"/>
          <p14:tracePt t="92992" x="984250" y="5035550"/>
          <p14:tracePt t="93008" x="990600" y="5041900"/>
          <p14:tracePt t="93025" x="996950" y="5048250"/>
          <p14:tracePt t="93041" x="1009650" y="5054600"/>
          <p14:tracePt t="93077" x="1016000" y="5054600"/>
          <p14:tracePt t="93092" x="1022350" y="5054600"/>
          <p14:tracePt t="94047" x="1028700" y="5054600"/>
          <p14:tracePt t="94056" x="1035050" y="5054600"/>
          <p14:tracePt t="94066" x="1035050" y="5041900"/>
          <p14:tracePt t="94074" x="1041400" y="5022850"/>
          <p14:tracePt t="94091" x="1041400" y="4959350"/>
          <p14:tracePt t="94107" x="1041400" y="4908550"/>
          <p14:tracePt t="94124" x="1041400" y="4864100"/>
          <p14:tracePt t="94141" x="1041400" y="4832350"/>
          <p14:tracePt t="94157" x="1041400" y="4787900"/>
          <p14:tracePt t="94174" x="1035050" y="4730750"/>
          <p14:tracePt t="94191" x="1022350" y="4679950"/>
          <p14:tracePt t="94207" x="1016000" y="4610100"/>
          <p14:tracePt t="94224" x="1009650" y="4508500"/>
          <p14:tracePt t="94241" x="1003300" y="4451350"/>
          <p14:tracePt t="94257" x="1003300" y="4298950"/>
          <p14:tracePt t="94274" x="1003300" y="4241800"/>
          <p14:tracePt t="94291" x="1003300" y="4171950"/>
          <p14:tracePt t="94307" x="1003300" y="4025900"/>
          <p14:tracePt t="94324" x="1009650" y="3930650"/>
          <p14:tracePt t="94341" x="1009650" y="3873500"/>
          <p14:tracePt t="94357" x="1016000" y="3841750"/>
          <p14:tracePt t="94374" x="1028700" y="3784600"/>
          <p14:tracePt t="94391" x="1035050" y="3733800"/>
          <p14:tracePt t="94407" x="1035050" y="3702050"/>
          <p14:tracePt t="94424" x="1035050" y="3676650"/>
          <p14:tracePt t="94441" x="1047750" y="3651250"/>
          <p14:tracePt t="94457" x="1054100" y="3606800"/>
          <p14:tracePt t="94474" x="1060450" y="3556000"/>
          <p14:tracePt t="94490" x="1066800" y="3543300"/>
          <p14:tracePt t="94507" x="1066800" y="3517900"/>
          <p14:tracePt t="94524" x="1066800" y="3498850"/>
          <p14:tracePt t="94690" x="1073150" y="3492500"/>
          <p14:tracePt t="94752" x="1079500" y="3492500"/>
          <p14:tracePt t="94756" x="1085850" y="3492500"/>
          <p14:tracePt t="94766" x="1092200" y="3505200"/>
          <p14:tracePt t="94776" x="1098550" y="3511550"/>
          <p14:tracePt t="94796" x="1098550" y="3524250"/>
          <p14:tracePt t="94807" x="1104900" y="3536950"/>
          <p14:tracePt t="94852" x="1111250" y="3543300"/>
          <p14:tracePt t="94862" x="1111250" y="3549650"/>
          <p14:tracePt t="94882" x="1111250" y="3556000"/>
          <p14:tracePt t="94888" x="1123950" y="3568700"/>
          <p14:tracePt t="94958" x="1123950" y="3575050"/>
          <p14:tracePt t="97016" x="1136650" y="3581400"/>
          <p14:tracePt t="97026" x="1143000" y="3581400"/>
          <p14:tracePt t="97072" x="1143000" y="3594100"/>
          <p14:tracePt t="97086" x="1149350" y="3594100"/>
          <p14:tracePt t="97092" x="1155700" y="3594100"/>
          <p14:tracePt t="97106" x="1162050" y="3594100"/>
          <p14:tracePt t="97122" x="1168400" y="3594100"/>
          <p14:tracePt t="97139" x="1181100" y="3594100"/>
          <p14:tracePt t="97155" x="1193800" y="3594100"/>
          <p14:tracePt t="97172" x="1250950" y="3606800"/>
          <p14:tracePt t="97189" x="1301750" y="3606800"/>
          <p14:tracePt t="97205" x="1346200" y="3625850"/>
          <p14:tracePt t="97222" x="1416050" y="3651250"/>
          <p14:tracePt t="97239" x="1473200" y="3657600"/>
          <p14:tracePt t="97255" x="1511300" y="3663950"/>
          <p14:tracePt t="97272" x="1530350" y="3670300"/>
          <p14:tracePt t="97288" x="1543050" y="3670300"/>
          <p14:tracePt t="97322" x="1555750" y="3670300"/>
          <p14:tracePt t="97338" x="1568450" y="3670300"/>
          <p14:tracePt t="97355" x="1581150" y="3670300"/>
          <p14:tracePt t="97372" x="1606550" y="3670300"/>
          <p14:tracePt t="97388" x="1644650" y="3670300"/>
          <p14:tracePt t="97405" x="1663700" y="3670300"/>
          <p14:tracePt t="97422" x="1676400" y="3670300"/>
          <p14:tracePt t="97438" x="1689100" y="3670300"/>
          <p14:tracePt t="97455" x="1708150" y="3657600"/>
          <p14:tracePt t="97472" x="1714500" y="3657600"/>
          <p14:tracePt t="97489" x="1727200" y="3657600"/>
          <p14:tracePt t="97505" x="1752600" y="3657600"/>
          <p14:tracePt t="97522" x="1803400" y="3657600"/>
          <p14:tracePt t="97538" x="1828800" y="3657600"/>
          <p14:tracePt t="97555" x="1854200" y="3657600"/>
          <p14:tracePt t="97572" x="1892300" y="3651250"/>
          <p14:tracePt t="97588" x="1898650" y="3651250"/>
          <p14:tracePt t="97605" x="1930400" y="3644900"/>
          <p14:tracePt t="97622" x="1943100" y="3644900"/>
          <p14:tracePt t="97638" x="1955800" y="3638550"/>
          <p14:tracePt t="97655" x="1974850" y="3632200"/>
          <p14:tracePt t="97672" x="1993900" y="3613150"/>
          <p14:tracePt t="97688" x="2006600" y="3600450"/>
          <p14:tracePt t="97705" x="2006600" y="3587750"/>
          <p14:tracePt t="97721" x="2012950" y="3568700"/>
          <p14:tracePt t="97738" x="2012950" y="3549650"/>
          <p14:tracePt t="97755" x="2012950" y="3536950"/>
          <p14:tracePt t="97772" x="2012950" y="3511550"/>
          <p14:tracePt t="97789" x="2012950" y="3505200"/>
          <p14:tracePt t="97805" x="1993900" y="3486150"/>
          <p14:tracePt t="97822" x="1962150" y="3473450"/>
          <p14:tracePt t="97838" x="1943100" y="3454400"/>
          <p14:tracePt t="97855" x="1924050" y="3448050"/>
          <p14:tracePt t="97871" x="1898650" y="3435350"/>
          <p14:tracePt t="97888" x="1866900" y="3416300"/>
          <p14:tracePt t="97905" x="1860550" y="3416300"/>
          <p14:tracePt t="97921" x="1828800" y="3403600"/>
          <p14:tracePt t="97938" x="1809750" y="3397250"/>
          <p14:tracePt t="97955" x="1784350" y="3397250"/>
          <p14:tracePt t="97971" x="1771650" y="3397250"/>
          <p14:tracePt t="97988" x="1739900" y="3397250"/>
          <p14:tracePt t="98005" x="1689100" y="3397250"/>
          <p14:tracePt t="98021" x="1657350" y="3403600"/>
          <p14:tracePt t="98038" x="1619250" y="3409950"/>
          <p14:tracePt t="98055" x="1593850" y="3429000"/>
          <p14:tracePt t="98071" x="1543050" y="3448050"/>
          <p14:tracePt t="98088" x="1517650" y="3460750"/>
          <p14:tracePt t="98105" x="1473200" y="3486150"/>
          <p14:tracePt t="98121" x="1447800" y="3505200"/>
          <p14:tracePt t="98138" x="1428750" y="3524250"/>
          <p14:tracePt t="98155" x="1390650" y="3562350"/>
          <p14:tracePt t="98171" x="1371600" y="3600450"/>
          <p14:tracePt t="98188" x="1371600" y="3638550"/>
          <p14:tracePt t="98204" x="1365250" y="3657600"/>
          <p14:tracePt t="98221" x="1365250" y="3683000"/>
          <p14:tracePt t="98238" x="1365250" y="3689350"/>
          <p14:tracePt t="98254" x="1365250" y="3702050"/>
          <p14:tracePt t="98302" x="1365250" y="3714750"/>
          <p14:tracePt t="98312" x="1365250" y="3727450"/>
          <p14:tracePt t="98321" x="1371600" y="3727450"/>
          <p14:tracePt t="98338" x="1377950" y="3740150"/>
          <p14:tracePt t="98354" x="1403350" y="3746500"/>
          <p14:tracePt t="98371" x="1428750" y="3746500"/>
          <p14:tracePt t="98388" x="1447800" y="3759200"/>
          <p14:tracePt t="98405" x="1485900" y="3771900"/>
          <p14:tracePt t="98421" x="1530350" y="3778250"/>
          <p14:tracePt t="98438" x="1606550" y="3784600"/>
          <p14:tracePt t="98454" x="1670050" y="3790950"/>
          <p14:tracePt t="98471" x="1701800" y="3790950"/>
          <p14:tracePt t="98488" x="1752600" y="3790950"/>
          <p14:tracePt t="98504" x="1771650" y="3790950"/>
          <p14:tracePt t="98521" x="1778000" y="3790950"/>
          <p14:tracePt t="98538" x="1790700" y="3790950"/>
          <p14:tracePt t="98554" x="1797050" y="3790950"/>
          <p14:tracePt t="98571" x="1803400" y="3790950"/>
          <p14:tracePt t="98588" x="1809750" y="3784600"/>
          <p14:tracePt t="98604" x="1822450" y="3771900"/>
          <p14:tracePt t="98621" x="1841500" y="3759200"/>
          <p14:tracePt t="98637" x="1854200" y="3759200"/>
          <p14:tracePt t="98654" x="1866900" y="3746500"/>
          <p14:tracePt t="98671" x="1885950" y="3727450"/>
          <p14:tracePt t="98687" x="1911350" y="3708400"/>
          <p14:tracePt t="98704" x="1924050" y="3689350"/>
          <p14:tracePt t="98721" x="1955800" y="3657600"/>
          <p14:tracePt t="98738" x="1968500" y="3638550"/>
          <p14:tracePt t="98754" x="1981200" y="3625850"/>
          <p14:tracePt t="98771" x="1981200" y="3581400"/>
          <p14:tracePt t="98772" x="1981200" y="3575050"/>
          <p14:tracePt t="98788" x="1981200" y="3549650"/>
          <p14:tracePt t="98804" x="1981200" y="3511550"/>
          <p14:tracePt t="98821" x="1981200" y="3505200"/>
          <p14:tracePt t="98837" x="1968500" y="3467100"/>
          <p14:tracePt t="98854" x="1943100" y="3441700"/>
          <p14:tracePt t="98871" x="1917700" y="3422650"/>
          <p14:tracePt t="98887" x="1898650" y="3416300"/>
          <p14:tracePt t="98904" x="1866900" y="3409950"/>
          <p14:tracePt t="98921" x="1828800" y="3390900"/>
          <p14:tracePt t="98937" x="1765300" y="3378200"/>
          <p14:tracePt t="98954" x="1714500" y="3365500"/>
          <p14:tracePt t="98971" x="1657350" y="3359150"/>
          <p14:tracePt t="98987" x="1612900" y="3352800"/>
          <p14:tracePt t="99004" x="1530350" y="3352800"/>
          <p14:tracePt t="99021" x="1492250" y="3352800"/>
          <p14:tracePt t="99038" x="1473200" y="3352800"/>
          <p14:tracePt t="99055" x="1422400" y="3390900"/>
          <p14:tracePt t="99071" x="1377950" y="3416300"/>
          <p14:tracePt t="99088" x="1333500" y="3467100"/>
          <p14:tracePt t="99104" x="1308100" y="3505200"/>
          <p14:tracePt t="99121" x="1270000" y="3575050"/>
          <p14:tracePt t="99137" x="1250950" y="3625850"/>
          <p14:tracePt t="99154" x="1238250" y="3676650"/>
          <p14:tracePt t="99170" x="1238250" y="3702050"/>
          <p14:tracePt t="99188" x="1238250" y="3740150"/>
          <p14:tracePt t="99205" x="1238250" y="3816350"/>
          <p14:tracePt t="99221" x="1238250" y="3860800"/>
          <p14:tracePt t="99237" x="1238250" y="3905250"/>
          <p14:tracePt t="99254" x="1238250" y="3949700"/>
          <p14:tracePt t="99270" x="1219200" y="4025900"/>
          <p14:tracePt t="99287" x="1193800" y="4089400"/>
          <p14:tracePt t="99304" x="1155700" y="4152900"/>
          <p14:tracePt t="99320" x="1117600" y="4197350"/>
          <p14:tracePt t="99337" x="1098550" y="4216400"/>
          <p14:tracePt t="99354" x="1066800" y="4241800"/>
          <p14:tracePt t="99370" x="1028700" y="4267200"/>
          <p14:tracePt t="99387" x="996950" y="4279900"/>
          <p14:tracePt t="99404" x="965200" y="4305300"/>
          <p14:tracePt t="99420" x="939800" y="4318000"/>
          <p14:tracePt t="99437" x="895350" y="4349750"/>
          <p14:tracePt t="99454" x="863600" y="4375150"/>
          <p14:tracePt t="99470" x="844550" y="4387850"/>
          <p14:tracePt t="99487" x="800100" y="4438650"/>
          <p14:tracePt t="99504" x="774700" y="4464050"/>
          <p14:tracePt t="99520" x="774700" y="4476750"/>
          <p14:tracePt t="99537" x="762000" y="4514850"/>
          <p14:tracePt t="99554" x="762000" y="4572000"/>
          <p14:tracePt t="99570" x="762000" y="4597400"/>
          <p14:tracePt t="99587" x="762000" y="4622800"/>
          <p14:tracePt t="99604" x="762000" y="4673600"/>
          <p14:tracePt t="99620" x="762000" y="4743450"/>
          <p14:tracePt t="99637" x="762000" y="4781550"/>
          <p14:tracePt t="99653" x="762000" y="4806950"/>
          <p14:tracePt t="99670" x="774700" y="4838700"/>
          <p14:tracePt t="99687" x="787400" y="4876800"/>
          <p14:tracePt t="99704" x="800100" y="4895850"/>
          <p14:tracePt t="99720" x="825500" y="4940300"/>
          <p14:tracePt t="99737" x="831850" y="4959350"/>
          <p14:tracePt t="99753" x="838200" y="4978400"/>
          <p14:tracePt t="99770" x="850900" y="5003800"/>
          <p14:tracePt t="99787" x="857250" y="5022850"/>
          <p14:tracePt t="99821" x="863600" y="5029200"/>
          <p14:tracePt t="99837" x="863600" y="5035550"/>
          <p14:tracePt t="99853" x="869950" y="5041900"/>
          <p14:tracePt t="99887" x="869950" y="5048250"/>
          <p14:tracePt t="99901" x="869950" y="5054600"/>
          <p14:tracePt t="99917" x="869950" y="5067300"/>
          <p14:tracePt t="99932" x="869950" y="5073650"/>
          <p14:tracePt t="99943" x="869950" y="5080000"/>
          <p14:tracePt t="99953" x="876300" y="5080000"/>
          <p14:tracePt t="99970" x="882650" y="5099050"/>
          <p14:tracePt t="100038" x="882650" y="5086350"/>
          <p14:tracePt t="100048" x="882650" y="5048250"/>
          <p14:tracePt t="100053" x="882650" y="5022850"/>
          <p14:tracePt t="100070" x="869950" y="4946650"/>
          <p14:tracePt t="100087" x="825500" y="4864100"/>
          <p14:tracePt t="100103" x="730250" y="4743450"/>
          <p14:tracePt t="100120" x="704850" y="4686300"/>
          <p14:tracePt t="100137" x="685800" y="4622800"/>
          <p14:tracePt t="100153" x="679450" y="4584700"/>
          <p14:tracePt t="100170" x="666750" y="4514850"/>
          <p14:tracePt t="100186" x="654050" y="4425950"/>
          <p14:tracePt t="100203" x="654050" y="4349750"/>
          <p14:tracePt t="100220" x="654050" y="4273550"/>
          <p14:tracePt t="100236" x="654050" y="4222750"/>
          <p14:tracePt t="100253" x="654050" y="4146550"/>
          <p14:tracePt t="100270" x="654050" y="4083050"/>
          <p14:tracePt t="100271" x="654050" y="4064000"/>
          <p14:tracePt t="100286" x="654050" y="4006850"/>
          <p14:tracePt t="100303" x="654050" y="3949700"/>
          <p14:tracePt t="100320" x="654050" y="3911600"/>
          <p14:tracePt t="100336" x="654050" y="3873500"/>
          <p14:tracePt t="100371" x="654050" y="3867150"/>
          <p14:tracePt t="100388" x="654050" y="3854450"/>
          <p14:tracePt t="100713" x="660400" y="3848100"/>
          <p14:tracePt t="100719" x="673100" y="3835400"/>
          <p14:tracePt t="100729" x="685800" y="3822700"/>
          <p14:tracePt t="100749" x="692150" y="3810000"/>
          <p14:tracePt t="100755" x="698500" y="3803650"/>
          <p14:tracePt t="100769" x="704850" y="3790950"/>
          <p14:tracePt t="100786" x="711200" y="3778250"/>
          <p14:tracePt t="100803" x="717550" y="3765550"/>
          <p14:tracePt t="100819" x="730250" y="3759200"/>
          <p14:tracePt t="100836" x="742950" y="3752850"/>
          <p14:tracePt t="100853" x="749300" y="3752850"/>
          <p14:tracePt t="100869" x="768350" y="3752850"/>
          <p14:tracePt t="100886" x="781050" y="3752850"/>
          <p14:tracePt t="100903" x="806450" y="3752850"/>
          <p14:tracePt t="100919" x="831850" y="3759200"/>
          <p14:tracePt t="100936" x="850900" y="3765550"/>
          <p14:tracePt t="100953" x="889000" y="3771900"/>
          <p14:tracePt t="100970" x="908050" y="3771900"/>
          <p14:tracePt t="100986" x="939800" y="3771900"/>
          <p14:tracePt t="101003" x="977900" y="3778250"/>
          <p14:tracePt t="101019" x="1003300" y="3778250"/>
          <p14:tracePt t="101036" x="1047750" y="3778250"/>
          <p14:tracePt t="101052" x="1079500" y="3778250"/>
          <p14:tracePt t="101069" x="1092200" y="3778250"/>
          <p14:tracePt t="101086" x="1098550" y="3778250"/>
          <p14:tracePt t="101102" x="1117600" y="3778250"/>
          <p14:tracePt t="101119" x="1143000" y="3778250"/>
          <p14:tracePt t="101136" x="1162050" y="3778250"/>
          <p14:tracePt t="101152" x="1174750" y="3778250"/>
          <p14:tracePt t="101169" x="1231900" y="3778250"/>
          <p14:tracePt t="101186" x="1257300" y="3778250"/>
          <p14:tracePt t="101202" x="1289050" y="3778250"/>
          <p14:tracePt t="101219" x="1295400" y="3778250"/>
          <p14:tracePt t="101236" x="1320800" y="3765550"/>
          <p14:tracePt t="101253" x="1327150" y="3765550"/>
          <p14:tracePt t="101269" x="1339850" y="3759200"/>
          <p14:tracePt t="101286" x="1346200" y="3759200"/>
          <p14:tracePt t="101303" x="1358900" y="3759200"/>
          <p14:tracePt t="101319" x="1358900" y="3752850"/>
          <p14:tracePt t="101336" x="1371600" y="3752850"/>
          <p14:tracePt t="101352" x="1377950" y="3752850"/>
          <p14:tracePt t="101369" x="1397000" y="3740150"/>
          <p14:tracePt t="101386" x="1416050" y="3740150"/>
          <p14:tracePt t="101402" x="1441450" y="3721100"/>
          <p14:tracePt t="101419" x="1460500" y="3714750"/>
          <p14:tracePt t="101436" x="1479550" y="3702050"/>
          <p14:tracePt t="101452" x="1498600" y="3689350"/>
          <p14:tracePt t="101485" x="1504950" y="3676650"/>
          <p14:tracePt t="101521" x="1504950" y="3670300"/>
          <p14:tracePt t="101548" x="1504950" y="3657600"/>
          <p14:tracePt t="101558" x="1504950" y="3651250"/>
          <p14:tracePt t="101571" x="1492250" y="3644900"/>
          <p14:tracePt t="101577" x="1485900" y="3632200"/>
          <p14:tracePt t="101597" x="1460500" y="3619500"/>
          <p14:tracePt t="101611" x="1454150" y="3613150"/>
          <p14:tracePt t="101619" x="1447800" y="3613150"/>
          <p14:tracePt t="101635" x="1428750" y="3600450"/>
          <p14:tracePt t="101652" x="1416050" y="3600450"/>
          <p14:tracePt t="101669" x="1390650" y="3587750"/>
          <p14:tracePt t="101685" x="1346200" y="3581400"/>
          <p14:tracePt t="101702" x="1333500" y="3581400"/>
          <p14:tracePt t="101719" x="1282700" y="3568700"/>
          <p14:tracePt t="101735" x="1263650" y="3562350"/>
          <p14:tracePt t="101752" x="1225550" y="3562350"/>
          <p14:tracePt t="101769" x="1193800" y="3562350"/>
          <p14:tracePt t="101785" x="1155700" y="3562350"/>
          <p14:tracePt t="101802" x="1104900" y="3562350"/>
          <p14:tracePt t="101819" x="1060450" y="3562350"/>
          <p14:tracePt t="101836" x="1035050" y="3562350"/>
          <p14:tracePt t="101852" x="1022350" y="3562350"/>
          <p14:tracePt t="101869" x="1009650" y="3562350"/>
          <p14:tracePt t="101885" x="939800" y="3562350"/>
          <p14:tracePt t="101902" x="914400" y="3562350"/>
          <p14:tracePt t="101919" x="869950" y="3562350"/>
          <p14:tracePt t="101935" x="781050" y="3562350"/>
          <p14:tracePt t="101952" x="762000" y="3568700"/>
          <p14:tracePt t="101968" x="736600" y="3594100"/>
          <p14:tracePt t="101985" x="723900" y="3600450"/>
          <p14:tracePt t="102002" x="711200" y="3613150"/>
          <p14:tracePt t="102018" x="692150" y="3632200"/>
          <p14:tracePt t="102035" x="685800" y="3638550"/>
          <p14:tracePt t="102052" x="685800" y="3644900"/>
          <p14:tracePt t="102068" x="679450" y="3651250"/>
          <p14:tracePt t="102085" x="679450" y="3657600"/>
          <p14:tracePt t="102102" x="673100" y="3670300"/>
          <p14:tracePt t="102177" x="673100" y="3676650"/>
          <p14:tracePt t="102207" x="673100" y="3683000"/>
          <p14:tracePt t="102373" x="673100" y="3689350"/>
          <p14:tracePt t="102433" x="673100" y="3695700"/>
          <p14:tracePt t="102449" x="673100" y="3702050"/>
          <p14:tracePt t="102459" x="673100" y="3708400"/>
          <p14:tracePt t="102465" x="673100" y="3714750"/>
          <p14:tracePt t="102475" x="673100" y="3721100"/>
          <p14:tracePt t="102485" x="673100" y="3727450"/>
          <p14:tracePt t="102501" x="673100" y="3733800"/>
          <p14:tracePt t="102518" x="673100" y="3740150"/>
          <p14:tracePt t="102535" x="679450" y="3759200"/>
          <p14:tracePt t="102551" x="679450" y="3778250"/>
          <p14:tracePt t="102568" x="692150" y="3810000"/>
          <p14:tracePt t="102585" x="692150" y="3816350"/>
          <p14:tracePt t="102601" x="692150" y="3829050"/>
          <p14:tracePt t="102618" x="692150" y="3835400"/>
          <p14:tracePt t="102651" x="692150" y="3848100"/>
          <p14:tracePt t="102685" x="692150" y="3860800"/>
          <p14:tracePt t="102781" x="692150" y="3867150"/>
          <p14:tracePt t="102913" x="698500" y="3873500"/>
          <p14:tracePt t="103347" x="698500" y="3886200"/>
          <p14:tracePt t="103563" x="692150" y="3886200"/>
          <p14:tracePt t="103927" x="685800" y="3886200"/>
          <p14:tracePt t="104038" x="679450" y="3886200"/>
          <p14:tracePt t="104527" x="673100" y="3886200"/>
          <p14:tracePt t="104547" x="679450" y="3886200"/>
          <p14:tracePt t="104553" x="692150" y="3886200"/>
          <p14:tracePt t="104563" x="711200" y="3886200"/>
          <p14:tracePt t="104573" x="717550" y="3886200"/>
          <p14:tracePt t="104583" x="723900" y="3886200"/>
          <p14:tracePt t="104600" x="742950" y="3886200"/>
          <p14:tracePt t="104617" x="762000" y="3886200"/>
          <p14:tracePt t="104633" x="800100" y="3886200"/>
          <p14:tracePt t="104650" x="812800" y="3886200"/>
          <p14:tracePt t="104667" x="825500" y="3886200"/>
          <p14:tracePt t="104683" x="844550" y="3879850"/>
          <p14:tracePt t="104700" x="857250" y="3879850"/>
          <p14:tracePt t="104717" x="876300" y="3879850"/>
          <p14:tracePt t="104733" x="895350" y="3879850"/>
          <p14:tracePt t="104750" x="920750" y="3879850"/>
          <p14:tracePt t="104766" x="939800" y="3879850"/>
          <p14:tracePt t="104783" x="958850" y="3879850"/>
          <p14:tracePt t="104800" x="971550" y="3879850"/>
          <p14:tracePt t="104816" x="977900" y="3879850"/>
          <p14:tracePt t="104855" x="990600" y="3879850"/>
          <p14:tracePt t="104866" x="996950" y="3879850"/>
          <p14:tracePt t="104883" x="1009650" y="3879850"/>
          <p14:tracePt t="104900" x="1022350" y="3879850"/>
          <p14:tracePt t="104916" x="1092200" y="3879850"/>
          <p14:tracePt t="104933" x="1123950" y="3886200"/>
          <p14:tracePt t="104950" x="1155700" y="3886200"/>
          <p14:tracePt t="104966" x="1187450" y="3886200"/>
          <p14:tracePt t="104983" x="1212850" y="3886200"/>
          <p14:tracePt t="105000" x="1231900" y="3879850"/>
          <p14:tracePt t="105016" x="1238250" y="3879850"/>
          <p14:tracePt t="105033" x="1250950" y="3873500"/>
          <p14:tracePt t="105050" x="1257300" y="3873500"/>
          <p14:tracePt t="105193" x="1250950" y="3886200"/>
          <p14:tracePt t="105197" x="1225550" y="3886200"/>
          <p14:tracePt t="105209" x="1206500" y="3886200"/>
          <p14:tracePt t="105216" x="1200150" y="3886200"/>
          <p14:tracePt t="105233" x="1149350" y="3892550"/>
          <p14:tracePt t="105249" x="1060450" y="3892550"/>
          <p14:tracePt t="105266" x="1003300" y="3892550"/>
          <p14:tracePt t="105283" x="971550" y="3892550"/>
          <p14:tracePt t="105299" x="958850" y="3892550"/>
          <p14:tracePt t="105316" x="914400" y="3892550"/>
          <p14:tracePt t="105333" x="876300" y="3892550"/>
          <p14:tracePt t="105350" x="838200" y="3892550"/>
          <p14:tracePt t="105366" x="787400" y="3892550"/>
          <p14:tracePt t="105383" x="768350" y="3892550"/>
          <p14:tracePt t="105399" x="749300" y="3892550"/>
          <p14:tracePt t="105416" x="742950" y="3892550"/>
          <p14:tracePt t="105433" x="736600" y="3892550"/>
          <p14:tracePt t="105449" x="723900" y="3898900"/>
          <p14:tracePt t="105466" x="711200" y="3911600"/>
          <p14:tracePt t="105483" x="698500" y="3917950"/>
          <p14:tracePt t="105499" x="692150" y="3930650"/>
          <p14:tracePt t="105516" x="685800" y="3943350"/>
          <p14:tracePt t="105533" x="679450" y="3962400"/>
          <p14:tracePt t="105549" x="679450" y="3975100"/>
          <p14:tracePt t="105566" x="679450" y="3981450"/>
          <p14:tracePt t="105599" x="679450" y="3987800"/>
          <p14:tracePt t="105616" x="679450" y="3994150"/>
          <p14:tracePt t="105632" x="679450" y="4006850"/>
          <p14:tracePt t="105649" x="679450" y="4025900"/>
          <p14:tracePt t="105666" x="685800" y="4032250"/>
          <p14:tracePt t="105682" x="692150" y="4038600"/>
          <p14:tracePt t="105699" x="698500" y="4051300"/>
          <p14:tracePt t="105716" x="698500" y="4057650"/>
          <p14:tracePt t="105732" x="704850" y="4064000"/>
          <p14:tracePt t="105783" x="711200" y="4064000"/>
          <p14:tracePt t="105820" x="723900" y="4070350"/>
          <p14:tracePt t="105844" x="730250" y="4070350"/>
          <p14:tracePt t="105869" x="736600" y="4070350"/>
          <p14:tracePt t="105883" x="742950" y="4076700"/>
          <p14:tracePt t="106579" x="749300" y="4076700"/>
          <p14:tracePt t="106625" x="736600" y="4076700"/>
          <p14:tracePt t="106635" x="723900" y="4076700"/>
          <p14:tracePt t="106661" x="723900" y="4064000"/>
          <p14:tracePt t="106675" x="723900" y="4057650"/>
          <p14:tracePt t="106681" x="723900" y="4044950"/>
          <p14:tracePt t="106691" x="742950" y="4025900"/>
          <p14:tracePt t="106702" x="774700" y="4013200"/>
          <p14:tracePt t="106715" x="800100" y="4000500"/>
          <p14:tracePt t="106732" x="920750" y="3981450"/>
          <p14:tracePt t="106748" x="996950" y="3975100"/>
          <p14:tracePt t="106765" x="1035050" y="3975100"/>
          <p14:tracePt t="106782" x="1136650" y="3975100"/>
          <p14:tracePt t="106798" x="1181100" y="3975100"/>
          <p14:tracePt t="106815" x="1219200" y="3975100"/>
          <p14:tracePt t="106832" x="1231900" y="3975100"/>
          <p14:tracePt t="106848" x="1244600" y="3975100"/>
          <p14:tracePt t="106865" x="1270000" y="3975100"/>
          <p14:tracePt t="106898" x="1289050" y="3975100"/>
          <p14:tracePt t="106915" x="1314450" y="3981450"/>
          <p14:tracePt t="106932" x="1327150" y="3981450"/>
          <p14:tracePt t="106948" x="1339850" y="3987800"/>
          <p14:tracePt t="106965" x="1358900" y="4000500"/>
          <p14:tracePt t="107392" x="1365250" y="4000500"/>
          <p14:tracePt t="107418" x="1358900" y="4000500"/>
          <p14:tracePt t="107428" x="1346200" y="4000500"/>
          <p14:tracePt t="107434" x="1346200" y="4006850"/>
          <p14:tracePt t="107448" x="1333500" y="4006850"/>
          <p14:tracePt t="107465" x="1320800" y="4006850"/>
          <p14:tracePt t="107481" x="1301750" y="4006850"/>
          <p14:tracePt t="107498" x="1250950" y="4013200"/>
          <p14:tracePt t="107514" x="1231900" y="4013200"/>
          <p14:tracePt t="107531" x="1219200" y="4013200"/>
          <p14:tracePt t="107548" x="1206500" y="4019550"/>
          <p14:tracePt t="107564" x="1168400" y="4025900"/>
          <p14:tracePt t="107581" x="1130300" y="4025900"/>
          <p14:tracePt t="107598" x="1111250" y="4044950"/>
          <p14:tracePt t="107614" x="1079500" y="4051300"/>
          <p14:tracePt t="107631" x="1054100" y="4070350"/>
          <p14:tracePt t="107648" x="1028700" y="4083050"/>
          <p14:tracePt t="107664" x="1003300" y="4108450"/>
          <p14:tracePt t="107681" x="984250" y="4114800"/>
          <p14:tracePt t="107698" x="971550" y="4121150"/>
          <p14:tracePt t="107714" x="971550" y="4127500"/>
          <p14:tracePt t="107731" x="965200" y="4133850"/>
          <p14:tracePt t="107748" x="952500" y="4146550"/>
          <p14:tracePt t="107781" x="952500" y="4152900"/>
          <p14:tracePt t="107798" x="952500" y="4159250"/>
          <p14:tracePt t="107814" x="952500" y="4165600"/>
          <p14:tracePt t="107831" x="952500" y="4184650"/>
          <p14:tracePt t="107848" x="952500" y="4191000"/>
          <p14:tracePt t="107864" x="952500" y="4197350"/>
          <p14:tracePt t="107881" x="952500" y="4203700"/>
          <p14:tracePt t="107898" x="952500" y="4216400"/>
          <p14:tracePt t="107915" x="952500" y="4229100"/>
          <p14:tracePt t="107931" x="952500" y="4241800"/>
          <p14:tracePt t="107948" x="958850" y="4248150"/>
          <p14:tracePt t="108014" x="958850" y="4260850"/>
          <p14:tracePt t="108024" x="965200" y="4267200"/>
          <p14:tracePt t="108286" x="971550" y="4267200"/>
          <p14:tracePt t="108300" x="977900" y="4267200"/>
          <p14:tracePt t="108310" x="984250" y="4267200"/>
          <p14:tracePt t="108316" x="990600" y="4267200"/>
          <p14:tracePt t="108336" x="996950" y="4260850"/>
          <p14:tracePt t="108362" x="1009650" y="4254500"/>
          <p14:tracePt t="108396" x="1016000" y="4254500"/>
          <p14:tracePt t="108412" x="1016000" y="4248150"/>
          <p14:tracePt t="109758" x="1009650" y="4260850"/>
          <p14:tracePt t="109764" x="1003300" y="4273550"/>
          <p14:tracePt t="109778" x="1003300" y="4279900"/>
          <p14:tracePt t="109788" x="984250" y="4292600"/>
          <p14:tracePt t="109798" x="977900" y="4292600"/>
          <p14:tracePt t="109813" x="977900" y="4298950"/>
          <p14:tracePt t="109830" x="965200" y="4324350"/>
          <p14:tracePt t="109846" x="946150" y="4343400"/>
          <p14:tracePt t="109863" x="946150" y="4362450"/>
          <p14:tracePt t="109880" x="933450" y="4387850"/>
          <p14:tracePt t="109896" x="920750" y="4425950"/>
          <p14:tracePt t="109913" x="908050" y="4476750"/>
          <p14:tracePt t="109929" x="882650" y="4527550"/>
          <p14:tracePt t="109946" x="876300" y="4565650"/>
          <p14:tracePt t="109963" x="863600" y="4648200"/>
          <p14:tracePt t="109980" x="863600" y="4711700"/>
          <p14:tracePt t="109996" x="863600" y="4762500"/>
          <p14:tracePt t="110013" x="857250" y="4800600"/>
          <p14:tracePt t="110029" x="857250" y="4813300"/>
          <p14:tracePt t="110162" x="857250" y="4819650"/>
          <p14:tracePt t="110172" x="857250" y="4832350"/>
          <p14:tracePt t="110188" x="863600" y="4832350"/>
          <p14:tracePt t="110212" x="869950" y="4838700"/>
          <p14:tracePt t="110222" x="876300" y="4845050"/>
          <p14:tracePt t="110232" x="882650" y="4845050"/>
          <p14:tracePt t="110246" x="895350" y="4851400"/>
          <p14:tracePt t="110263" x="914400" y="4864100"/>
          <p14:tracePt t="110279" x="927100" y="4870450"/>
          <p14:tracePt t="110296" x="933450" y="4870450"/>
          <p14:tracePt t="110374" x="939800" y="4870450"/>
          <p14:tracePt t="110450" x="946150" y="4870450"/>
          <p14:tracePt t="110460" x="946150" y="4864100"/>
          <p14:tracePt t="110474" x="939800" y="4826000"/>
          <p14:tracePt t="110484" x="933450" y="4787900"/>
          <p14:tracePt t="110496" x="914400" y="4743450"/>
          <p14:tracePt t="110512" x="901700" y="4705350"/>
          <p14:tracePt t="110529" x="895350" y="4667250"/>
          <p14:tracePt t="110546" x="895350" y="4635500"/>
          <p14:tracePt t="110562" x="895350" y="4616450"/>
          <p14:tracePt t="110579" x="895350" y="4572000"/>
          <p14:tracePt t="110596" x="895350" y="4521200"/>
          <p14:tracePt t="110612" x="895350" y="4502150"/>
          <p14:tracePt t="110629" x="895350" y="4489450"/>
          <p14:tracePt t="110646" x="895350" y="4464050"/>
          <p14:tracePt t="110662" x="895350" y="4425950"/>
          <p14:tracePt t="110679" x="895350" y="4413250"/>
          <p14:tracePt t="110696" x="889000" y="4394200"/>
          <p14:tracePt t="110712" x="889000" y="4381500"/>
          <p14:tracePt t="110729" x="889000" y="4375150"/>
          <p14:tracePt t="110746" x="889000" y="4362450"/>
          <p14:tracePt t="110779" x="889000" y="4337050"/>
          <p14:tracePt t="110796" x="895350" y="4330700"/>
          <p14:tracePt t="110812" x="914400" y="4298950"/>
          <p14:tracePt t="110829" x="927100" y="4286250"/>
          <p14:tracePt t="110845" x="933450" y="4254500"/>
          <p14:tracePt t="110862" x="952500" y="4229100"/>
          <p14:tracePt t="111017" x="952500" y="4235450"/>
          <p14:tracePt t="111028" x="952500" y="4241800"/>
          <p14:tracePt t="111033" x="952500" y="4248150"/>
          <p14:tracePt t="111047" x="952500" y="4254500"/>
          <p14:tracePt t="111062" x="952500" y="4260850"/>
          <p14:tracePt t="111079" x="952500" y="4273550"/>
          <p14:tracePt t="111096" x="946150" y="4305300"/>
          <p14:tracePt t="111113" x="920750" y="4362450"/>
          <p14:tracePt t="111129" x="901700" y="4400550"/>
          <p14:tracePt t="111145" x="876300" y="4445000"/>
          <p14:tracePt t="111163" x="863600" y="4489450"/>
          <p14:tracePt t="111180" x="850900" y="4527550"/>
          <p14:tracePt t="111197" x="850900" y="4540250"/>
          <p14:tracePt t="111212" x="850900" y="4552950"/>
          <p14:tracePt t="111230" x="857250" y="4584700"/>
          <p14:tracePt t="111245" x="882650" y="4629150"/>
          <p14:tracePt t="111262" x="908050" y="4660900"/>
          <p14:tracePt t="111279" x="920750" y="4673600"/>
          <p14:tracePt t="111295" x="946150" y="4692650"/>
          <p14:tracePt t="111328" x="952500" y="4699000"/>
          <p14:tracePt t="111378" x="952500" y="4705350"/>
          <p14:tracePt t="111388" x="958850" y="4711700"/>
          <p14:tracePt t="111398" x="965200" y="4718050"/>
          <p14:tracePt t="111412" x="965200" y="4724400"/>
          <p14:tracePt t="111428" x="965200" y="4737100"/>
          <p14:tracePt t="111462" x="965200" y="4749800"/>
          <p14:tracePt t="111478" x="965200" y="4756150"/>
          <p14:tracePt t="111495" x="971550" y="4762500"/>
          <p14:tracePt t="111538" x="977900" y="4768850"/>
          <p14:tracePt t="111564" x="977900" y="4775200"/>
          <p14:tracePt t="111580" x="977900" y="4781550"/>
          <p14:tracePt t="111601" x="984250" y="4800600"/>
          <p14:tracePt t="111740" x="984250" y="4794250"/>
          <p14:tracePt t="111750" x="984250" y="4787900"/>
          <p14:tracePt t="111756" x="984250" y="4768850"/>
          <p14:tracePt t="111766" x="984250" y="4743450"/>
          <p14:tracePt t="111780" x="965200" y="4718050"/>
          <p14:tracePt t="111795" x="952500" y="4699000"/>
          <p14:tracePt t="111812" x="933450" y="4673600"/>
          <p14:tracePt t="111828" x="920750" y="4648200"/>
          <p14:tracePt t="111845" x="908050" y="4622800"/>
          <p14:tracePt t="111861" x="901700" y="4597400"/>
          <p14:tracePt t="111878" x="889000" y="4552950"/>
          <p14:tracePt t="111895" x="889000" y="4533900"/>
          <p14:tracePt t="111911" x="889000" y="4514850"/>
          <p14:tracePt t="111928" x="889000" y="4451350"/>
          <p14:tracePt t="111945" x="889000" y="4425950"/>
          <p14:tracePt t="111961" x="889000" y="4387850"/>
          <p14:tracePt t="111978" x="889000" y="4375150"/>
          <p14:tracePt t="111995" x="895350" y="4349750"/>
          <p14:tracePt t="112011" x="895350" y="4343400"/>
          <p14:tracePt t="112028" x="901700" y="4318000"/>
          <p14:tracePt t="112045" x="908050" y="4292600"/>
          <p14:tracePt t="112061" x="914400" y="4279900"/>
          <p14:tracePt t="112078" x="927100" y="4260850"/>
          <p14:tracePt t="112095" x="946150" y="4248150"/>
          <p14:tracePt t="112111" x="946150" y="4235450"/>
          <p14:tracePt t="112145" x="958850" y="4229100"/>
          <p14:tracePt t="112161" x="958850" y="4222750"/>
          <p14:tracePt t="112178" x="971550" y="4210050"/>
          <p14:tracePt t="112195" x="977900" y="4203700"/>
          <p14:tracePt t="112211" x="984250" y="4197350"/>
          <p14:tracePt t="112330" x="984250" y="4210050"/>
          <p14:tracePt t="112336" x="971550" y="4222750"/>
          <p14:tracePt t="112346" x="958850" y="4254500"/>
          <p14:tracePt t="112361" x="946150" y="4292600"/>
          <p14:tracePt t="112378" x="914400" y="4362450"/>
          <p14:tracePt t="112394" x="914400" y="4394200"/>
          <p14:tracePt t="112411" x="908050" y="4425950"/>
          <p14:tracePt t="112428" x="908050" y="4445000"/>
          <p14:tracePt t="112444" x="908050" y="4470400"/>
          <p14:tracePt t="112461" x="908050" y="4489450"/>
          <p14:tracePt t="112478" x="908050" y="4495800"/>
          <p14:tracePt t="112494" x="908050" y="4546600"/>
          <p14:tracePt t="112511" x="908050" y="4578350"/>
          <p14:tracePt t="112528" x="908050" y="4616450"/>
          <p14:tracePt t="112544" x="927100" y="4654550"/>
          <p14:tracePt t="112561" x="946150" y="4711700"/>
          <p14:tracePt t="112578" x="965200" y="4762500"/>
          <p14:tracePt t="112594" x="977900" y="4781550"/>
          <p14:tracePt t="112611" x="990600" y="4826000"/>
          <p14:tracePt t="112628" x="996950" y="4832350"/>
          <p14:tracePt t="112644" x="1003300" y="4832350"/>
          <p14:tracePt t="112704" x="1003300" y="4838700"/>
          <p14:tracePt t="112714" x="1016000" y="4851400"/>
          <p14:tracePt t="112754" x="1022350" y="4851400"/>
          <p14:tracePt t="113006" x="1022350" y="4838700"/>
          <p14:tracePt t="113016" x="1022350" y="4832350"/>
          <p14:tracePt t="113022" x="1016000" y="4806950"/>
          <p14:tracePt t="113032" x="1009650" y="4794250"/>
          <p14:tracePt t="113044" x="1003300" y="4781550"/>
          <p14:tracePt t="113061" x="996950" y="4743450"/>
          <p14:tracePt t="113077" x="990600" y="4718050"/>
          <p14:tracePt t="113094" x="984250" y="4692650"/>
          <p14:tracePt t="113111" x="977900" y="4673600"/>
          <p14:tracePt t="113128" x="971550" y="4654550"/>
          <p14:tracePt t="113144" x="958850" y="4610100"/>
          <p14:tracePt t="113161" x="952500" y="4591050"/>
          <p14:tracePt t="113177" x="952500" y="4578350"/>
          <p14:tracePt t="113194" x="952500" y="4540250"/>
          <p14:tracePt t="113210" x="946150" y="4495800"/>
          <p14:tracePt t="113227" x="946150" y="4470400"/>
          <p14:tracePt t="113244" x="946150" y="4457700"/>
          <p14:tracePt t="113260" x="939800" y="4445000"/>
          <p14:tracePt t="113277" x="939800" y="4432300"/>
          <p14:tracePt t="113294" x="939800" y="4425950"/>
          <p14:tracePt t="113310" x="939800" y="4413250"/>
          <p14:tracePt t="113327" x="939800" y="4400550"/>
          <p14:tracePt t="113344" x="939800" y="4381500"/>
          <p14:tracePt t="113360" x="939800" y="4362450"/>
          <p14:tracePt t="113377" x="939800" y="4356100"/>
          <p14:tracePt t="113394" x="939800" y="4349750"/>
          <p14:tracePt t="113410" x="952500" y="4330700"/>
          <p14:tracePt t="113427" x="958850" y="4324350"/>
          <p14:tracePt t="113444" x="971550" y="4311650"/>
          <p14:tracePt t="113460" x="977900" y="4286250"/>
          <p14:tracePt t="113494" x="984250" y="4286250"/>
          <p14:tracePt t="113628" x="984250" y="4292600"/>
          <p14:tracePt t="113643" x="984250" y="4298950"/>
          <p14:tracePt t="113653" x="984250" y="4318000"/>
          <p14:tracePt t="113663" x="984250" y="4330700"/>
          <p14:tracePt t="113677" x="984250" y="4349750"/>
          <p14:tracePt t="113693" x="984250" y="4400550"/>
          <p14:tracePt t="113710" x="971550" y="4438650"/>
          <p14:tracePt t="113727" x="958850" y="4457700"/>
          <p14:tracePt t="113743" x="952500" y="4495800"/>
          <p14:tracePt t="113760" x="946150" y="4552950"/>
          <p14:tracePt t="113777" x="939800" y="4578350"/>
          <p14:tracePt t="113793" x="939800" y="4591050"/>
          <p14:tracePt t="113810" x="933450" y="4610100"/>
          <p14:tracePt t="113827" x="933450" y="4635500"/>
          <p14:tracePt t="113843" x="933450" y="4654550"/>
          <p14:tracePt t="113860" x="933450" y="4711700"/>
          <p14:tracePt t="113877" x="933450" y="4737100"/>
          <p14:tracePt t="113893" x="933450" y="4756150"/>
          <p14:tracePt t="113910" x="933450" y="4781550"/>
          <p14:tracePt t="113927" x="939800" y="4800600"/>
          <p14:tracePt t="113943" x="939800" y="4813300"/>
          <p14:tracePt t="113960" x="952500" y="4838700"/>
          <p14:tracePt t="113977" x="965200" y="4857750"/>
          <p14:tracePt t="113993" x="971550" y="4876800"/>
          <p14:tracePt t="114010" x="990600" y="4889500"/>
          <p14:tracePt t="114027" x="1003300" y="4908550"/>
          <p14:tracePt t="114043" x="1016000" y="4927600"/>
          <p14:tracePt t="114060" x="1022350" y="4927600"/>
          <p14:tracePt t="114076" x="1022350" y="4933950"/>
          <p14:tracePt t="114093" x="1028700" y="4940300"/>
          <p14:tracePt t="114126" x="1047750" y="4965700"/>
          <p14:tracePt t="114143" x="1060450" y="4972050"/>
          <p14:tracePt t="114160" x="1073150" y="4978400"/>
          <p14:tracePt t="114607" x="1066800" y="4965700"/>
          <p14:tracePt t="114611" x="1060450" y="4953000"/>
          <p14:tracePt t="114621" x="1047750" y="4940300"/>
          <p14:tracePt t="114627" x="1041400" y="4940300"/>
          <p14:tracePt t="114643" x="1022350" y="4908550"/>
          <p14:tracePt t="114659" x="1016000" y="4883150"/>
          <p14:tracePt t="114676" x="996950" y="4851400"/>
          <p14:tracePt t="114693" x="977900" y="4781550"/>
          <p14:tracePt t="114709" x="965200" y="4756150"/>
          <p14:tracePt t="114726" x="965200" y="4743450"/>
          <p14:tracePt t="114743" x="958850" y="4686300"/>
          <p14:tracePt t="114759" x="958850" y="4648200"/>
          <p14:tracePt t="114776" x="958850" y="4603750"/>
          <p14:tracePt t="114793" x="958850" y="4578350"/>
          <p14:tracePt t="114810" x="958850" y="4527550"/>
          <p14:tracePt t="114826" x="958850" y="4495800"/>
          <p14:tracePt t="114843" x="965200" y="4476750"/>
          <p14:tracePt t="114859" x="965200" y="4445000"/>
          <p14:tracePt t="114876" x="971550" y="4432300"/>
          <p14:tracePt t="114893" x="984250" y="4406900"/>
          <p14:tracePt t="114909" x="990600" y="4375150"/>
          <p14:tracePt t="114926" x="1003300" y="4356100"/>
          <p14:tracePt t="114943" x="1022350" y="4324350"/>
          <p14:tracePt t="114959" x="1028700" y="4292600"/>
          <p14:tracePt t="114976" x="1035050" y="4286250"/>
          <p14:tracePt t="114992" x="1041400" y="4279900"/>
          <p14:tracePt t="115026" x="1047750" y="4273550"/>
          <p14:tracePt t="115042" x="1047750" y="4260850"/>
          <p14:tracePt t="115059" x="1054100" y="4254500"/>
          <p14:tracePt t="115111" x="1054100" y="4248150"/>
          <p14:tracePt t="115121" x="1060450" y="4241800"/>
          <p14:tracePt t="115167" x="1073150" y="4241800"/>
          <p14:tracePt t="115297" x="1066800" y="4241800"/>
          <p14:tracePt t="115307" x="1060450" y="4248150"/>
          <p14:tracePt t="115313" x="1054100" y="4260850"/>
          <p14:tracePt t="115326" x="1035050" y="4286250"/>
          <p14:tracePt t="115343" x="984250" y="4349750"/>
          <p14:tracePt t="115359" x="958850" y="4387850"/>
          <p14:tracePt t="115376" x="914400" y="4464050"/>
          <p14:tracePt t="115393" x="889000" y="4533900"/>
          <p14:tracePt t="115409" x="869950" y="4578350"/>
          <p14:tracePt t="115426" x="850900" y="4622800"/>
          <p14:tracePt t="115442" x="850900" y="4648200"/>
          <p14:tracePt t="115459" x="844550" y="4705350"/>
          <p14:tracePt t="115475" x="844550" y="4730750"/>
          <p14:tracePt t="115492" x="844550" y="4749800"/>
          <p14:tracePt t="115509" x="844550" y="4794250"/>
          <p14:tracePt t="115525" x="844550" y="4832350"/>
          <p14:tracePt t="115542" x="857250" y="4883150"/>
          <p14:tracePt t="115559" x="863600" y="4908550"/>
          <p14:tracePt t="115575" x="876300" y="4933950"/>
          <p14:tracePt t="115592" x="889000" y="4953000"/>
          <p14:tracePt t="115609" x="901700" y="4965700"/>
          <p14:tracePt t="115625" x="920750" y="4991100"/>
          <p14:tracePt t="115642" x="927100" y="5016500"/>
          <p14:tracePt t="115659" x="933450" y="5029200"/>
          <p14:tracePt t="116815" x="946150" y="5029200"/>
          <p14:tracePt t="116825" x="946150" y="5035550"/>
          <p14:tracePt t="116841" x="939800" y="5041900"/>
          <p14:tracePt t="116857" x="933450" y="5054600"/>
          <p14:tracePt t="116871" x="933450" y="5067300"/>
          <p14:tracePt t="116881" x="927100" y="5080000"/>
          <p14:tracePt t="116901" x="920750" y="5092700"/>
          <p14:tracePt t="116911" x="920750" y="5099050"/>
          <p14:tracePt t="116924" x="914400" y="5105400"/>
          <p14:tracePt t="116941" x="908050" y="5111750"/>
          <p14:tracePt t="116958" x="908050" y="5124450"/>
          <p14:tracePt t="116977" x="908050" y="5143500"/>
          <p14:tracePt t="116993" x="908050" y="5156200"/>
          <p14:tracePt t="117008" x="895350" y="5175250"/>
          <p14:tracePt t="117024" x="889000" y="5187950"/>
          <p14:tracePt t="117041" x="882650" y="5187950"/>
          <p14:tracePt t="117074" x="882650" y="5194300"/>
          <p14:tracePt t="117091" x="876300" y="5213350"/>
          <p14:tracePt t="117108" x="857250" y="5238750"/>
          <p14:tracePt t="117124" x="838200" y="5264150"/>
          <p14:tracePt t="117141" x="838200" y="5276850"/>
          <p14:tracePt t="117174" x="838200" y="5283200"/>
          <p14:tracePt t="117191" x="838200" y="5289550"/>
          <p14:tracePt t="117208" x="831850" y="5295900"/>
          <p14:tracePt t="117224" x="825500" y="5308600"/>
          <p14:tracePt t="117241" x="825500" y="5314950"/>
          <p14:tracePt t="117258" x="819150" y="5321300"/>
          <p14:tracePt t="117274" x="819150" y="5327650"/>
          <p14:tracePt t="117291" x="819150" y="5353050"/>
          <p14:tracePt t="117307" x="819150" y="5359400"/>
          <p14:tracePt t="117331" x="819150" y="5365750"/>
          <p14:tracePt t="117371" x="819150" y="5378450"/>
          <p14:tracePt t="117381" x="825500" y="5384800"/>
          <p14:tracePt t="117385" x="838200" y="5397500"/>
          <p14:tracePt t="117401" x="844550" y="5410200"/>
          <p14:tracePt t="117411" x="863600" y="5422900"/>
          <p14:tracePt t="117425" x="876300" y="5429250"/>
          <p14:tracePt t="117441" x="882650" y="5429250"/>
          <p14:tracePt t="117457" x="901700" y="5441950"/>
          <p14:tracePt t="117474" x="920750" y="5441950"/>
          <p14:tracePt t="117491" x="933450" y="5448300"/>
          <p14:tracePt t="117508" x="958850" y="5448300"/>
          <p14:tracePt t="117525" x="971550" y="5448300"/>
          <p14:tracePt t="117541" x="990600" y="5448300"/>
          <p14:tracePt t="117557" x="1016000" y="5448300"/>
          <p14:tracePt t="117574" x="1054100" y="5448300"/>
          <p14:tracePt t="117591" x="1066800" y="5454650"/>
          <p14:tracePt t="117607" x="1098550" y="5454650"/>
          <p14:tracePt t="117624" x="1117600" y="5454650"/>
          <p14:tracePt t="117641" x="1155700" y="5461000"/>
          <p14:tracePt t="117657" x="1187450" y="5467350"/>
          <p14:tracePt t="117674" x="1231900" y="5473700"/>
          <p14:tracePt t="117691" x="1244600" y="5473700"/>
          <p14:tracePt t="117707" x="1257300" y="5473700"/>
          <p14:tracePt t="117724" x="1276350" y="5473700"/>
          <p14:tracePt t="117741" x="1289050" y="5473700"/>
          <p14:tracePt t="117757" x="1314450" y="5473700"/>
          <p14:tracePt t="117774" x="1333500" y="5473700"/>
          <p14:tracePt t="117790" x="1358900" y="5473700"/>
          <p14:tracePt t="117807" x="1371600" y="5473700"/>
          <p14:tracePt t="117824" x="1390650" y="5473700"/>
          <p14:tracePt t="117840" x="1403350" y="5473700"/>
          <p14:tracePt t="117857" x="1416050" y="5473700"/>
          <p14:tracePt t="117874" x="1428750" y="5473700"/>
          <p14:tracePt t="117890" x="1441450" y="5473700"/>
          <p14:tracePt t="117907" x="1454150" y="5473700"/>
          <p14:tracePt t="117924" x="1485900" y="5473700"/>
          <p14:tracePt t="117940" x="1511300" y="5480050"/>
          <p14:tracePt t="117957" x="1530350" y="5480050"/>
          <p14:tracePt t="117974" x="1549400" y="5480050"/>
          <p14:tracePt t="117990" x="1587500" y="5480050"/>
          <p14:tracePt t="118007" x="1612900" y="5480050"/>
          <p14:tracePt t="118024" x="1631950" y="5480050"/>
          <p14:tracePt t="118040" x="1670050" y="5480050"/>
          <p14:tracePt t="118057" x="1701800" y="5480050"/>
          <p14:tracePt t="118074" x="1733550" y="5480050"/>
          <p14:tracePt t="118090" x="1758950" y="5492750"/>
          <p14:tracePt t="118107" x="1790700" y="5492750"/>
          <p14:tracePt t="118124" x="1809750" y="5499100"/>
          <p14:tracePt t="118140" x="1854200" y="5499100"/>
          <p14:tracePt t="118157" x="1879600" y="5499100"/>
          <p14:tracePt t="118174" x="1898650" y="5499100"/>
          <p14:tracePt t="118190" x="1936750" y="5499100"/>
          <p14:tracePt t="118207" x="1968500" y="5499100"/>
          <p14:tracePt t="118224" x="2000250" y="5499100"/>
          <p14:tracePt t="118240" x="2044700" y="5499100"/>
          <p14:tracePt t="118257" x="2082800" y="5499100"/>
          <p14:tracePt t="118273" x="2152650" y="5499100"/>
          <p14:tracePt t="118290" x="2178050" y="5499100"/>
          <p14:tracePt t="118307" x="2203450" y="5499100"/>
          <p14:tracePt t="118324" x="2260600" y="5505450"/>
          <p14:tracePt t="118341" x="2286000" y="5505450"/>
          <p14:tracePt t="118357" x="2305050" y="5505450"/>
          <p14:tracePt t="118374" x="2336800" y="5505450"/>
          <p14:tracePt t="118390" x="2362200" y="5505450"/>
          <p14:tracePt t="118407" x="2381250" y="5505450"/>
          <p14:tracePt t="118423" x="2406650" y="5505450"/>
          <p14:tracePt t="118440" x="2419350" y="5505450"/>
          <p14:tracePt t="118457" x="2432050" y="5505450"/>
          <p14:tracePt t="118473" x="2451100" y="5505450"/>
          <p14:tracePt t="118490" x="2457450" y="5505450"/>
          <p14:tracePt t="118507" x="2470150" y="5505450"/>
          <p14:tracePt t="118524" x="2476500" y="5505450"/>
          <p14:tracePt t="118540" x="2489200" y="5505450"/>
          <p14:tracePt t="118807" x="2482850" y="5505450"/>
          <p14:tracePt t="118819" x="2476500" y="5505450"/>
          <p14:tracePt t="118823" x="2463800" y="5505450"/>
          <p14:tracePt t="118840" x="2444750" y="5505450"/>
          <p14:tracePt t="118856" x="2425700" y="5505450"/>
          <p14:tracePt t="118873" x="2362200" y="5505450"/>
          <p14:tracePt t="118890" x="2330450" y="5505450"/>
          <p14:tracePt t="118906" x="2292350" y="5505450"/>
          <p14:tracePt t="118923" x="2247900" y="5499100"/>
          <p14:tracePt t="118940" x="2228850" y="5499100"/>
          <p14:tracePt t="118956" x="2165350" y="5492750"/>
          <p14:tracePt t="118973" x="2120900" y="5486400"/>
          <p14:tracePt t="118990" x="2063750" y="5486400"/>
          <p14:tracePt t="119006" x="2032000" y="5486400"/>
          <p14:tracePt t="119023" x="1993900" y="5486400"/>
          <p14:tracePt t="119040" x="1962150" y="5486400"/>
          <p14:tracePt t="119056" x="1949450" y="5486400"/>
          <p14:tracePt t="119073" x="1936750" y="5486400"/>
          <p14:tracePt t="119090" x="1917700" y="5486400"/>
          <p14:tracePt t="119106" x="1898650" y="5480050"/>
          <p14:tracePt t="119123" x="1879600" y="5473700"/>
          <p14:tracePt t="119140" x="1873250" y="5473700"/>
          <p14:tracePt t="119156" x="1847850" y="5467350"/>
          <p14:tracePt t="119173" x="1835150" y="5467350"/>
          <p14:tracePt t="119190" x="1828800" y="5467350"/>
          <p14:tracePt t="119206" x="1822450" y="5467350"/>
          <p14:tracePt t="119239" x="1816100" y="5467350"/>
          <p14:tracePt t="119256" x="1809750" y="5467350"/>
          <p14:tracePt t="119273" x="1803400" y="5467350"/>
          <p14:tracePt t="119525" x="1803400" y="5461000"/>
          <p14:tracePt t="119559" x="1816100" y="5461000"/>
          <p14:tracePt t="119565" x="1816100" y="5448300"/>
          <p14:tracePt t="119579" x="1828800" y="5448300"/>
          <p14:tracePt t="119589" x="1847850" y="5448300"/>
          <p14:tracePt t="119606" x="1860550" y="5448300"/>
          <p14:tracePt t="119622" x="1873250" y="5448300"/>
          <p14:tracePt t="119639" x="1879600" y="5448300"/>
          <p14:tracePt t="119656" x="1917700" y="5448300"/>
          <p14:tracePt t="119672" x="1936750" y="5448300"/>
          <p14:tracePt t="119689" x="1962150" y="5448300"/>
          <p14:tracePt t="119706" x="1987550" y="5448300"/>
          <p14:tracePt t="119722" x="2025650" y="5448300"/>
          <p14:tracePt t="119739" x="2044700" y="5441950"/>
          <p14:tracePt t="119756" x="2057400" y="5441950"/>
          <p14:tracePt t="119772" x="2063750" y="5435600"/>
          <p14:tracePt t="119903" x="2070100" y="5435600"/>
          <p14:tracePt t="119927" x="2076450" y="5435600"/>
          <p14:tracePt t="119947" x="2082800" y="5435600"/>
          <p14:tracePt t="119953" x="2089150" y="5435600"/>
          <p14:tracePt t="119963" x="2095500" y="5435600"/>
          <p14:tracePt t="119972" x="2101850" y="5435600"/>
          <p14:tracePt t="119989" x="2108200" y="5435600"/>
          <p14:tracePt t="120006" x="2114550" y="5435600"/>
          <p14:tracePt t="120170" x="2120900" y="5435600"/>
          <p14:tracePt t="125134" x="2127250" y="5435600"/>
          <p14:tracePt t="125230" x="2133600" y="5435600"/>
          <p14:tracePt t="125296" x="2133600" y="5429250"/>
          <p14:tracePt t="125306" x="2133600" y="5416550"/>
          <p14:tracePt t="125320" x="2133600" y="5403850"/>
          <p14:tracePt t="125330" x="2120900" y="5391150"/>
          <p14:tracePt t="125340" x="2114550" y="5391150"/>
          <p14:tracePt t="125352" x="2114550" y="5384800"/>
          <p14:tracePt t="125368" x="2108200" y="5378450"/>
          <p14:tracePt t="125385" x="2101850" y="5372100"/>
          <p14:tracePt t="125402" x="2095500" y="5353050"/>
          <p14:tracePt t="125418" x="2082800" y="5327650"/>
          <p14:tracePt t="125435" x="2070100" y="5302250"/>
          <p14:tracePt t="125452" x="2070100" y="5283200"/>
          <p14:tracePt t="125468" x="2057400" y="5257800"/>
          <p14:tracePt t="125485" x="2057400" y="5251450"/>
          <p14:tracePt t="125502" x="2051050" y="5238750"/>
          <p14:tracePt t="125518" x="2044700" y="5232400"/>
          <p14:tracePt t="125535" x="2038350" y="5219700"/>
          <p14:tracePt t="125634" x="2038350" y="5213350"/>
          <p14:tracePt t="125644" x="2032000" y="5213350"/>
          <p14:tracePt t="125658" x="2025650" y="5213350"/>
          <p14:tracePt t="125668" x="2019300" y="5213350"/>
          <p14:tracePt t="125685" x="2006600" y="5213350"/>
          <p14:tracePt t="125701" x="2000250" y="5213350"/>
          <p14:tracePt t="125718" x="1987550" y="5213350"/>
          <p14:tracePt t="125735" x="1981200" y="5219700"/>
          <p14:tracePt t="125752" x="1962150" y="5232400"/>
          <p14:tracePt t="125768" x="1955800" y="5238750"/>
          <p14:tracePt t="125785" x="1943100" y="5251450"/>
          <p14:tracePt t="125801" x="1936750" y="5257800"/>
          <p14:tracePt t="125818" x="1924050" y="5270500"/>
          <p14:tracePt t="125835" x="1917700" y="5276850"/>
          <p14:tracePt t="125851" x="1911350" y="5289550"/>
          <p14:tracePt t="125885" x="1905000" y="5302250"/>
          <p14:tracePt t="125901" x="1905000" y="5321300"/>
          <p14:tracePt t="125918" x="1905000" y="5327650"/>
          <p14:tracePt t="125935" x="1905000" y="5346700"/>
          <p14:tracePt t="125952" x="1905000" y="5365750"/>
          <p14:tracePt t="125968" x="1905000" y="5372100"/>
          <p14:tracePt t="125985" x="1905000" y="5391150"/>
          <p14:tracePt t="126001" x="1905000" y="5410200"/>
          <p14:tracePt t="126018" x="1924050" y="5435600"/>
          <p14:tracePt t="126035" x="1936750" y="5448300"/>
          <p14:tracePt t="126051" x="1936750" y="5454650"/>
          <p14:tracePt t="126068" x="1949450" y="5467350"/>
          <p14:tracePt t="126085" x="1955800" y="5467350"/>
          <p14:tracePt t="126101" x="1962150" y="5467350"/>
          <p14:tracePt t="126118" x="1968500" y="5467350"/>
          <p14:tracePt t="126148" x="1981200" y="5467350"/>
          <p14:tracePt t="126172" x="1987550" y="5467350"/>
          <p14:tracePt t="126194" x="1993900" y="5467350"/>
          <p14:tracePt t="126214" x="2006600" y="5467350"/>
          <p14:tracePt t="126234" x="2012950" y="5467350"/>
          <p14:tracePt t="126238" x="2019300" y="5467350"/>
          <p14:tracePt t="126265" x="2025650" y="5461000"/>
          <p14:tracePt t="126285" x="2038350" y="5454650"/>
          <p14:tracePt t="126299" x="2044700" y="5441950"/>
          <p14:tracePt t="126314" x="2051050" y="5435600"/>
          <p14:tracePt t="126324" x="2057400" y="5429250"/>
          <p14:tracePt t="126334" x="2057400" y="5422900"/>
          <p14:tracePt t="126351" x="2063750" y="5416550"/>
          <p14:tracePt t="126368" x="2063750" y="5410200"/>
          <p14:tracePt t="126384" x="2070100" y="5397500"/>
          <p14:tracePt t="126401" x="2076450" y="5384800"/>
          <p14:tracePt t="126418" x="2076450" y="5378450"/>
          <p14:tracePt t="126434" x="2076450" y="5372100"/>
          <p14:tracePt t="126451" x="2076450" y="5359400"/>
          <p14:tracePt t="126468" x="2076450" y="5353050"/>
          <p14:tracePt t="126484" x="2076450" y="5340350"/>
          <p14:tracePt t="126501" x="2076450" y="5314950"/>
          <p14:tracePt t="126518" x="2070100" y="5302250"/>
          <p14:tracePt t="126534" x="2063750" y="5289550"/>
          <p14:tracePt t="126551" x="2057400" y="5283200"/>
          <p14:tracePt t="126568" x="2051050" y="5264150"/>
          <p14:tracePt t="126584" x="2044700" y="5245100"/>
          <p14:tracePt t="126601" x="2032000" y="5238750"/>
          <p14:tracePt t="126618" x="2032000" y="5226050"/>
          <p14:tracePt t="126635" x="2019300" y="5219700"/>
          <p14:tracePt t="126651" x="2006600" y="5219700"/>
          <p14:tracePt t="126667" x="2000250" y="5219700"/>
          <p14:tracePt t="126684" x="1987550" y="5219700"/>
          <p14:tracePt t="126701" x="1968500" y="5219700"/>
          <p14:tracePt t="126717" x="1949450" y="5219700"/>
          <p14:tracePt t="126734" x="1924050" y="5219700"/>
          <p14:tracePt t="126751" x="1917700" y="5219700"/>
          <p14:tracePt t="126767" x="1911350" y="5219700"/>
          <p14:tracePt t="126838" x="1892300" y="5219700"/>
          <p14:tracePt t="126854" x="1885950" y="5232400"/>
          <p14:tracePt t="126864" x="1879600" y="5238750"/>
          <p14:tracePt t="126868" x="1879600" y="5245100"/>
          <p14:tracePt t="126884" x="1873250" y="5257800"/>
          <p14:tracePt t="126901" x="1866900" y="5289550"/>
          <p14:tracePt t="126917" x="1860550" y="5308600"/>
          <p14:tracePt t="126934" x="1854200" y="5353050"/>
          <p14:tracePt t="126951" x="1854200" y="5372100"/>
          <p14:tracePt t="126967" x="1854200" y="5384800"/>
          <p14:tracePt t="126984" x="1854200" y="5391150"/>
          <p14:tracePt t="127001" x="1860550" y="5416550"/>
          <p14:tracePt t="127017" x="1866900" y="5429250"/>
          <p14:tracePt t="127034" x="1879600" y="5435600"/>
          <p14:tracePt t="127051" x="1879600" y="5441950"/>
          <p14:tracePt t="127067" x="1885950" y="5441950"/>
          <p14:tracePt t="127084" x="1898650" y="5441950"/>
          <p14:tracePt t="127100" x="1905000" y="5461000"/>
          <p14:tracePt t="127117" x="1917700" y="5461000"/>
          <p14:tracePt t="127156" x="1924050" y="5467350"/>
          <p14:tracePt t="127187" x="1930400" y="5467350"/>
          <p14:tracePt t="127203" x="1936750" y="5473700"/>
          <p14:tracePt t="127217" x="1943100" y="5473700"/>
          <p14:tracePt t="127229" x="1949450" y="5473700"/>
          <p14:tracePt t="127243" x="1962150" y="5480050"/>
          <p14:tracePt t="127250" x="1968500" y="5480050"/>
          <p14:tracePt t="127267" x="1981200" y="5480050"/>
          <p14:tracePt t="127284" x="2000250" y="5480050"/>
          <p14:tracePt t="127300" x="2012950" y="5480050"/>
          <p14:tracePt t="127334" x="2019300" y="5480050"/>
          <p14:tracePt t="127350" x="2025650" y="5480050"/>
          <p14:tracePt t="127367" x="2038350" y="5461000"/>
          <p14:tracePt t="127384" x="2044700" y="5448300"/>
          <p14:tracePt t="127400" x="2051050" y="5441950"/>
          <p14:tracePt t="127417" x="2057400" y="5435600"/>
          <p14:tracePt t="127450" x="2057400" y="5416550"/>
          <p14:tracePt t="127484" x="2063750" y="5397500"/>
          <p14:tracePt t="127500" x="2070100" y="5378450"/>
          <p14:tracePt t="127517" x="2070100" y="5372100"/>
          <p14:tracePt t="127534" x="2070100" y="5346700"/>
          <p14:tracePt t="127550" x="2070100" y="5327650"/>
          <p14:tracePt t="127567" x="2070100" y="5302250"/>
          <p14:tracePt t="127583" x="2070100" y="5283200"/>
          <p14:tracePt t="127600" x="2063750" y="5270500"/>
          <p14:tracePt t="127617" x="2063750" y="5264150"/>
          <p14:tracePt t="127633" x="2051050" y="5251450"/>
          <p14:tracePt t="127707" x="2044700" y="5245100"/>
          <p14:tracePt t="127713" x="2044700" y="5238750"/>
          <p14:tracePt t="127717" x="2038350" y="5232400"/>
          <p14:tracePt t="127733" x="2025650" y="5232400"/>
          <p14:tracePt t="127750" x="2019300" y="5232400"/>
          <p14:tracePt t="127767" x="1993900" y="5219700"/>
          <p14:tracePt t="127783" x="1974850" y="5219700"/>
          <p14:tracePt t="127803" x="1962150" y="5219700"/>
          <p14:tracePt t="127817" x="1955800" y="5219700"/>
          <p14:tracePt t="127833" x="1930400" y="5219700"/>
          <p14:tracePt t="127867" x="1905000" y="5219700"/>
          <p14:tracePt t="127883" x="1898650" y="5219700"/>
          <p14:tracePt t="127900" x="1879600" y="5257800"/>
          <p14:tracePt t="127917" x="1873250" y="5270500"/>
          <p14:tracePt t="127933" x="1860550" y="5295900"/>
          <p14:tracePt t="127950" x="1860550" y="5308600"/>
          <p14:tracePt t="127967" x="1860550" y="5321300"/>
          <p14:tracePt t="127983" x="1860550" y="5334000"/>
          <p14:tracePt t="128000" x="1860550" y="5346700"/>
          <p14:tracePt t="128017" x="1860550" y="5359400"/>
          <p14:tracePt t="128050" x="1860550" y="5378450"/>
          <p14:tracePt t="128066" x="1866900" y="5397500"/>
          <p14:tracePt t="128083" x="1879600" y="5403850"/>
          <p14:tracePt t="128100" x="1885950" y="5416550"/>
          <p14:tracePt t="128116" x="1905000" y="5422900"/>
          <p14:tracePt t="128133" x="1936750" y="5441950"/>
          <p14:tracePt t="128150" x="1955800" y="5441950"/>
          <p14:tracePt t="128167" x="1981200" y="5448300"/>
          <p14:tracePt t="128183" x="2000250" y="5448300"/>
          <p14:tracePt t="128200" x="2006600" y="5448300"/>
          <p14:tracePt t="128297" x="2012950" y="5448300"/>
          <p14:tracePt t="128307" x="2019300" y="5448300"/>
          <p14:tracePt t="128323" x="2032000" y="5448300"/>
          <p14:tracePt t="128333" x="2038350" y="5448300"/>
          <p14:tracePt t="128343" x="2051050" y="5448300"/>
          <p14:tracePt t="128350" x="2070100" y="5448300"/>
          <p14:tracePt t="128366" x="2089150" y="5448300"/>
          <p14:tracePt t="128383" x="2127250" y="5454650"/>
          <p14:tracePt t="128400" x="2184400" y="5467350"/>
          <p14:tracePt t="128416" x="2216150" y="5467350"/>
          <p14:tracePt t="128433" x="2247900" y="5467350"/>
          <p14:tracePt t="128450" x="2260600" y="5467350"/>
          <p14:tracePt t="128466" x="2286000" y="5467350"/>
          <p14:tracePt t="128483" x="2324100" y="5467350"/>
          <p14:tracePt t="128500" x="2343150" y="5467350"/>
          <p14:tracePt t="128516" x="2368550" y="5467350"/>
          <p14:tracePt t="128533" x="2381250" y="5467350"/>
          <p14:tracePt t="128549" x="2432050" y="5467350"/>
          <p14:tracePt t="128566" x="2482850" y="5467350"/>
          <p14:tracePt t="128583" x="2527300" y="5467350"/>
          <p14:tracePt t="128599" x="2616200" y="5467350"/>
          <p14:tracePt t="128616" x="2686050" y="5467350"/>
          <p14:tracePt t="128633" x="2755900" y="5467350"/>
          <p14:tracePt t="128649" x="2819400" y="5467350"/>
          <p14:tracePt t="128666" x="2876550" y="5461000"/>
          <p14:tracePt t="128683" x="2921000" y="5454650"/>
          <p14:tracePt t="128699" x="2933700" y="5448300"/>
          <p14:tracePt t="128716" x="2946400" y="5441950"/>
          <p14:tracePt t="128733" x="2959100" y="5441950"/>
          <p14:tracePt t="128766" x="2965450" y="5441950"/>
          <p14:tracePt t="128783" x="2978150" y="5441950"/>
          <p14:tracePt t="128807" x="2997200" y="5435600"/>
          <p14:tracePt t="128821" x="3003550" y="5422900"/>
          <p14:tracePt t="128947" x="2997200" y="5422900"/>
          <p14:tracePt t="128953" x="2990850" y="5422900"/>
          <p14:tracePt t="128963" x="2965450" y="5422900"/>
          <p14:tracePt t="128969" x="2952750" y="5422900"/>
          <p14:tracePt t="128982" x="2882900" y="5429250"/>
          <p14:tracePt t="128999" x="2813050" y="5429250"/>
          <p14:tracePt t="129016" x="2743200" y="5435600"/>
          <p14:tracePt t="129032" x="2482850" y="5441950"/>
          <p14:tracePt t="129049" x="2425700" y="5441950"/>
          <p14:tracePt t="129066" x="2355850" y="5441950"/>
          <p14:tracePt t="129082" x="2317750" y="5441950"/>
          <p14:tracePt t="129099" x="2247900" y="5448300"/>
          <p14:tracePt t="129116" x="2197100" y="5448300"/>
          <p14:tracePt t="129132" x="2152650" y="5448300"/>
          <p14:tracePt t="129149" x="2095500" y="5448300"/>
          <p14:tracePt t="129166" x="2012950" y="5448300"/>
          <p14:tracePt t="129182" x="1943100" y="5448300"/>
          <p14:tracePt t="129199" x="1898650" y="5448300"/>
          <p14:tracePt t="129216" x="1866900" y="5448300"/>
          <p14:tracePt t="129232" x="1822450" y="5448300"/>
          <p14:tracePt t="129249" x="1765300" y="5448300"/>
          <p14:tracePt t="129266" x="1727200" y="5448300"/>
          <p14:tracePt t="129282" x="1701800" y="5448300"/>
          <p14:tracePt t="129299" x="1670050" y="5454650"/>
          <p14:tracePt t="129316" x="1644650" y="5454650"/>
          <p14:tracePt t="129332" x="1581150" y="5454650"/>
          <p14:tracePt t="129349" x="1536700" y="5454650"/>
          <p14:tracePt t="129366" x="1511300" y="5454650"/>
          <p14:tracePt t="129383" x="1479550" y="5454650"/>
          <p14:tracePt t="129399" x="1447800" y="5454650"/>
          <p14:tracePt t="129416" x="1422400" y="5454650"/>
          <p14:tracePt t="129432" x="1390650" y="5454650"/>
          <p14:tracePt t="129449" x="1333500" y="5448300"/>
          <p14:tracePt t="129466" x="1308100" y="5441950"/>
          <p14:tracePt t="129483" x="1295400" y="5441950"/>
          <p14:tracePt t="129499" x="1276350" y="5441950"/>
          <p14:tracePt t="129516" x="1257300" y="5441950"/>
          <p14:tracePt t="129532" x="1244600" y="5441950"/>
          <p14:tracePt t="129549" x="1219200" y="5441950"/>
          <p14:tracePt t="129565" x="1200150" y="5441950"/>
          <p14:tracePt t="129582" x="1168400" y="5435600"/>
          <p14:tracePt t="129599" x="1104900" y="5416550"/>
          <p14:tracePt t="129615" x="1079500" y="5416550"/>
          <p14:tracePt t="129632" x="1047750" y="5410200"/>
          <p14:tracePt t="129649" x="1009650" y="5403850"/>
          <p14:tracePt t="129665" x="977900" y="5403850"/>
          <p14:tracePt t="129682" x="952500" y="5397500"/>
          <p14:tracePt t="129699" x="939800" y="5397500"/>
          <p14:tracePt t="129715" x="920750" y="5391150"/>
          <p14:tracePt t="129732" x="882650" y="5391150"/>
          <p14:tracePt t="129749" x="869950" y="5391150"/>
          <p14:tracePt t="129765" x="863600" y="5391150"/>
          <p14:tracePt t="129971" x="857250" y="5391150"/>
          <p14:tracePt t="130028" x="857250" y="5378450"/>
          <p14:tracePt t="130037" x="863600" y="5378450"/>
          <p14:tracePt t="130097" x="869950" y="5378450"/>
          <p14:tracePt t="130119" x="876300" y="5378450"/>
          <p14:tracePt t="130149" x="882650" y="5378450"/>
          <p14:tracePt t="130159" x="895350" y="5378450"/>
          <p14:tracePt t="130173" x="901700" y="5378450"/>
          <p14:tracePt t="130182" x="908050" y="5378450"/>
          <p14:tracePt t="130198" x="927100" y="5365750"/>
          <p14:tracePt t="130215" x="971550" y="5365750"/>
          <p14:tracePt t="130232" x="1009650" y="5365750"/>
          <p14:tracePt t="130248" x="1104900" y="5365750"/>
          <p14:tracePt t="130265" x="1162050" y="5372100"/>
          <p14:tracePt t="130282" x="1263650" y="5384800"/>
          <p14:tracePt t="130298" x="1384300" y="5384800"/>
          <p14:tracePt t="130315" x="1466850" y="5384800"/>
          <p14:tracePt t="130332" x="1504950" y="5384800"/>
          <p14:tracePt t="130348" x="1536700" y="5384800"/>
          <p14:tracePt t="130365" x="1581150" y="5372100"/>
          <p14:tracePt t="130381" x="1593850" y="5365750"/>
          <p14:tracePt t="130398" x="1606550" y="5365750"/>
          <p14:tracePt t="130415" x="1638300" y="5365750"/>
          <p14:tracePt t="130431" x="1682750" y="5365750"/>
          <p14:tracePt t="130448" x="1733550" y="5365750"/>
          <p14:tracePt t="130465" x="1784350" y="5365750"/>
          <p14:tracePt t="130481" x="1841500" y="5365750"/>
          <p14:tracePt t="130498" x="1943100" y="5365750"/>
          <p14:tracePt t="130515" x="2025650" y="5365750"/>
          <p14:tracePt t="130531" x="2108200" y="5365750"/>
          <p14:tracePt t="130548" x="2171700" y="5365750"/>
          <p14:tracePt t="130565" x="2260600" y="5365750"/>
          <p14:tracePt t="130581" x="2349500" y="5365750"/>
          <p14:tracePt t="130598" x="2432050" y="5365750"/>
          <p14:tracePt t="130615" x="2482850" y="5365750"/>
          <p14:tracePt t="130631" x="2533650" y="5365750"/>
          <p14:tracePt t="130648" x="2654300" y="5365750"/>
          <p14:tracePt t="130665" x="2705100" y="5365750"/>
          <p14:tracePt t="130681" x="2768600" y="5391150"/>
          <p14:tracePt t="130698" x="2838450" y="5391150"/>
          <p14:tracePt t="130715" x="2965450" y="5403850"/>
          <p14:tracePt t="130731" x="3048000" y="5410200"/>
          <p14:tracePt t="130748" x="3092450" y="5410200"/>
          <p14:tracePt t="130765" x="3149600" y="5410200"/>
          <p14:tracePt t="130781" x="3168650" y="5410200"/>
          <p14:tracePt t="130798" x="3175000" y="5410200"/>
          <p14:tracePt t="130815" x="3187700" y="5410200"/>
          <p14:tracePt t="130831" x="3194050" y="5410200"/>
          <p14:tracePt t="130848" x="3200400" y="5410200"/>
          <p14:tracePt t="130864" x="3206750" y="5397500"/>
          <p14:tracePt t="130881" x="3206750" y="5384800"/>
          <p14:tracePt t="130898" x="3206750" y="5372100"/>
          <p14:tracePt t="130914" x="3206750" y="5353050"/>
          <p14:tracePt t="130931" x="3200400" y="5321300"/>
          <p14:tracePt t="130948" x="3187700" y="5308600"/>
          <p14:tracePt t="130964" x="3162300" y="5289550"/>
          <p14:tracePt t="130981" x="3086100" y="5264150"/>
          <p14:tracePt t="130998" x="2990850" y="5232400"/>
          <p14:tracePt t="131014" x="2889250" y="5213350"/>
          <p14:tracePt t="131031" x="2819400" y="5194300"/>
          <p14:tracePt t="131048" x="2717800" y="5194300"/>
          <p14:tracePt t="131064" x="2609850" y="5181600"/>
          <p14:tracePt t="131081" x="2501900" y="5168900"/>
          <p14:tracePt t="131098" x="2413000" y="5168900"/>
          <p14:tracePt t="131114" x="2349500" y="5168900"/>
          <p14:tracePt t="131131" x="2152650" y="5162550"/>
          <p14:tracePt t="131148" x="2089150" y="5162550"/>
          <p14:tracePt t="131164" x="1981200" y="5162550"/>
          <p14:tracePt t="131181" x="1905000" y="5162550"/>
          <p14:tracePt t="131198" x="1746250" y="5162550"/>
          <p14:tracePt t="131214" x="1638300" y="5162550"/>
          <p14:tracePt t="131231" x="1549400" y="5162550"/>
          <p14:tracePt t="131248" x="1447800" y="5162550"/>
          <p14:tracePt t="131264" x="1314450" y="5162550"/>
          <p14:tracePt t="131281" x="1257300" y="5162550"/>
          <p14:tracePt t="131297" x="1219200" y="5162550"/>
          <p14:tracePt t="131314" x="1206500" y="5162550"/>
          <p14:tracePt t="131331" x="1174750" y="5162550"/>
          <p14:tracePt t="131348" x="1136650" y="5162550"/>
          <p14:tracePt t="131364" x="1079500" y="5162550"/>
          <p14:tracePt t="131381" x="1047750" y="5162550"/>
          <p14:tracePt t="131397" x="1016000" y="5187950"/>
          <p14:tracePt t="131414" x="977900" y="5207000"/>
          <p14:tracePt t="131431" x="946150" y="5238750"/>
          <p14:tracePt t="131447" x="927100" y="5251450"/>
          <p14:tracePt t="131464" x="927100" y="5264150"/>
          <p14:tracePt t="131481" x="914400" y="5283200"/>
          <p14:tracePt t="131497" x="908050" y="5289550"/>
          <p14:tracePt t="131514" x="889000" y="5302250"/>
          <p14:tracePt t="131531" x="882650" y="5308600"/>
          <p14:tracePt t="131548" x="863600" y="5321300"/>
          <p14:tracePt t="131564" x="863600" y="5327650"/>
          <p14:tracePt t="131581" x="850900" y="5334000"/>
          <p14:tracePt t="131597" x="844550" y="5340350"/>
          <p14:tracePt t="131631" x="831850" y="5353050"/>
          <p14:tracePt t="131647" x="812800" y="5365750"/>
          <p14:tracePt t="131681" x="806450" y="5372100"/>
          <p14:tracePt t="131723" x="800100" y="5378450"/>
          <p14:tracePt t="131737" x="800100" y="5384800"/>
          <p14:tracePt t="131747" x="800100" y="5391150"/>
          <p14:tracePt t="131753" x="800100" y="5397500"/>
          <p14:tracePt t="131764" x="793750" y="5416550"/>
          <p14:tracePt t="131780" x="774700" y="5441950"/>
          <p14:tracePt t="131797" x="768350" y="5467350"/>
          <p14:tracePt t="131814" x="762000" y="5492750"/>
          <p14:tracePt t="131830" x="755650" y="5530850"/>
          <p14:tracePt t="131847" x="749300" y="5549900"/>
          <p14:tracePt t="131864" x="749300" y="5562600"/>
          <p14:tracePt t="131880" x="749300" y="5568950"/>
          <p14:tracePt t="131897" x="749300" y="5575300"/>
          <p14:tracePt t="132423" x="742950" y="5562600"/>
          <p14:tracePt t="132443" x="730250" y="5556250"/>
          <p14:tracePt t="132489" x="723900" y="5549900"/>
          <p14:tracePt t="132847" x="723900" y="5562600"/>
          <p14:tracePt t="132861" x="723900" y="5568950"/>
          <p14:tracePt t="132873" x="723900" y="5575300"/>
          <p14:tracePt t="132897" x="723900" y="5581650"/>
          <p14:tracePt t="132913" x="723900" y="5588000"/>
          <p14:tracePt t="133043" x="730250" y="5600700"/>
          <p14:tracePt t="133059" x="730250" y="5607050"/>
          <p14:tracePt t="133083" x="730250" y="5613400"/>
          <p14:tracePt t="133105" x="736600" y="5619750"/>
          <p14:tracePt t="133255" x="736600" y="5626100"/>
          <p14:tracePt t="133261" x="736600" y="5632450"/>
          <p14:tracePt t="133271" x="742950" y="5645150"/>
          <p14:tracePt t="133285" x="749300" y="5657850"/>
          <p14:tracePt t="133311" x="749300" y="5664200"/>
          <p14:tracePt t="133325" x="749300" y="5670550"/>
          <p14:tracePt t="133348" x="749300" y="5676900"/>
          <p14:tracePt t="133351" x="749300" y="5683250"/>
          <p14:tracePt t="133368" x="749300" y="5689600"/>
          <p14:tracePt t="133379" x="749300" y="5695950"/>
          <p14:tracePt t="133396" x="749300" y="5702300"/>
          <p14:tracePt t="133413" x="755650" y="5715000"/>
          <p14:tracePt t="133429" x="762000" y="5727700"/>
          <p14:tracePt t="133446" x="762000" y="5734050"/>
          <p14:tracePt t="133463" x="762000" y="5740400"/>
          <p14:tracePt t="133479" x="768350" y="5753100"/>
          <p14:tracePt t="133513" x="768350" y="5772150"/>
          <p14:tracePt t="133546" x="768350" y="5778500"/>
          <p14:tracePt t="133563" x="774700" y="5791200"/>
          <p14:tracePt t="133579" x="781050" y="5803900"/>
          <p14:tracePt t="133596" x="781050" y="5816600"/>
          <p14:tracePt t="133612" x="781050" y="5829300"/>
          <p14:tracePt t="133629" x="781050" y="5842000"/>
          <p14:tracePt t="133646" x="781050" y="5867400"/>
          <p14:tracePt t="133662" x="787400" y="5886450"/>
          <p14:tracePt t="133679" x="787400" y="5918200"/>
          <p14:tracePt t="133696" x="793750" y="5924550"/>
          <p14:tracePt t="133713" x="793750" y="5937250"/>
          <p14:tracePt t="133729" x="793750" y="5962650"/>
          <p14:tracePt t="133746" x="793750" y="5969000"/>
          <p14:tracePt t="133763" x="812800" y="5994400"/>
          <p14:tracePt t="133779" x="812800" y="6000750"/>
          <p14:tracePt t="133780" x="812800" y="6007100"/>
          <p14:tracePt t="133796" x="819150" y="6026150"/>
          <p14:tracePt t="133812" x="825500" y="6045200"/>
          <p14:tracePt t="133829" x="825500" y="6051550"/>
          <p14:tracePt t="133846" x="825500" y="6064250"/>
          <p14:tracePt t="133862" x="831850" y="6083300"/>
          <p14:tracePt t="133879" x="831850" y="6096000"/>
          <p14:tracePt t="133896" x="838200" y="6140450"/>
          <p14:tracePt t="133912" x="838200" y="6159500"/>
          <p14:tracePt t="133929" x="844550" y="6191250"/>
          <p14:tracePt t="133946" x="850900" y="6216650"/>
          <p14:tracePt t="133962" x="850900" y="6235700"/>
          <p14:tracePt t="133979" x="857250" y="6254750"/>
          <p14:tracePt t="133996" x="857250" y="6261100"/>
          <p14:tracePt t="134012" x="857250" y="6267450"/>
          <p14:tracePt t="134029" x="863600" y="6280150"/>
          <p14:tracePt t="134046" x="863600" y="6286500"/>
          <p14:tracePt t="134138" x="863600" y="6292850"/>
          <p14:tracePt t="134143" x="869950" y="6292850"/>
          <p14:tracePt t="134150" x="876300" y="6292850"/>
          <p14:tracePt t="134162" x="889000" y="6273800"/>
          <p14:tracePt t="134179" x="920750" y="6248400"/>
          <p14:tracePt t="134195" x="946150" y="6223000"/>
          <p14:tracePt t="134212" x="996950" y="6184900"/>
          <p14:tracePt t="134229" x="1085850" y="6134100"/>
          <p14:tracePt t="134245" x="1149350" y="6089650"/>
          <p14:tracePt t="134262" x="1200150" y="6064250"/>
          <p14:tracePt t="134279" x="1263650" y="6032500"/>
          <p14:tracePt t="134295" x="1295400" y="6000750"/>
          <p14:tracePt t="134312" x="1333500" y="5975350"/>
          <p14:tracePt t="134329" x="1365250" y="5956300"/>
          <p14:tracePt t="134345" x="1409700" y="5930900"/>
          <p14:tracePt t="134362" x="1473200" y="5905500"/>
          <p14:tracePt t="134379" x="1543050" y="5867400"/>
          <p14:tracePt t="134396" x="1600200" y="5854700"/>
          <p14:tracePt t="134412" x="1701800" y="5835650"/>
          <p14:tracePt t="134429" x="1835150" y="5810250"/>
          <p14:tracePt t="134445" x="1917700" y="5791200"/>
          <p14:tracePt t="134462" x="1968500" y="5791200"/>
          <p14:tracePt t="134479" x="1993900" y="5778500"/>
          <p14:tracePt t="134495" x="2032000" y="5765800"/>
          <p14:tracePt t="134512" x="2114550" y="5734050"/>
          <p14:tracePt t="134529" x="2190750" y="5727700"/>
          <p14:tracePt t="134545" x="2260600" y="5727700"/>
          <p14:tracePt t="134562" x="2425700" y="5721350"/>
          <p14:tracePt t="134579" x="2546350" y="5715000"/>
          <p14:tracePt t="134595" x="2641600" y="5715000"/>
          <p14:tracePt t="134612" x="2743200" y="5715000"/>
          <p14:tracePt t="134628" x="2857500" y="5715000"/>
          <p14:tracePt t="134645" x="2940050" y="5715000"/>
          <p14:tracePt t="134662" x="2971800" y="5715000"/>
          <p14:tracePt t="134678" x="2990850" y="5715000"/>
          <p14:tracePt t="134695" x="3003550" y="5715000"/>
          <p14:tracePt t="134729" x="3022600" y="5715000"/>
          <p14:tracePt t="134745" x="3073400" y="5721350"/>
          <p14:tracePt t="134762" x="3117850" y="5727700"/>
          <p14:tracePt t="134778" x="3168650" y="5727700"/>
          <p14:tracePt t="134795" x="3257550" y="5727700"/>
          <p14:tracePt t="134812" x="3289300" y="5727700"/>
          <p14:tracePt t="134828" x="3295650" y="5727700"/>
          <p14:tracePt t="134845" x="3327400" y="5715000"/>
          <p14:tracePt t="134862" x="3333750" y="5715000"/>
          <p14:tracePt t="134896" x="3340100" y="5715000"/>
          <p14:tracePt t="134912" x="3352800" y="5715000"/>
          <p14:tracePt t="134928" x="3371850" y="5715000"/>
          <p14:tracePt t="134945" x="3422650" y="5715000"/>
          <p14:tracePt t="134962" x="3454400" y="5715000"/>
          <p14:tracePt t="134978" x="3524250" y="5715000"/>
          <p14:tracePt t="134995" x="3581400" y="5689600"/>
          <p14:tracePt t="135012" x="3644900" y="5676900"/>
          <p14:tracePt t="135028" x="3689350" y="5670550"/>
          <p14:tracePt t="135045" x="3759200" y="5670550"/>
          <p14:tracePt t="135061" x="3987800" y="5670550"/>
          <p14:tracePt t="135078" x="4114800" y="5664200"/>
          <p14:tracePt t="135095" x="4356100" y="5632450"/>
          <p14:tracePt t="135111" x="4667250" y="5600700"/>
          <p14:tracePt t="135128" x="4921250" y="5594350"/>
          <p14:tracePt t="135145" x="5156200" y="5594350"/>
          <p14:tracePt t="135161" x="5289550" y="5594350"/>
          <p14:tracePt t="135178" x="5486400" y="5594350"/>
          <p14:tracePt t="135195" x="5702300" y="5556250"/>
          <p14:tracePt t="135211" x="5810250" y="5518150"/>
          <p14:tracePt t="135228" x="5911850" y="5492750"/>
          <p14:tracePt t="135245" x="5937250" y="5480050"/>
          <p14:tracePt t="135261" x="5949950" y="5473700"/>
          <p14:tracePt t="135295" x="5962650" y="5473700"/>
          <p14:tracePt t="135311" x="5975350" y="5473700"/>
          <p14:tracePt t="135328" x="5994400" y="5467350"/>
          <p14:tracePt t="135345" x="6070600" y="5467350"/>
          <p14:tracePt t="135361" x="6096000" y="5467350"/>
          <p14:tracePt t="135378" x="6140450" y="5467350"/>
          <p14:tracePt t="135395" x="6184900" y="5467350"/>
          <p14:tracePt t="135411" x="6203950" y="5467350"/>
          <p14:tracePt t="135428" x="6261100" y="5467350"/>
          <p14:tracePt t="135445" x="6292850" y="5467350"/>
          <p14:tracePt t="135461" x="6375400" y="5467350"/>
          <p14:tracePt t="135478" x="6515100" y="5492750"/>
          <p14:tracePt t="135495" x="6629400" y="5499100"/>
          <p14:tracePt t="135511" x="6737350" y="5518150"/>
          <p14:tracePt t="135528" x="6794500" y="5524500"/>
          <p14:tracePt t="135544" x="6832600" y="5530850"/>
          <p14:tracePt t="135561" x="6858000" y="5537200"/>
          <p14:tracePt t="135578" x="6870700" y="5537200"/>
          <p14:tracePt t="135594" x="6883400" y="5543550"/>
          <p14:tracePt t="135611" x="6896100" y="5543550"/>
          <p14:tracePt t="135628" x="6908800" y="5543550"/>
          <p14:tracePt t="135644" x="6921500" y="5556250"/>
          <p14:tracePt t="135661" x="6927850" y="5556250"/>
          <p14:tracePt t="135678" x="6959600" y="5568950"/>
          <p14:tracePt t="135694" x="7004050" y="5588000"/>
          <p14:tracePt t="135711" x="7073900" y="5607050"/>
          <p14:tracePt t="135728" x="7099300" y="5613400"/>
          <p14:tracePt t="135744" x="7150100" y="5626100"/>
          <p14:tracePt t="135761" x="7181850" y="5632450"/>
          <p14:tracePt t="135778" x="7213600" y="5638800"/>
          <p14:tracePt t="135794" x="7226300" y="5645150"/>
          <p14:tracePt t="135811" x="7270750" y="5645150"/>
          <p14:tracePt t="135828" x="7366000" y="5657850"/>
          <p14:tracePt t="135844" x="7410450" y="5664200"/>
          <p14:tracePt t="135861" x="7480300" y="5664200"/>
          <p14:tracePt t="135878" x="7512050" y="5670550"/>
          <p14:tracePt t="135894" x="7575550" y="5670550"/>
          <p14:tracePt t="135911" x="7594600" y="5676900"/>
          <p14:tracePt t="135928" x="7670800" y="5676900"/>
          <p14:tracePt t="135944" x="7702550" y="5676900"/>
          <p14:tracePt t="135961" x="7721600" y="5676900"/>
          <p14:tracePt t="135978" x="7759700" y="5689600"/>
          <p14:tracePt t="135994" x="7791450" y="5689600"/>
          <p14:tracePt t="136011" x="7810500" y="5689600"/>
          <p14:tracePt t="136027" x="7823200" y="5689600"/>
          <p14:tracePt t="136044" x="7835900" y="5689600"/>
          <p14:tracePt t="136061" x="7842250" y="5689600"/>
          <p14:tracePt t="136077" x="7886700" y="5689600"/>
          <p14:tracePt t="136094" x="7931150" y="5689600"/>
          <p14:tracePt t="136111" x="7981950" y="5689600"/>
          <p14:tracePt t="136127" x="8007350" y="5689600"/>
          <p14:tracePt t="136144" x="8089900" y="5689600"/>
          <p14:tracePt t="136161" x="8102600" y="5689600"/>
          <p14:tracePt t="136178" x="8128000" y="5689600"/>
          <p14:tracePt t="136194" x="8140700" y="5689600"/>
          <p14:tracePt t="136211" x="8159750" y="5683250"/>
          <p14:tracePt t="136227" x="8166100" y="5683250"/>
          <p14:tracePt t="136244" x="8178800" y="5683250"/>
          <p14:tracePt t="136261" x="8185150" y="5676900"/>
          <p14:tracePt t="136277" x="8210550" y="5664200"/>
          <p14:tracePt t="136294" x="8242300" y="5664200"/>
          <p14:tracePt t="136311" x="8261350" y="5664200"/>
          <p14:tracePt t="136327" x="8280400" y="5664200"/>
          <p14:tracePt t="136344" x="8286750" y="5664200"/>
          <p14:tracePt t="136361" x="8293100" y="5664200"/>
          <p14:tracePt t="136377" x="8299450" y="5664200"/>
          <p14:tracePt t="136394" x="8305800" y="5657850"/>
          <p14:tracePt t="136410" x="8312150" y="5657850"/>
          <p14:tracePt t="136427" x="8324850" y="5651500"/>
          <p14:tracePt t="136542" x="8331200" y="5651500"/>
          <p14:tracePt t="136588" x="8337550" y="5651500"/>
          <p14:tracePt t="136598" x="8343900" y="5651500"/>
          <p14:tracePt t="136622" x="8350250" y="5651500"/>
          <p14:tracePt t="136628" x="8362950" y="5651500"/>
          <p14:tracePt t="136642" x="8369300" y="5651500"/>
          <p14:tracePt t="136652" x="8382000" y="5651500"/>
          <p14:tracePt t="136660" x="8394700" y="5651500"/>
          <p14:tracePt t="136677" x="8413750" y="5651500"/>
          <p14:tracePt t="136694" x="8426450" y="5651500"/>
          <p14:tracePt t="136711" x="8439150" y="5657850"/>
          <p14:tracePt t="136727" x="8458200" y="5657850"/>
          <p14:tracePt t="136744" x="8477250" y="5657850"/>
          <p14:tracePt t="136760" x="8496300" y="5657850"/>
          <p14:tracePt t="136777" x="8509000" y="5657850"/>
          <p14:tracePt t="136778" x="8521700" y="5657850"/>
          <p14:tracePt t="136794" x="8534400" y="5657850"/>
          <p14:tracePt t="136811" x="8540750" y="5657850"/>
          <p14:tracePt t="136827" x="8553450" y="5657850"/>
          <p14:tracePt t="136844" x="8566150" y="5645150"/>
          <p14:tracePt t="136860" x="8578850" y="5645150"/>
          <p14:tracePt t="136877" x="8585200" y="5638800"/>
          <p14:tracePt t="137010" x="8585200" y="5632450"/>
          <p14:tracePt t="137020" x="8591550" y="5626100"/>
          <p14:tracePt t="137076" x="8597900" y="5619750"/>
          <p14:tracePt t="137222" x="8597900" y="5613400"/>
          <p14:tracePt t="137232" x="8597900" y="5619750"/>
          <p14:tracePt t="137242" x="8591550" y="5632450"/>
          <p14:tracePt t="137254" x="8572500" y="5638800"/>
          <p14:tracePt t="137264" x="8566150" y="5645150"/>
          <p14:tracePt t="137277" x="8553450" y="5657850"/>
          <p14:tracePt t="137293" x="8540750" y="5676900"/>
          <p14:tracePt t="137310" x="8521700" y="5689600"/>
          <p14:tracePt t="137327" x="8496300" y="5695950"/>
          <p14:tracePt t="137343" x="8489950" y="5702300"/>
          <p14:tracePt t="137360" x="8470900" y="5715000"/>
          <p14:tracePt t="137377" x="8464550" y="5721350"/>
          <p14:tracePt t="137393" x="8458200" y="5721350"/>
          <p14:tracePt t="137410" x="8451850" y="5727700"/>
          <p14:tracePt t="137426" x="8426450" y="5727700"/>
          <p14:tracePt t="137443" x="8420100" y="5727700"/>
          <p14:tracePt t="137460" x="8394700" y="5727700"/>
          <p14:tracePt t="137477" x="8388350" y="5727700"/>
          <p14:tracePt t="137493" x="8375650" y="5727700"/>
          <p14:tracePt t="137576" x="8362950" y="5727700"/>
          <p14:tracePt t="137596" x="8362950" y="5721350"/>
          <p14:tracePt t="137606" x="8356600" y="5715000"/>
          <p14:tracePt t="137616" x="8356600" y="5708650"/>
          <p14:tracePt t="137626" x="8350250" y="5702300"/>
          <p14:tracePt t="137643" x="8343900" y="5689600"/>
          <p14:tracePt t="137660" x="8337550" y="5670550"/>
          <p14:tracePt t="137676" x="8318500" y="5664200"/>
          <p14:tracePt t="137772" x="8312150" y="5657850"/>
          <p14:tracePt t="137928" x="8318500" y="5683250"/>
          <p14:tracePt t="137944" x="8331200" y="5702300"/>
          <p14:tracePt t="137970" x="8343900" y="5721350"/>
          <p14:tracePt t="137974" x="8350250" y="5727700"/>
          <p14:tracePt t="138090" x="8362950" y="5727700"/>
          <p14:tracePt t="138101" x="8369300" y="5727700"/>
          <p14:tracePt t="138107" x="8375650" y="5727700"/>
          <p14:tracePt t="138111" x="8382000" y="5727700"/>
          <p14:tracePt t="138126" x="8401050" y="5727700"/>
          <p14:tracePt t="138143" x="8413750" y="5727700"/>
          <p14:tracePt t="138159" x="8445500" y="5721350"/>
          <p14:tracePt t="138176" x="8464550" y="5715000"/>
          <p14:tracePt t="138193" x="8470900" y="5708650"/>
          <p14:tracePt t="138209" x="8483600" y="5702300"/>
          <p14:tracePt t="138226" x="8496300" y="5689600"/>
          <p14:tracePt t="138243" x="8502650" y="5689600"/>
          <p14:tracePt t="138259" x="8515350" y="5670550"/>
          <p14:tracePt t="138276" x="8521700" y="5664200"/>
          <p14:tracePt t="138293" x="8528050" y="5657850"/>
          <p14:tracePt t="138309" x="8540750" y="5651500"/>
          <p14:tracePt t="138326" x="8540750" y="5645150"/>
          <p14:tracePt t="138342" x="8547100" y="5632450"/>
          <p14:tracePt t="138359" x="8553450" y="5626100"/>
          <p14:tracePt t="138376" x="8566150" y="5619750"/>
          <p14:tracePt t="138392" x="8566150" y="5607050"/>
          <p14:tracePt t="138614" x="8559800" y="5613400"/>
          <p14:tracePt t="138624" x="8553450" y="5632450"/>
          <p14:tracePt t="138636" x="8547100" y="5632450"/>
          <p14:tracePt t="138646" x="8540750" y="5651500"/>
          <p14:tracePt t="138660" x="8540750" y="5657850"/>
          <p14:tracePt t="138676" x="8528050" y="5664200"/>
          <p14:tracePt t="138692" x="8521700" y="5683250"/>
          <p14:tracePt t="138709" x="8515350" y="5695950"/>
          <p14:tracePt t="138726" x="8502650" y="5702300"/>
          <p14:tracePt t="138743" x="8496300" y="5708650"/>
          <p14:tracePt t="138759" x="8483600" y="5721350"/>
          <p14:tracePt t="138776" x="8477250" y="5721350"/>
          <p14:tracePt t="138792" x="8464550" y="5727700"/>
          <p14:tracePt t="138809" x="8451850" y="5727700"/>
          <p14:tracePt t="138825" x="8439150" y="5734050"/>
          <p14:tracePt t="138859" x="8432800" y="5734050"/>
          <p14:tracePt t="138902" x="8426450" y="5734050"/>
          <p14:tracePt t="138912" x="8420100" y="5734050"/>
          <p14:tracePt t="138928" x="8413750" y="5734050"/>
          <p14:tracePt t="138938" x="8401050" y="5734050"/>
          <p14:tracePt t="138942" x="8394700" y="5734050"/>
          <p14:tracePt t="138959" x="8375650" y="5734050"/>
          <p14:tracePt t="138976" x="8350250" y="5727700"/>
          <p14:tracePt t="138992" x="8324850" y="5708650"/>
          <p14:tracePt t="139009" x="8299450" y="5695950"/>
          <p14:tracePt t="139025" x="8293100" y="5689600"/>
          <p14:tracePt t="139210" x="8305800" y="5695950"/>
          <p14:tracePt t="139220" x="8312150" y="5702300"/>
          <p14:tracePt t="139226" x="8318500" y="5708650"/>
          <p14:tracePt t="139242" x="8324850" y="5715000"/>
          <p14:tracePt t="139259" x="8331200" y="5721350"/>
          <p14:tracePt t="139275" x="8343900" y="5721350"/>
          <p14:tracePt t="139292" x="8350250" y="5727700"/>
          <p14:tracePt t="139308" x="8375650" y="5727700"/>
          <p14:tracePt t="139342" x="8394700" y="5727700"/>
          <p14:tracePt t="139358" x="8407400" y="5727700"/>
          <p14:tracePt t="139375" x="8420100" y="5727700"/>
          <p14:tracePt t="139392" x="8426450" y="5721350"/>
          <p14:tracePt t="139408" x="8451850" y="5715000"/>
          <p14:tracePt t="139425" x="8458200" y="5708650"/>
          <p14:tracePt t="139442" x="8470900" y="5695950"/>
          <p14:tracePt t="139458" x="8483600" y="5676900"/>
          <p14:tracePt t="139475" x="8489950" y="5676900"/>
          <p14:tracePt t="139492" x="8489950" y="5657850"/>
          <p14:tracePt t="139508" x="8489950" y="5651500"/>
          <p14:tracePt t="139525" x="8496300" y="5645150"/>
          <p14:tracePt t="139542" x="8496300" y="5632450"/>
          <p14:tracePt t="139734" x="8496300" y="5645150"/>
          <p14:tracePt t="139740" x="8483600" y="5651500"/>
          <p14:tracePt t="139750" x="8470900" y="5664200"/>
          <p14:tracePt t="139760" x="8464550" y="5683250"/>
          <p14:tracePt t="139775" x="8445500" y="5708650"/>
          <p14:tracePt t="139791" x="8432800" y="5727700"/>
          <p14:tracePt t="139810" x="8426450" y="5727700"/>
          <p14:tracePt t="139825" x="8420100" y="5740400"/>
          <p14:tracePt t="139841" x="8420100" y="5746750"/>
          <p14:tracePt t="139858" x="8407400" y="5753100"/>
          <p14:tracePt t="139875" x="8401050" y="5759450"/>
          <p14:tracePt t="139891" x="8382000" y="5772150"/>
          <p14:tracePt t="139925" x="8375650" y="5772150"/>
          <p14:tracePt t="139941" x="8369300" y="5772150"/>
          <p14:tracePt t="139958" x="8362950" y="5772150"/>
          <p14:tracePt t="139975" x="8350250" y="5772150"/>
          <p14:tracePt t="139992" x="8337550" y="5772150"/>
          <p14:tracePt t="140008" x="8305800" y="5765800"/>
          <p14:tracePt t="140025" x="8286750" y="5759450"/>
          <p14:tracePt t="140041" x="8286750" y="5753100"/>
          <p14:tracePt t="140058" x="8274050" y="5753100"/>
          <p14:tracePt t="140075" x="8267700" y="5746750"/>
          <p14:tracePt t="140091" x="8261350" y="5740400"/>
          <p14:tracePt t="140108" x="8255000" y="5734050"/>
          <p14:tracePt t="140125" x="8255000" y="5727700"/>
          <p14:tracePt t="140141" x="8248650" y="5721350"/>
          <p14:tracePt t="140158" x="8248650" y="5708650"/>
          <p14:tracePt t="140174" x="8248650" y="5689600"/>
          <p14:tracePt t="140228" x="8248650" y="5683250"/>
          <p14:tracePt t="140502" x="8248650" y="5689600"/>
          <p14:tracePt t="140512" x="8242300" y="5695950"/>
          <p14:tracePt t="140516" x="8235950" y="5695950"/>
          <p14:tracePt t="140532" x="8223250" y="5702300"/>
          <p14:tracePt t="140542" x="8216900" y="5708650"/>
          <p14:tracePt t="140562" x="8210550" y="5708650"/>
          <p14:tracePt t="140574" x="8197850" y="5715000"/>
          <p14:tracePt t="140591" x="8185150" y="5721350"/>
          <p14:tracePt t="140608" x="8178800" y="5727700"/>
          <p14:tracePt t="140624" x="8147050" y="5734050"/>
          <p14:tracePt t="140641" x="8121650" y="5746750"/>
          <p14:tracePt t="140657" x="8115300" y="5746750"/>
          <p14:tracePt t="140674" x="8102600" y="5746750"/>
          <p14:tracePt t="140691" x="8096250" y="5746750"/>
          <p14:tracePt t="140708" x="8089900" y="5746750"/>
          <p14:tracePt t="140728" x="8077200" y="5734050"/>
          <p14:tracePt t="140741" x="8077200" y="5727700"/>
          <p14:tracePt t="140757" x="8077200" y="5708650"/>
          <p14:tracePt t="140774" x="8077200" y="5670550"/>
          <p14:tracePt t="140791" x="8077200" y="5632450"/>
          <p14:tracePt t="140807" x="8077200" y="5613400"/>
          <p14:tracePt t="140824" x="8077200" y="5588000"/>
          <p14:tracePt t="140841" x="8083550" y="5518150"/>
          <p14:tracePt t="140858" x="8083550" y="5505450"/>
          <p14:tracePt t="140874" x="8083550" y="5480050"/>
          <p14:tracePt t="140891" x="8083550" y="5467350"/>
          <p14:tracePt t="140907" x="8083550" y="5454650"/>
          <p14:tracePt t="140924" x="8070850" y="5422900"/>
          <p14:tracePt t="140941" x="8058150" y="5403850"/>
          <p14:tracePt t="140957" x="8032750" y="5365750"/>
          <p14:tracePt t="140974" x="8013700" y="5353050"/>
          <p14:tracePt t="140991" x="7994650" y="5334000"/>
          <p14:tracePt t="141007" x="7981950" y="5327650"/>
          <p14:tracePt t="141024" x="7950200" y="5314950"/>
          <p14:tracePt t="141041" x="7905750" y="5289550"/>
          <p14:tracePt t="141057" x="7880350" y="5289550"/>
          <p14:tracePt t="141074" x="7848600" y="5289550"/>
          <p14:tracePt t="141091" x="7829550" y="5289550"/>
          <p14:tracePt t="141107" x="7785100" y="5289550"/>
          <p14:tracePt t="141124" x="7759700" y="5289550"/>
          <p14:tracePt t="141140" x="7734300" y="5295900"/>
          <p14:tracePt t="141157" x="7708900" y="5321300"/>
          <p14:tracePt t="141174" x="7689850" y="5346700"/>
          <p14:tracePt t="141190" x="7677150" y="5359400"/>
          <p14:tracePt t="141207" x="7670800" y="5384800"/>
          <p14:tracePt t="141224" x="7664450" y="5391150"/>
          <p14:tracePt t="141240" x="7664450" y="5416550"/>
          <p14:tracePt t="141257" x="7664450" y="5448300"/>
          <p14:tracePt t="141274" x="7683500" y="5511800"/>
          <p14:tracePt t="141291" x="7702550" y="5556250"/>
          <p14:tracePt t="141307" x="7740650" y="5588000"/>
          <p14:tracePt t="141324" x="7797800" y="5638800"/>
          <p14:tracePt t="141340" x="7848600" y="5676900"/>
          <p14:tracePt t="141357" x="7886700" y="5683250"/>
          <p14:tracePt t="141374" x="7899400" y="5689600"/>
          <p14:tracePt t="141390" x="7924800" y="5695950"/>
          <p14:tracePt t="141407" x="7937500" y="5708650"/>
          <p14:tracePt t="141424" x="7943850" y="5715000"/>
          <p14:tracePt t="141440" x="7956550" y="5715000"/>
          <p14:tracePt t="141457" x="7975600" y="5715000"/>
          <p14:tracePt t="141474" x="7988300" y="5715000"/>
          <p14:tracePt t="141490" x="8001000" y="5715000"/>
          <p14:tracePt t="141507" x="8013700" y="5715000"/>
          <p14:tracePt t="141523" x="8020050" y="5715000"/>
          <p14:tracePt t="141540" x="8026400" y="5715000"/>
          <p14:tracePt t="141557" x="8058150" y="5715000"/>
          <p14:tracePt t="141573" x="8070850" y="5708650"/>
          <p14:tracePt t="141591" x="8089900" y="5689600"/>
          <p14:tracePt t="141607" x="8108950" y="5657850"/>
          <p14:tracePt t="141624" x="8115300" y="5638800"/>
          <p14:tracePt t="141640" x="8115300" y="5613400"/>
          <p14:tracePt t="141657" x="8115300" y="5588000"/>
          <p14:tracePt t="141673" x="8115300" y="5568950"/>
          <p14:tracePt t="141690" x="8115300" y="5556250"/>
          <p14:tracePt t="141707" x="8115300" y="5537200"/>
          <p14:tracePt t="141723" x="8115300" y="5511800"/>
          <p14:tracePt t="141740" x="8096250" y="5473700"/>
          <p14:tracePt t="141757" x="8083550" y="5461000"/>
          <p14:tracePt t="141773" x="8077200" y="5448300"/>
          <p14:tracePt t="141790" x="8064500" y="5441950"/>
          <p14:tracePt t="141807" x="8051800" y="5416550"/>
          <p14:tracePt t="141823" x="8026400" y="5391150"/>
          <p14:tracePt t="141840" x="8001000" y="5372100"/>
          <p14:tracePt t="141857" x="7988300" y="5365750"/>
          <p14:tracePt t="141873" x="7937500" y="5340350"/>
          <p14:tracePt t="141890" x="7912100" y="5321300"/>
          <p14:tracePt t="141907" x="7899400" y="5314950"/>
          <p14:tracePt t="141923" x="7886700" y="5308600"/>
          <p14:tracePt t="141940" x="7861300" y="5308600"/>
          <p14:tracePt t="141957" x="7848600" y="5308600"/>
          <p14:tracePt t="141973" x="7823200" y="5308600"/>
          <p14:tracePt t="141990" x="7804150" y="5308600"/>
          <p14:tracePt t="142007" x="7785100" y="5334000"/>
          <p14:tracePt t="142023" x="7753350" y="5359400"/>
          <p14:tracePt t="142040" x="7740650" y="5372100"/>
          <p14:tracePt t="142057" x="7740650" y="5384800"/>
          <p14:tracePt t="142073" x="7740650" y="5397500"/>
          <p14:tracePt t="142090" x="7734300" y="5435600"/>
          <p14:tracePt t="142106" x="7734300" y="5473700"/>
          <p14:tracePt t="142123" x="7734300" y="5499100"/>
          <p14:tracePt t="142140" x="7747000" y="5537200"/>
          <p14:tracePt t="142156" x="7791450" y="5588000"/>
          <p14:tracePt t="142173" x="7842250" y="5613400"/>
          <p14:tracePt t="142190" x="7861300" y="5613400"/>
          <p14:tracePt t="142206" x="7874000" y="5632450"/>
          <p14:tracePt t="142223" x="7886700" y="5632450"/>
          <p14:tracePt t="142240" x="7912100" y="5645150"/>
          <p14:tracePt t="142256" x="7931150" y="5657850"/>
          <p14:tracePt t="142273" x="7937500" y="5657850"/>
          <p14:tracePt t="142290" x="7956550" y="5657850"/>
          <p14:tracePt t="142306" x="7975600" y="5676900"/>
          <p14:tracePt t="142323" x="7994650" y="5683250"/>
          <p14:tracePt t="142370" x="8001000" y="5683250"/>
          <p14:tracePt t="142379" x="8007350" y="5683250"/>
          <p14:tracePt t="142390" x="8013700" y="5683250"/>
          <p14:tracePt t="142406" x="8032750" y="5676900"/>
          <p14:tracePt t="142423" x="8045450" y="5664200"/>
          <p14:tracePt t="142440" x="8064500" y="5651500"/>
          <p14:tracePt t="142456" x="8077200" y="5638800"/>
          <p14:tracePt t="142473" x="8083550" y="5619750"/>
          <p14:tracePt t="142489" x="8089900" y="5607050"/>
          <p14:tracePt t="142506" x="8102600" y="5581650"/>
          <p14:tracePt t="142523" x="8102600" y="5562600"/>
          <p14:tracePt t="142539" x="8102600" y="5543550"/>
          <p14:tracePt t="142556" x="8102600" y="5511800"/>
          <p14:tracePt t="142573" x="8102600" y="5486400"/>
          <p14:tracePt t="142590" x="8089900" y="5467350"/>
          <p14:tracePt t="142606" x="8058150" y="5435600"/>
          <p14:tracePt t="142623" x="8051800" y="5429250"/>
          <p14:tracePt t="142656" x="8039100" y="5422900"/>
          <p14:tracePt t="142673" x="8032750" y="5422900"/>
          <p14:tracePt t="142689" x="8020050" y="5422900"/>
          <p14:tracePt t="142706" x="8013700" y="5422900"/>
          <p14:tracePt t="142723" x="7962900" y="5422900"/>
          <p14:tracePt t="142739" x="7912100" y="5467350"/>
          <p14:tracePt t="142756" x="7886700" y="5480050"/>
          <p14:tracePt t="142773" x="7854950" y="5518150"/>
          <p14:tracePt t="142789" x="7816850" y="5562600"/>
          <p14:tracePt t="142806" x="7810500" y="5568950"/>
          <p14:tracePt t="142807" x="7804150" y="5575300"/>
          <p14:tracePt t="142823" x="7791450" y="5581650"/>
          <p14:tracePt t="142840" x="7791450" y="5594350"/>
          <p14:tracePt t="142856" x="7791450" y="5607050"/>
          <p14:tracePt t="142873" x="7791450" y="5619750"/>
          <p14:tracePt t="142889" x="7791450" y="5632450"/>
          <p14:tracePt t="142906" x="7791450" y="5645150"/>
          <p14:tracePt t="142923" x="7791450" y="5657850"/>
          <p14:tracePt t="142939" x="7791450" y="5664200"/>
          <p14:tracePt t="142956" x="7791450" y="5670550"/>
          <p14:tracePt t="142972" x="7791450" y="5689600"/>
          <p14:tracePt t="143045" x="7797800" y="5689600"/>
          <p14:tracePt t="143085" x="7804150" y="5689600"/>
          <p14:tracePt t="143095" x="7816850" y="5689600"/>
          <p14:tracePt t="143099" x="7823200" y="5695950"/>
          <p14:tracePt t="143109" x="7829550" y="5695950"/>
          <p14:tracePt t="143122" x="7835900" y="5695950"/>
          <p14:tracePt t="143139" x="7867650" y="5708650"/>
          <p14:tracePt t="143156" x="7886700" y="5708650"/>
          <p14:tracePt t="143172" x="7893050" y="5708650"/>
          <p14:tracePt t="143189" x="7899400" y="5708650"/>
          <p14:tracePt t="143206" x="7918450" y="5708650"/>
          <p14:tracePt t="143222" x="7937500" y="5708650"/>
          <p14:tracePt t="143239" x="7956550" y="5708650"/>
          <p14:tracePt t="143256" x="7969250" y="5708650"/>
          <p14:tracePt t="143272" x="7975600" y="5702300"/>
          <p14:tracePt t="143306" x="7981950" y="5702300"/>
          <p14:tracePt t="143322" x="7994650" y="5702300"/>
          <p14:tracePt t="143341" x="8007350" y="5702300"/>
          <p14:tracePt t="143356" x="8026400" y="5702300"/>
          <p14:tracePt t="143372" x="8045450" y="5702300"/>
          <p14:tracePt t="143389" x="8064500" y="5702300"/>
          <p14:tracePt t="143406" x="8083550" y="5702300"/>
          <p14:tracePt t="143422" x="8115300" y="5702300"/>
          <p14:tracePt t="143439" x="8140700" y="5702300"/>
          <p14:tracePt t="143456" x="8159750" y="5702300"/>
          <p14:tracePt t="143472" x="8172450" y="5702300"/>
          <p14:tracePt t="143489" x="8204200" y="5702300"/>
          <p14:tracePt t="143505" x="8216900" y="5702300"/>
          <p14:tracePt t="143522" x="8229600" y="5702300"/>
          <p14:tracePt t="143539" x="8248650" y="5695950"/>
          <p14:tracePt t="143555" x="8267700" y="5689600"/>
          <p14:tracePt t="143572" x="8286750" y="5689600"/>
          <p14:tracePt t="143589" x="8312150" y="5689600"/>
          <p14:tracePt t="143605" x="8331200" y="5689600"/>
          <p14:tracePt t="143622" x="8382000" y="5689600"/>
          <p14:tracePt t="143639" x="8426450" y="5689600"/>
          <p14:tracePt t="143655" x="8445500" y="5683250"/>
          <p14:tracePt t="143672" x="8464550" y="5683250"/>
          <p14:tracePt t="143689" x="8483600" y="5676900"/>
          <p14:tracePt t="143705" x="8496300" y="5670550"/>
          <p14:tracePt t="143722" x="8521700" y="5670550"/>
          <p14:tracePt t="143739" x="8534400" y="5664200"/>
          <p14:tracePt t="143755" x="8553450" y="5657850"/>
          <p14:tracePt t="143772" x="8566150" y="5657850"/>
          <p14:tracePt t="143789" x="8591550" y="5657850"/>
          <p14:tracePt t="143806" x="8597900" y="5645150"/>
          <p14:tracePt t="143822" x="8623300" y="5645150"/>
          <p14:tracePt t="143839" x="8655050" y="5645150"/>
          <p14:tracePt t="143855" x="8674100" y="5645150"/>
          <p14:tracePt t="143872" x="8705850" y="5638800"/>
          <p14:tracePt t="143889" x="8731250" y="5632450"/>
          <p14:tracePt t="143905" x="8756650" y="5632450"/>
          <p14:tracePt t="143922" x="8775700" y="5626100"/>
          <p14:tracePt t="144053" x="8763000" y="5645150"/>
          <p14:tracePt t="144059" x="8750300" y="5651500"/>
          <p14:tracePt t="144069" x="8699500" y="5676900"/>
          <p14:tracePt t="144079" x="8674100" y="5683250"/>
          <p14:tracePt t="144088" x="8661400" y="5683250"/>
          <p14:tracePt t="144105" x="8591550" y="5702300"/>
          <p14:tracePt t="144122" x="8521700" y="5708650"/>
          <p14:tracePt t="144138" x="8470900" y="5708650"/>
          <p14:tracePt t="144155" x="8458200" y="5708650"/>
          <p14:tracePt t="144172" x="8439150" y="5708650"/>
          <p14:tracePt t="144188" x="8426450" y="5708650"/>
          <p14:tracePt t="144205" x="8401050" y="5708650"/>
          <p14:tracePt t="144222" x="8369300" y="5708650"/>
          <p14:tracePt t="144238" x="8350250" y="5708650"/>
          <p14:tracePt t="144255" x="8305800" y="5708650"/>
          <p14:tracePt t="144272" x="8286750" y="5708650"/>
          <p14:tracePt t="144288" x="8255000" y="5708650"/>
          <p14:tracePt t="144305" x="8223250" y="5708650"/>
          <p14:tracePt t="144322" x="8185150" y="5708650"/>
          <p14:tracePt t="144338" x="8147050" y="5708650"/>
          <p14:tracePt t="144355" x="8121650" y="5708650"/>
          <p14:tracePt t="144372" x="8102600" y="5708650"/>
          <p14:tracePt t="144388" x="8089900" y="5708650"/>
          <p14:tracePt t="144405" x="8070850" y="5708650"/>
          <p14:tracePt t="144422" x="8045450" y="5695950"/>
          <p14:tracePt t="144439" x="8020050" y="5683250"/>
          <p14:tracePt t="144455" x="8013700" y="5676900"/>
          <p14:tracePt t="144472" x="7988300" y="5664200"/>
          <p14:tracePt t="144489" x="7981950" y="5657850"/>
          <p14:tracePt t="144505" x="7975600" y="5657850"/>
          <p14:tracePt t="144713" x="7981950" y="5657850"/>
          <p14:tracePt t="144719" x="7994650" y="5657850"/>
          <p14:tracePt t="144729" x="8020050" y="5657850"/>
          <p14:tracePt t="144739" x="8058150" y="5657850"/>
          <p14:tracePt t="144755" x="8134350" y="5657850"/>
          <p14:tracePt t="144771" x="8210550" y="5664200"/>
          <p14:tracePt t="144788" x="8267700" y="5676900"/>
          <p14:tracePt t="144805" x="8343900" y="5689600"/>
          <p14:tracePt t="144821" x="8388350" y="5689600"/>
          <p14:tracePt t="144838" x="8401050" y="5689600"/>
          <p14:tracePt t="144881" x="8407400" y="5689600"/>
          <p14:tracePt t="144981" x="8413750" y="5689600"/>
          <p14:tracePt t="145052" x="8420100" y="5670550"/>
          <p14:tracePt t="145078" x="8426450" y="5664200"/>
          <p14:tracePt t="145082" x="8432800" y="5664200"/>
          <p14:tracePt t="145093" x="8432800" y="5657850"/>
          <p14:tracePt t="145105" x="8439150" y="5651500"/>
          <p14:tracePt t="145121" x="8445500" y="5645150"/>
          <p14:tracePt t="145138" x="8464550" y="5632450"/>
          <p14:tracePt t="145154" x="8464550" y="5626100"/>
          <p14:tracePt t="145171" x="8477250" y="5626100"/>
          <p14:tracePt t="145188" x="8483600" y="5613400"/>
          <p14:tracePt t="145345" x="8470900" y="5626100"/>
          <p14:tracePt t="145349" x="8458200" y="5638800"/>
          <p14:tracePt t="145359" x="8432800" y="5651500"/>
          <p14:tracePt t="145371" x="8426450" y="5651500"/>
          <p14:tracePt t="145387" x="8356600" y="5683250"/>
          <p14:tracePt t="145404" x="8318500" y="5689600"/>
          <p14:tracePt t="145421" x="8286750" y="5702300"/>
          <p14:tracePt t="145437" x="8248650" y="5721350"/>
          <p14:tracePt t="145454" x="8242300" y="5721350"/>
          <p14:tracePt t="145471" x="8210550" y="5721350"/>
          <p14:tracePt t="145487" x="8153400" y="5746750"/>
          <p14:tracePt t="145504" x="8115300" y="5746750"/>
          <p14:tracePt t="145521" x="8039100" y="5759450"/>
          <p14:tracePt t="145537" x="7981950" y="5765800"/>
          <p14:tracePt t="145554" x="7956550" y="5765800"/>
          <p14:tracePt t="145571" x="7918450" y="5765800"/>
          <p14:tracePt t="145587" x="7867650" y="5765800"/>
          <p14:tracePt t="145604" x="7816850" y="5765800"/>
          <p14:tracePt t="145621" x="7772400" y="5765800"/>
          <p14:tracePt t="145638" x="7721600" y="5765800"/>
          <p14:tracePt t="145654" x="7689850" y="5765800"/>
          <p14:tracePt t="145671" x="7613650" y="5765800"/>
          <p14:tracePt t="145687" x="7531100" y="5765800"/>
          <p14:tracePt t="145704" x="7473950" y="5765800"/>
          <p14:tracePt t="145721" x="7410450" y="5765800"/>
          <p14:tracePt t="145737" x="7277100" y="5765800"/>
          <p14:tracePt t="145754" x="7207250" y="5765800"/>
          <p14:tracePt t="145770" x="7124700" y="5765800"/>
          <p14:tracePt t="145787" x="7042150" y="5765800"/>
          <p14:tracePt t="145804" x="6883400" y="5765800"/>
          <p14:tracePt t="145820" x="6762750" y="5765800"/>
          <p14:tracePt t="145837" x="6686550" y="5778500"/>
          <p14:tracePt t="145854" x="6527800" y="5816600"/>
          <p14:tracePt t="145870" x="6356350" y="5848350"/>
          <p14:tracePt t="145887" x="6242050" y="5867400"/>
          <p14:tracePt t="145904" x="6076950" y="5867400"/>
          <p14:tracePt t="145920" x="5969000" y="5867400"/>
          <p14:tracePt t="145937" x="5791200" y="5867400"/>
          <p14:tracePt t="145954" x="5581650" y="5886450"/>
          <p14:tracePt t="145970" x="5448300" y="5886450"/>
          <p14:tracePt t="145987" x="5372100" y="5886450"/>
          <p14:tracePt t="146004" x="5327650" y="5886450"/>
          <p14:tracePt t="146021" x="5276850" y="5886450"/>
          <p14:tracePt t="146037" x="5232400" y="5899150"/>
          <p14:tracePt t="146054" x="5187950" y="5905500"/>
          <p14:tracePt t="146070" x="5168900" y="5905500"/>
          <p14:tracePt t="146087" x="5092700" y="5905500"/>
          <p14:tracePt t="146104" x="5035550" y="5905500"/>
          <p14:tracePt t="146120" x="4965700" y="5905500"/>
          <p14:tracePt t="146137" x="4876800" y="5905500"/>
          <p14:tracePt t="146154" x="4749800" y="5905500"/>
          <p14:tracePt t="146170" x="4660900" y="5905500"/>
          <p14:tracePt t="146187" x="4578350" y="5905500"/>
          <p14:tracePt t="146204" x="4508500" y="5905500"/>
          <p14:tracePt t="146220" x="4457700" y="5905500"/>
          <p14:tracePt t="146237" x="4349750" y="5905500"/>
          <p14:tracePt t="146254" x="4273550" y="5905500"/>
          <p14:tracePt t="146270" x="4235450" y="5892800"/>
          <p14:tracePt t="146287" x="4197350" y="5886450"/>
          <p14:tracePt t="146423" x="4203700" y="5886450"/>
          <p14:tracePt t="146443" x="4216400" y="5886450"/>
          <p14:tracePt t="146449" x="4222750" y="5886450"/>
          <p14:tracePt t="146463" x="4254500" y="5886450"/>
          <p14:tracePt t="146475" x="4286250" y="5886450"/>
          <p14:tracePt t="146487" x="4305300" y="5892800"/>
          <p14:tracePt t="146503" x="4362450" y="5905500"/>
          <p14:tracePt t="146520" x="4476750" y="5956300"/>
          <p14:tracePt t="146537" x="4578350" y="5969000"/>
          <p14:tracePt t="146553" x="4654550" y="5975350"/>
          <p14:tracePt t="146570" x="4819650" y="6000750"/>
          <p14:tracePt t="146587" x="4933950" y="6000750"/>
          <p14:tracePt t="146603" x="4997450" y="6000750"/>
          <p14:tracePt t="146620" x="5060950" y="6000750"/>
          <p14:tracePt t="146637" x="5092700" y="6000750"/>
          <p14:tracePt t="146653" x="5111750" y="5988050"/>
          <p14:tracePt t="146670" x="5118100" y="5981700"/>
          <p14:tracePt t="146687" x="5124450" y="5962650"/>
          <p14:tracePt t="146703" x="5130800" y="5956300"/>
          <p14:tracePt t="146720" x="5137150" y="5937250"/>
          <p14:tracePt t="146737" x="5149850" y="5918200"/>
          <p14:tracePt t="146753" x="5168900" y="5918200"/>
          <p14:tracePt t="146770" x="5194300" y="5905500"/>
          <p14:tracePt t="146786" x="5213350" y="5905500"/>
          <p14:tracePt t="146803" x="5238750" y="5886450"/>
          <p14:tracePt t="146820" x="5245100" y="5873750"/>
          <p14:tracePt t="146836" x="5257800" y="5873750"/>
          <p14:tracePt t="146853" x="5257800" y="5867400"/>
          <p14:tracePt t="146870" x="5270500" y="5861050"/>
          <p14:tracePt t="146907" x="5270500" y="5854700"/>
          <p14:tracePt t="146920" x="5270500" y="5848350"/>
          <p14:tracePt t="146943" x="5270500" y="5842000"/>
          <p14:tracePt t="146959" x="5270500" y="5835650"/>
          <p14:tracePt t="146989" x="5264150" y="5829300"/>
          <p14:tracePt t="147106" x="5257800" y="5829300"/>
          <p14:tracePt t="147120" x="5257800" y="5822950"/>
          <p14:tracePt t="147171" x="5251450" y="5822950"/>
          <p14:tracePt t="147185" x="5245100" y="5822950"/>
          <p14:tracePt t="147215" x="5238750" y="5829300"/>
          <p14:tracePt t="147251" x="5232400" y="5835650"/>
          <p14:tracePt t="147321" x="5232400" y="5842000"/>
          <p14:tracePt t="147327" x="5232400" y="5848350"/>
          <p14:tracePt t="147337" x="5245100" y="5854700"/>
          <p14:tracePt t="147353" x="5276850" y="5854700"/>
          <p14:tracePt t="147369" x="5314950" y="5861050"/>
          <p14:tracePt t="147386" x="5353050" y="5861050"/>
          <p14:tracePt t="147403" x="5391150" y="5861050"/>
          <p14:tracePt t="147419" x="5435600" y="5861050"/>
          <p14:tracePt t="147436" x="5461000" y="5861050"/>
          <p14:tracePt t="147453" x="5480050" y="5861050"/>
          <p14:tracePt t="147469" x="5499100" y="5861050"/>
          <p14:tracePt t="147486" x="5511800" y="5861050"/>
          <p14:tracePt t="147503" x="5518150" y="5861050"/>
          <p14:tracePt t="147519" x="5524500" y="5861050"/>
          <p14:tracePt t="147536" x="5530850" y="5854700"/>
          <p14:tracePt t="147553" x="5537200" y="5829300"/>
          <p14:tracePt t="147569" x="5549900" y="5803900"/>
          <p14:tracePt t="147586" x="5549900" y="5791200"/>
          <p14:tracePt t="147603" x="5549900" y="5778500"/>
          <p14:tracePt t="147619" x="5549900" y="5759450"/>
          <p14:tracePt t="147636" x="5549900" y="5740400"/>
          <p14:tracePt t="147653" x="5549900" y="5727700"/>
          <p14:tracePt t="147669" x="5549900" y="5715000"/>
          <p14:tracePt t="147686" x="5543550" y="5689600"/>
          <p14:tracePt t="147702" x="5524500" y="5670550"/>
          <p14:tracePt t="147719" x="5518150" y="5651500"/>
          <p14:tracePt t="147736" x="5505450" y="5638800"/>
          <p14:tracePt t="147752" x="5480050" y="5619750"/>
          <p14:tracePt t="147769" x="5467350" y="5607050"/>
          <p14:tracePt t="147802" x="5448300" y="5600700"/>
          <p14:tracePt t="147819" x="5441950" y="5600700"/>
          <p14:tracePt t="147836" x="5429250" y="5588000"/>
          <p14:tracePt t="147852" x="5410200" y="5588000"/>
          <p14:tracePt t="147869" x="5397500" y="5588000"/>
          <p14:tracePt t="147886" x="5378450" y="5588000"/>
          <p14:tracePt t="147902" x="5353050" y="5581650"/>
          <p14:tracePt t="147919" x="5295900" y="5581650"/>
          <p14:tracePt t="147936" x="5270500" y="5581650"/>
          <p14:tracePt t="147952" x="5238750" y="5575300"/>
          <p14:tracePt t="147969" x="5213350" y="5575300"/>
          <p14:tracePt t="147986" x="5200650" y="5575300"/>
          <p14:tracePt t="148002" x="5181600" y="5575300"/>
          <p14:tracePt t="148019" x="5168900" y="5575300"/>
          <p14:tracePt t="148036" x="5137150" y="5575300"/>
          <p14:tracePt t="148052" x="5124450" y="5575300"/>
          <p14:tracePt t="148069" x="5111750" y="5575300"/>
          <p14:tracePt t="148086" x="5092700" y="5575300"/>
          <p14:tracePt t="148102" x="5080000" y="5575300"/>
          <p14:tracePt t="148135" x="5067300" y="5588000"/>
          <p14:tracePt t="148153" x="5060950" y="5588000"/>
          <p14:tracePt t="148170" x="5060950" y="5600700"/>
          <p14:tracePt t="148186" x="5060950" y="5607050"/>
          <p14:tracePt t="148203" x="5060950" y="5619750"/>
          <p14:tracePt t="148219" x="5060950" y="5632450"/>
          <p14:tracePt t="148236" x="5060950" y="5645150"/>
          <p14:tracePt t="148252" x="5060950" y="5651500"/>
          <p14:tracePt t="148269" x="5060950" y="5670550"/>
          <p14:tracePt t="148285" x="5060950" y="5695950"/>
          <p14:tracePt t="148302" x="5067300" y="5702300"/>
          <p14:tracePt t="148319" x="5086350" y="5721350"/>
          <p14:tracePt t="148335" x="5092700" y="5727700"/>
          <p14:tracePt t="148352" x="5118100" y="5740400"/>
          <p14:tracePt t="148385" x="5137150" y="5746750"/>
          <p14:tracePt t="148402" x="5143500" y="5746750"/>
          <p14:tracePt t="148419" x="5149850" y="5746750"/>
          <p14:tracePt t="148435" x="5162550" y="5746750"/>
          <p14:tracePt t="148452" x="5175250" y="5753100"/>
          <p14:tracePt t="148469" x="5187950" y="5759450"/>
          <p14:tracePt t="148485" x="5194300" y="5759450"/>
          <p14:tracePt t="148502" x="5219700" y="5765800"/>
          <p14:tracePt t="148519" x="5251450" y="5772150"/>
          <p14:tracePt t="148535" x="5270500" y="5784850"/>
          <p14:tracePt t="148552" x="5308600" y="5784850"/>
          <p14:tracePt t="148568" x="5334000" y="5791200"/>
          <p14:tracePt t="148585" x="5359400" y="5797550"/>
          <p14:tracePt t="148602" x="5378450" y="5797550"/>
          <p14:tracePt t="148618" x="5416550" y="5797550"/>
          <p14:tracePt t="148635" x="5435600" y="5797550"/>
          <p14:tracePt t="148652" x="5454650" y="5797550"/>
          <p14:tracePt t="148668" x="5467350" y="5797550"/>
          <p14:tracePt t="148685" x="5486400" y="5797550"/>
          <p14:tracePt t="148702" x="5537200" y="5778500"/>
          <p14:tracePt t="148718" x="5543550" y="5772150"/>
          <p14:tracePt t="148735" x="5562600" y="5765800"/>
          <p14:tracePt t="148752" x="5575300" y="5740400"/>
          <p14:tracePt t="148769" x="5594350" y="5734050"/>
          <p14:tracePt t="148785" x="5594350" y="5721350"/>
          <p14:tracePt t="148802" x="5594350" y="5715000"/>
          <p14:tracePt t="148818" x="5594350" y="5695950"/>
          <p14:tracePt t="148835" x="5594350" y="5683250"/>
          <p14:tracePt t="148852" x="5575300" y="5670550"/>
          <p14:tracePt t="148868" x="5568950" y="5670550"/>
          <p14:tracePt t="148885" x="5549900" y="5651500"/>
          <p14:tracePt t="148902" x="5499100" y="5632450"/>
          <p14:tracePt t="148918" x="5473700" y="5619750"/>
          <p14:tracePt t="148935" x="5429250" y="5607050"/>
          <p14:tracePt t="148952" x="5384800" y="5588000"/>
          <p14:tracePt t="148968" x="5365750" y="5588000"/>
          <p14:tracePt t="148985" x="5359400" y="5588000"/>
          <p14:tracePt t="149002" x="5353050" y="5581650"/>
          <p14:tracePt t="149018" x="5346700" y="5581650"/>
          <p14:tracePt t="149035" x="5327650" y="5575300"/>
          <p14:tracePt t="149051" x="5314950" y="5575300"/>
          <p14:tracePt t="149068" x="5295900" y="5575300"/>
          <p14:tracePt t="149085" x="5270500" y="5575300"/>
          <p14:tracePt t="149101" x="5251450" y="5575300"/>
          <p14:tracePt t="149118" x="5200650" y="5575300"/>
          <p14:tracePt t="149135" x="5175250" y="5581650"/>
          <p14:tracePt t="149151" x="5156200" y="5581650"/>
          <p14:tracePt t="149168" x="5143500" y="5607050"/>
          <p14:tracePt t="149185" x="5124450" y="5619750"/>
          <p14:tracePt t="149201" x="5118100" y="5626100"/>
          <p14:tracePt t="149218" x="5118100" y="5645150"/>
          <p14:tracePt t="149235" x="5105400" y="5664200"/>
          <p14:tracePt t="149251" x="5092700" y="5695950"/>
          <p14:tracePt t="149268" x="5086350" y="5715000"/>
          <p14:tracePt t="149285" x="5086350" y="5721350"/>
          <p14:tracePt t="149301" x="5086350" y="5740400"/>
          <p14:tracePt t="149318" x="5086350" y="5759450"/>
          <p14:tracePt t="149335" x="5086350" y="5778500"/>
          <p14:tracePt t="149351" x="5086350" y="5784850"/>
          <p14:tracePt t="149368" x="5086350" y="5803900"/>
          <p14:tracePt t="149385" x="5086350" y="5816600"/>
          <p14:tracePt t="149401" x="5118100" y="5835650"/>
          <p14:tracePt t="149418" x="5143500" y="5854700"/>
          <p14:tracePt t="149435" x="5162550" y="5867400"/>
          <p14:tracePt t="149451" x="5207000" y="5873750"/>
          <p14:tracePt t="149468" x="5245100" y="5880100"/>
          <p14:tracePt t="149485" x="5257800" y="5886450"/>
          <p14:tracePt t="149501" x="5289550" y="5892800"/>
          <p14:tracePt t="149518" x="5340350" y="5892800"/>
          <p14:tracePt t="149534" x="5378450" y="5892800"/>
          <p14:tracePt t="149551" x="5403850" y="5892800"/>
          <p14:tracePt t="149568" x="5441950" y="5892800"/>
          <p14:tracePt t="149584" x="5448300" y="5886450"/>
          <p14:tracePt t="149601" x="5454650" y="5873750"/>
          <p14:tracePt t="149618" x="5473700" y="5854700"/>
          <p14:tracePt t="149634" x="5492750" y="5842000"/>
          <p14:tracePt t="149651" x="5499100" y="5816600"/>
          <p14:tracePt t="149668" x="5511800" y="5797550"/>
          <p14:tracePt t="149685" x="5518150" y="5772150"/>
          <p14:tracePt t="149701" x="5524500" y="5753100"/>
          <p14:tracePt t="149718" x="5524500" y="5746750"/>
          <p14:tracePt t="149735" x="5524500" y="5721350"/>
          <p14:tracePt t="149751" x="5524500" y="5702300"/>
          <p14:tracePt t="149768" x="5524500" y="5689600"/>
          <p14:tracePt t="149784" x="5524500" y="5670550"/>
          <p14:tracePt t="149801" x="5524500" y="5664200"/>
          <p14:tracePt t="149818" x="5524500" y="5651500"/>
          <p14:tracePt t="149834" x="5511800" y="5632450"/>
          <p14:tracePt t="149851" x="5486400" y="5632450"/>
          <p14:tracePt t="149868" x="5461000" y="5613400"/>
          <p14:tracePt t="149884" x="5410200" y="5588000"/>
          <p14:tracePt t="149901" x="5353050" y="5581650"/>
          <p14:tracePt t="149918" x="5327650" y="5575300"/>
          <p14:tracePt t="149934" x="5289550" y="5562600"/>
          <p14:tracePt t="149951" x="5251450" y="5543550"/>
          <p14:tracePt t="149968" x="5219700" y="5530850"/>
          <p14:tracePt t="149984" x="5207000" y="5530850"/>
          <p14:tracePt t="150001" x="5194300" y="5530850"/>
          <p14:tracePt t="150018" x="5175250" y="5530850"/>
          <p14:tracePt t="150034" x="5143500" y="5537200"/>
          <p14:tracePt t="150051" x="5130800" y="5549900"/>
          <p14:tracePt t="150067" x="5105400" y="5568950"/>
          <p14:tracePt t="150084" x="5080000" y="5594350"/>
          <p14:tracePt t="150101" x="5067300" y="5607050"/>
          <p14:tracePt t="150117" x="5060950" y="5626100"/>
          <p14:tracePt t="150134" x="5054600" y="5638800"/>
          <p14:tracePt t="150151" x="5054600" y="5651500"/>
          <p14:tracePt t="150167" x="5048250" y="5670550"/>
          <p14:tracePt t="150184" x="5048250" y="5695950"/>
          <p14:tracePt t="150201" x="5048250" y="5708650"/>
          <p14:tracePt t="150217" x="5048250" y="5746750"/>
          <p14:tracePt t="150234" x="5073650" y="5784850"/>
          <p14:tracePt t="150251" x="5086350" y="5797550"/>
          <p14:tracePt t="150267" x="5105400" y="5810250"/>
          <p14:tracePt t="150284" x="5124450" y="5822950"/>
          <p14:tracePt t="150301" x="5124450" y="5829300"/>
          <p14:tracePt t="150317" x="5137150" y="5829300"/>
          <p14:tracePt t="150334" x="5149850" y="5842000"/>
          <p14:tracePt t="150351" x="5162550" y="5854700"/>
          <p14:tracePt t="150367" x="5194300" y="5867400"/>
          <p14:tracePt t="150384" x="5219700" y="5880100"/>
          <p14:tracePt t="150401" x="5238750" y="5880100"/>
          <p14:tracePt t="150417" x="5251450" y="5880100"/>
          <p14:tracePt t="150434" x="5283200" y="5880100"/>
          <p14:tracePt t="150450" x="5334000" y="5880100"/>
          <p14:tracePt t="150467" x="5391150" y="5867400"/>
          <p14:tracePt t="150484" x="5410200" y="5854700"/>
          <p14:tracePt t="150500" x="5467350" y="5810250"/>
          <p14:tracePt t="150517" x="5499100" y="5791200"/>
          <p14:tracePt t="150534" x="5499100" y="5784850"/>
          <p14:tracePt t="150550" x="5518150" y="5765800"/>
          <p14:tracePt t="150567" x="5530850" y="5746750"/>
          <p14:tracePt t="150584" x="5537200" y="5721350"/>
          <p14:tracePt t="150600" x="5543550" y="5708650"/>
          <p14:tracePt t="150617" x="5549900" y="5689600"/>
          <p14:tracePt t="150634" x="5549900" y="5683250"/>
          <p14:tracePt t="150651" x="5549900" y="5670550"/>
          <p14:tracePt t="150667" x="5549900" y="5664200"/>
          <p14:tracePt t="150684" x="5549900" y="5657850"/>
          <p14:tracePt t="150828" x="5543550" y="5670550"/>
          <p14:tracePt t="150838" x="5537200" y="5676900"/>
          <p14:tracePt t="150848" x="5537200" y="5683250"/>
          <p14:tracePt t="150860" x="5530850" y="5702300"/>
          <p14:tracePt t="150867" x="5524500" y="5708650"/>
          <p14:tracePt t="150884" x="5511800" y="5734050"/>
          <p14:tracePt t="150900" x="5505450" y="5740400"/>
          <p14:tracePt t="150918" x="5486400" y="5765800"/>
          <p14:tracePt t="150934" x="5461000" y="5784850"/>
          <p14:tracePt t="150950" x="5403850" y="5822950"/>
          <p14:tracePt t="150967" x="5346700" y="5848350"/>
          <p14:tracePt t="150984" x="5283200" y="5867400"/>
          <p14:tracePt t="151000" x="5105400" y="5930900"/>
          <p14:tracePt t="151017" x="5029200" y="5949950"/>
          <p14:tracePt t="151033" x="4921250" y="5949950"/>
          <p14:tracePt t="151050" x="4794250" y="5962650"/>
          <p14:tracePt t="151067" x="4686300" y="5969000"/>
          <p14:tracePt t="151083" x="4565650" y="5969000"/>
          <p14:tracePt t="151100" x="4476750" y="5969000"/>
          <p14:tracePt t="151117" x="4349750" y="5969000"/>
          <p14:tracePt t="151134" x="4184650" y="5969000"/>
          <p14:tracePt t="151150" x="4057650" y="5969000"/>
          <p14:tracePt t="151167" x="3962400" y="5969000"/>
          <p14:tracePt t="151183" x="3886200" y="5969000"/>
          <p14:tracePt t="151200" x="3746500" y="5956300"/>
          <p14:tracePt t="151217" x="3562350" y="5949950"/>
          <p14:tracePt t="151233" x="3327400" y="5949950"/>
          <p14:tracePt t="151250" x="3168650" y="5949950"/>
          <p14:tracePt t="151267" x="3041650" y="5949950"/>
          <p14:tracePt t="151283" x="2717800" y="5949950"/>
          <p14:tracePt t="151300" x="2609850" y="5949950"/>
          <p14:tracePt t="151317" x="2501900" y="5949950"/>
          <p14:tracePt t="151333" x="2400300" y="5956300"/>
          <p14:tracePt t="151350" x="2266950" y="5988050"/>
          <p14:tracePt t="151366" x="2209800" y="6013450"/>
          <p14:tracePt t="151383" x="2190750" y="6026150"/>
          <p14:tracePt t="151400" x="2159000" y="6032500"/>
          <p14:tracePt t="151416" x="2127250" y="6045200"/>
          <p14:tracePt t="151433" x="2089150" y="6045200"/>
          <p14:tracePt t="151450" x="2012950" y="6064250"/>
          <p14:tracePt t="151466" x="1943100" y="6064250"/>
          <p14:tracePt t="151483" x="1835150" y="6064250"/>
          <p14:tracePt t="151500" x="1676400" y="6064250"/>
          <p14:tracePt t="151516" x="1574800" y="6064250"/>
          <p14:tracePt t="151533" x="1492250" y="6064250"/>
          <p14:tracePt t="151550" x="1365250" y="6038850"/>
          <p14:tracePt t="151566" x="1314450" y="6038850"/>
          <p14:tracePt t="151583" x="1282700" y="6038850"/>
          <p14:tracePt t="151600" x="1257300" y="6038850"/>
          <p14:tracePt t="151616" x="1244600" y="6038850"/>
          <p14:tracePt t="151633" x="1219200" y="6032500"/>
          <p14:tracePt t="151650" x="1162050" y="6026150"/>
          <p14:tracePt t="151667" x="1130300" y="6019800"/>
          <p14:tracePt t="151683" x="1047750" y="6007100"/>
          <p14:tracePt t="151700" x="958850" y="6000750"/>
          <p14:tracePt t="151716" x="920750" y="5994400"/>
          <p14:tracePt t="151733" x="901700" y="5994400"/>
          <p14:tracePt t="151750" x="895350" y="5994400"/>
          <p14:tracePt t="151766" x="889000" y="5994400"/>
          <p14:tracePt t="151802" x="882650" y="5994400"/>
          <p14:tracePt t="151816" x="869950" y="5994400"/>
          <p14:tracePt t="151868" x="863600" y="5988050"/>
          <p14:tracePt t="151882" x="857250" y="5988050"/>
          <p14:tracePt t="151888" x="857250" y="5981700"/>
          <p14:tracePt t="151899" x="850900" y="5981700"/>
          <p14:tracePt t="151916" x="844550" y="5981700"/>
          <p14:tracePt t="151933" x="838200" y="5981700"/>
          <p14:tracePt t="152246" x="838200" y="5988050"/>
          <p14:tracePt t="153240" x="844550" y="6000750"/>
          <p14:tracePt t="153254" x="850900" y="6007100"/>
          <p14:tracePt t="153270" x="857250" y="6007100"/>
          <p14:tracePt t="153286" x="869950" y="6013450"/>
          <p14:tracePt t="153290" x="876300" y="6019800"/>
          <p14:tracePt t="153386" x="882650" y="6019800"/>
          <p14:tracePt t="153426" x="895350" y="6019800"/>
          <p14:tracePt t="153467" x="895350" y="5994400"/>
          <p14:tracePt t="153493" x="895350" y="5988050"/>
          <p14:tracePt t="153502" x="895350" y="5975350"/>
          <p14:tracePt t="153558" x="889000" y="5969000"/>
          <p14:tracePt t="154168" x="882650" y="5969000"/>
          <p14:tracePt t="154218" x="889000" y="5969000"/>
          <p14:tracePt t="154224" x="895350" y="5969000"/>
          <p14:tracePt t="154238" x="901700" y="5969000"/>
          <p14:tracePt t="154248" x="908050" y="5975350"/>
          <p14:tracePt t="154264" x="920750" y="5975350"/>
          <p14:tracePt t="154281" x="933450" y="5975350"/>
          <p14:tracePt t="154298" x="952500" y="5975350"/>
          <p14:tracePt t="154314" x="971550" y="5975350"/>
          <p14:tracePt t="154331" x="984250" y="5975350"/>
          <p14:tracePt t="154348" x="996950" y="5981700"/>
          <p14:tracePt t="154364" x="1016000" y="5981700"/>
          <p14:tracePt t="154381" x="1035050" y="5988050"/>
          <p14:tracePt t="154398" x="1054100" y="5988050"/>
          <p14:tracePt t="154415" x="1060450" y="5994400"/>
          <p14:tracePt t="154431" x="1079500" y="6000750"/>
          <p14:tracePt t="154448" x="1111250" y="6013450"/>
          <p14:tracePt t="154464" x="1136650" y="6019800"/>
          <p14:tracePt t="154481" x="1149350" y="6019800"/>
          <p14:tracePt t="154498" x="1162050" y="6026150"/>
          <p14:tracePt t="154515" x="1174750" y="6026150"/>
          <p14:tracePt t="154531" x="1212850" y="6026150"/>
          <p14:tracePt t="154548" x="1231900" y="6026150"/>
          <p14:tracePt t="154564" x="1244600" y="6026150"/>
          <p14:tracePt t="154581" x="1263650" y="6026150"/>
          <p14:tracePt t="154598" x="1282700" y="6026150"/>
          <p14:tracePt t="154614" x="1308100" y="6026150"/>
          <p14:tracePt t="154631" x="1327150" y="6026150"/>
          <p14:tracePt t="154648" x="1358900" y="6013450"/>
          <p14:tracePt t="154664" x="1371600" y="6013450"/>
          <p14:tracePt t="154681" x="1397000" y="6000750"/>
          <p14:tracePt t="154697" x="1403350" y="6000750"/>
          <p14:tracePt t="154714" x="1409700" y="5994400"/>
          <p14:tracePt t="154731" x="1422400" y="5975350"/>
          <p14:tracePt t="154747" x="1422400" y="5969000"/>
          <p14:tracePt t="154764" x="1428750" y="5943600"/>
          <p14:tracePt t="154781" x="1428750" y="5937250"/>
          <p14:tracePt t="154797" x="1428750" y="5924550"/>
          <p14:tracePt t="154814" x="1428750" y="5899150"/>
          <p14:tracePt t="154815" x="1428750" y="5892800"/>
          <p14:tracePt t="154831" x="1428750" y="5880100"/>
          <p14:tracePt t="154847" x="1428750" y="5854700"/>
          <p14:tracePt t="154864" x="1416050" y="5835650"/>
          <p14:tracePt t="154881" x="1403350" y="5822950"/>
          <p14:tracePt t="154897" x="1397000" y="5816600"/>
          <p14:tracePt t="154914" x="1384300" y="5810250"/>
          <p14:tracePt t="154931" x="1352550" y="5797550"/>
          <p14:tracePt t="154947" x="1339850" y="5791200"/>
          <p14:tracePt t="154964" x="1295400" y="5784850"/>
          <p14:tracePt t="154981" x="1289050" y="5772150"/>
          <p14:tracePt t="154997" x="1263650" y="5765800"/>
          <p14:tracePt t="155014" x="1238250" y="5753100"/>
          <p14:tracePt t="155031" x="1187450" y="5746750"/>
          <p14:tracePt t="155047" x="1162050" y="5740400"/>
          <p14:tracePt t="155064" x="1136650" y="5740400"/>
          <p14:tracePt t="155081" x="1098550" y="5740400"/>
          <p14:tracePt t="155114" x="1085850" y="5740400"/>
          <p14:tracePt t="155130" x="1079500" y="5740400"/>
          <p14:tracePt t="155147" x="1066800" y="5765800"/>
          <p14:tracePt t="155164" x="1054100" y="5778500"/>
          <p14:tracePt t="155181" x="1047750" y="5797550"/>
          <p14:tracePt t="155197" x="1047750" y="5822950"/>
          <p14:tracePt t="155214" x="1047750" y="5867400"/>
          <p14:tracePt t="155230" x="1047750" y="5886450"/>
          <p14:tracePt t="155247" x="1054100" y="5905500"/>
          <p14:tracePt t="155264" x="1060450" y="5918200"/>
          <p14:tracePt t="155280" x="1073150" y="5924550"/>
          <p14:tracePt t="155297" x="1079500" y="5930900"/>
          <p14:tracePt t="155314" x="1098550" y="5943600"/>
          <p14:tracePt t="155330" x="1111250" y="5949950"/>
          <p14:tracePt t="155347" x="1136650" y="5962650"/>
          <p14:tracePt t="155364" x="1162050" y="5981700"/>
          <p14:tracePt t="155380" x="1200150" y="5981700"/>
          <p14:tracePt t="155397" x="1219200" y="5981700"/>
          <p14:tracePt t="155414" x="1231900" y="5994400"/>
          <p14:tracePt t="155430" x="1238250" y="5994400"/>
          <p14:tracePt t="155447" x="1244600" y="5994400"/>
          <p14:tracePt t="155464" x="1250950" y="5994400"/>
          <p14:tracePt t="155480" x="1263650" y="6000750"/>
          <p14:tracePt t="155497" x="1301750" y="6000750"/>
          <p14:tracePt t="155514" x="1320800" y="6000750"/>
          <p14:tracePt t="155530" x="1333500" y="6000750"/>
          <p14:tracePt t="155547" x="1346200" y="6000750"/>
          <p14:tracePt t="155563" x="1352550" y="6000750"/>
          <p14:tracePt t="155580" x="1365250" y="6000750"/>
          <p14:tracePt t="155597" x="1371600" y="5994400"/>
          <p14:tracePt t="155613" x="1377950" y="5994400"/>
          <p14:tracePt t="155630" x="1384300" y="5981700"/>
          <p14:tracePt t="155647" x="1384300" y="5975350"/>
          <p14:tracePt t="155663" x="1384300" y="5962650"/>
          <p14:tracePt t="155680" x="1384300" y="5937250"/>
          <p14:tracePt t="155697" x="1384300" y="5911850"/>
          <p14:tracePt t="155714" x="1384300" y="5899150"/>
          <p14:tracePt t="155730" x="1384300" y="5886450"/>
          <p14:tracePt t="155747" x="1384300" y="5867400"/>
          <p14:tracePt t="155763" x="1377950" y="5861050"/>
          <p14:tracePt t="155780" x="1377950" y="5848350"/>
          <p14:tracePt t="155797" x="1377950" y="5835650"/>
          <p14:tracePt t="155819" x="1365250" y="5829300"/>
          <p14:tracePt t="155830" x="1358900" y="5816600"/>
          <p14:tracePt t="155847" x="1352550" y="5810250"/>
          <p14:tracePt t="155863" x="1346200" y="5797550"/>
          <p14:tracePt t="155880" x="1333500" y="5784850"/>
          <p14:tracePt t="155897" x="1327150" y="5778500"/>
          <p14:tracePt t="155913" x="1314450" y="5772150"/>
          <p14:tracePt t="155930" x="1301750" y="5765800"/>
          <p14:tracePt t="155947" x="1295400" y="5765800"/>
          <p14:tracePt t="155963" x="1282700" y="5765800"/>
          <p14:tracePt t="155980" x="1276350" y="5765800"/>
          <p14:tracePt t="155997" x="1250950" y="5759450"/>
          <p14:tracePt t="156013" x="1225550" y="5759450"/>
          <p14:tracePt t="156030" x="1187450" y="5759450"/>
          <p14:tracePt t="156046" x="1174750" y="5746750"/>
          <p14:tracePt t="156063" x="1149350" y="5746750"/>
          <p14:tracePt t="156080" x="1136650" y="5746750"/>
          <p14:tracePt t="156096" x="1130300" y="5746750"/>
          <p14:tracePt t="156113" x="1123950" y="5746750"/>
          <p14:tracePt t="156130" x="1104900" y="5746750"/>
          <p14:tracePt t="156146" x="1079500" y="5759450"/>
          <p14:tracePt t="156163" x="1066800" y="5778500"/>
          <p14:tracePt t="156180" x="1054100" y="5797550"/>
          <p14:tracePt t="156196" x="1028700" y="5842000"/>
          <p14:tracePt t="156213" x="1028700" y="5854700"/>
          <p14:tracePt t="156230" x="1028700" y="5861050"/>
          <p14:tracePt t="156246" x="1028700" y="5886450"/>
          <p14:tracePt t="156263" x="1028700" y="5924550"/>
          <p14:tracePt t="156280" x="1028700" y="5943600"/>
          <p14:tracePt t="156296" x="1041400" y="5969000"/>
          <p14:tracePt t="156313" x="1066800" y="5988050"/>
          <p14:tracePt t="156330" x="1079500" y="5988050"/>
          <p14:tracePt t="156346" x="1143000" y="6026150"/>
          <p14:tracePt t="156363" x="1200150" y="6045200"/>
          <p14:tracePt t="156380" x="1250950" y="6057900"/>
          <p14:tracePt t="156396" x="1282700" y="6070600"/>
          <p14:tracePt t="156413" x="1358900" y="6070600"/>
          <p14:tracePt t="156430" x="1365250" y="6070600"/>
          <p14:tracePt t="156446" x="1371600" y="6070600"/>
          <p14:tracePt t="156463" x="1377950" y="6070600"/>
          <p14:tracePt t="156479" x="1390650" y="6070600"/>
          <p14:tracePt t="156497" x="1397000" y="6070600"/>
          <p14:tracePt t="156513" x="1409700" y="6064250"/>
          <p14:tracePt t="156530" x="1422400" y="6045200"/>
          <p14:tracePt t="156547" x="1428750" y="6019800"/>
          <p14:tracePt t="156563" x="1428750" y="6000750"/>
          <p14:tracePt t="156580" x="1435100" y="5981700"/>
          <p14:tracePt t="156596" x="1435100" y="5962650"/>
          <p14:tracePt t="156613" x="1441450" y="5937250"/>
          <p14:tracePt t="156629" x="1441450" y="5911850"/>
          <p14:tracePt t="156646" x="1441450" y="5873750"/>
          <p14:tracePt t="156663" x="1441450" y="5861050"/>
          <p14:tracePt t="156679" x="1441450" y="5835650"/>
          <p14:tracePt t="156696" x="1441450" y="5810250"/>
          <p14:tracePt t="156713" x="1441450" y="5797550"/>
          <p14:tracePt t="156730" x="1416050" y="5784850"/>
          <p14:tracePt t="156746" x="1403350" y="5772150"/>
          <p14:tracePt t="156763" x="1384300" y="5753100"/>
          <p14:tracePt t="156779" x="1384300" y="5746750"/>
          <p14:tracePt t="156796" x="1371600" y="5740400"/>
          <p14:tracePt t="156813" x="1365250" y="5734050"/>
          <p14:tracePt t="156829" x="1352550" y="5734050"/>
          <p14:tracePt t="156846" x="1333500" y="5727700"/>
          <p14:tracePt t="156863" x="1308100" y="5727700"/>
          <p14:tracePt t="156879" x="1295400" y="5727700"/>
          <p14:tracePt t="156896" x="1270000" y="5727700"/>
          <p14:tracePt t="156913" x="1250950" y="5727700"/>
          <p14:tracePt t="156929" x="1225550" y="5727700"/>
          <p14:tracePt t="156946" x="1200150" y="5727700"/>
          <p14:tracePt t="156962" x="1168400" y="5727700"/>
          <p14:tracePt t="156980" x="1149350" y="5727700"/>
          <p14:tracePt t="156996" x="1143000" y="5734050"/>
          <p14:tracePt t="157013" x="1136650" y="5740400"/>
          <p14:tracePt t="157029" x="1117600" y="5759450"/>
          <p14:tracePt t="157046" x="1104900" y="5791200"/>
          <p14:tracePt t="157062" x="1092200" y="5810250"/>
          <p14:tracePt t="157079" x="1092200" y="5822950"/>
          <p14:tracePt t="157096" x="1066800" y="5854700"/>
          <p14:tracePt t="157112" x="1060450" y="5867400"/>
          <p14:tracePt t="157129" x="1054100" y="5899150"/>
          <p14:tracePt t="157146" x="1054100" y="5905500"/>
          <p14:tracePt t="157162" x="1047750" y="5924550"/>
          <p14:tracePt t="157179" x="1047750" y="5943600"/>
          <p14:tracePt t="157196" x="1047750" y="5949950"/>
          <p14:tracePt t="157212" x="1047750" y="5962650"/>
          <p14:tracePt t="157229" x="1054100" y="5981700"/>
          <p14:tracePt t="157246" x="1092200" y="6013450"/>
          <p14:tracePt t="157262" x="1117600" y="6038850"/>
          <p14:tracePt t="157279" x="1136650" y="6038850"/>
          <p14:tracePt t="157296" x="1149350" y="6051550"/>
          <p14:tracePt t="157312" x="1181100" y="6051550"/>
          <p14:tracePt t="157329" x="1200150" y="6064250"/>
          <p14:tracePt t="157346" x="1206500" y="6064250"/>
          <p14:tracePt t="157362" x="1231900" y="6064250"/>
          <p14:tracePt t="157379" x="1257300" y="6064250"/>
          <p14:tracePt t="157396" x="1276350" y="6064250"/>
          <p14:tracePt t="157412" x="1308100" y="6064250"/>
          <p14:tracePt t="157429" x="1320800" y="6064250"/>
          <p14:tracePt t="157445" x="1346200" y="6064250"/>
          <p14:tracePt t="157462" x="1371600" y="6064250"/>
          <p14:tracePt t="157479" x="1422400" y="6064250"/>
          <p14:tracePt t="157495" x="1447800" y="6051550"/>
          <p14:tracePt t="157512" x="1473200" y="6026150"/>
          <p14:tracePt t="157529" x="1492250" y="6007100"/>
          <p14:tracePt t="157545" x="1498600" y="5981700"/>
          <p14:tracePt t="157562" x="1498600" y="5975350"/>
          <p14:tracePt t="157579" x="1498600" y="5949950"/>
          <p14:tracePt t="157595" x="1498600" y="5911850"/>
          <p14:tracePt t="157612" x="1498600" y="5886450"/>
          <p14:tracePt t="157629" x="1498600" y="5867400"/>
          <p14:tracePt t="157645" x="1498600" y="5854700"/>
          <p14:tracePt t="157662" x="1473200" y="5822950"/>
          <p14:tracePt t="157679" x="1460500" y="5803900"/>
          <p14:tracePt t="157695" x="1416050" y="5765800"/>
          <p14:tracePt t="157712" x="1390650" y="5734050"/>
          <p14:tracePt t="157729" x="1371600" y="5715000"/>
          <p14:tracePt t="157745" x="1365250" y="5708650"/>
          <p14:tracePt t="157762" x="1346200" y="5695950"/>
          <p14:tracePt t="157779" x="1327150" y="5689600"/>
          <p14:tracePt t="157795" x="1308100" y="5676900"/>
          <p14:tracePt t="157812" x="1301750" y="5676900"/>
          <p14:tracePt t="157829" x="1289050" y="5676900"/>
          <p14:tracePt t="157845" x="1282700" y="5676900"/>
          <p14:tracePt t="157879" x="1270000" y="5676900"/>
          <p14:tracePt t="157895" x="1250950" y="5676900"/>
          <p14:tracePt t="157912" x="1238250" y="5676900"/>
          <p14:tracePt t="157928" x="1231900" y="5676900"/>
          <p14:tracePt t="157945" x="1200150" y="5702300"/>
          <p14:tracePt t="157962" x="1187450" y="5715000"/>
          <p14:tracePt t="157978" x="1174750" y="5740400"/>
          <p14:tracePt t="157995" x="1168400" y="5753100"/>
          <p14:tracePt t="158012" x="1162050" y="5765800"/>
          <p14:tracePt t="158029" x="1149350" y="5803900"/>
          <p14:tracePt t="158045" x="1149350" y="5816600"/>
          <p14:tracePt t="158062" x="1149350" y="5835650"/>
          <p14:tracePt t="158079" x="1149350" y="5842000"/>
          <p14:tracePt t="158095" x="1149350" y="5848350"/>
          <p14:tracePt t="158112" x="1149350" y="5873750"/>
          <p14:tracePt t="158128" x="1149350" y="5886450"/>
          <p14:tracePt t="158145" x="1149350" y="5918200"/>
          <p14:tracePt t="158162" x="1149350" y="5937250"/>
          <p14:tracePt t="158178" x="1149350" y="5949950"/>
          <p14:tracePt t="158195" x="1155700" y="5962650"/>
          <p14:tracePt t="158212" x="1162050" y="5975350"/>
          <p14:tracePt t="158228" x="1174750" y="5988050"/>
          <p14:tracePt t="158245" x="1193800" y="6007100"/>
          <p14:tracePt t="158262" x="1206500" y="6019800"/>
          <p14:tracePt t="158278" x="1212850" y="6026150"/>
          <p14:tracePt t="158295" x="1257300" y="6057900"/>
          <p14:tracePt t="158312" x="1276350" y="6064250"/>
          <p14:tracePt t="158328" x="1295400" y="6070600"/>
          <p14:tracePt t="158345" x="1314450" y="6076950"/>
          <p14:tracePt t="158362" x="1327150" y="6076950"/>
          <p14:tracePt t="158378" x="1346200" y="6076950"/>
          <p14:tracePt t="158395" x="1358900" y="6076950"/>
          <p14:tracePt t="158411" x="1365250" y="6076950"/>
          <p14:tracePt t="158428" x="1377950" y="6076950"/>
          <p14:tracePt t="158445" x="1397000" y="6064250"/>
          <p14:tracePt t="158461" x="1409700" y="6051550"/>
          <p14:tracePt t="158478" x="1422400" y="6045200"/>
          <p14:tracePt t="158495" x="1428750" y="6045200"/>
          <p14:tracePt t="158511" x="1447800" y="6032500"/>
          <p14:tracePt t="158763" x="1441450" y="6038850"/>
          <p14:tracePt t="158779" x="1441450" y="6045200"/>
          <p14:tracePt t="158789" x="1428750" y="6057900"/>
          <p14:tracePt t="158795" x="1422400" y="6057900"/>
          <p14:tracePt t="158811" x="1416050" y="6064250"/>
          <p14:tracePt t="158839" x="1409700" y="6070600"/>
          <p14:tracePt t="158859" x="1403350" y="6076950"/>
          <p14:tracePt t="158885" x="1390650" y="6083300"/>
          <p14:tracePt t="158889" x="1377950" y="6089650"/>
          <p14:tracePt t="158900" x="1377950" y="6102350"/>
          <p14:tracePt t="158911" x="1371600" y="6102350"/>
          <p14:tracePt t="158928" x="1358900" y="6102350"/>
          <p14:tracePt t="158945" x="1327150" y="6108700"/>
          <p14:tracePt t="158961" x="1301750" y="6121400"/>
          <p14:tracePt t="158978" x="1289050" y="6121400"/>
          <p14:tracePt t="158994" x="1270000" y="6127750"/>
          <p14:tracePt t="159011" x="1212850" y="6127750"/>
          <p14:tracePt t="159028" x="1174750" y="6127750"/>
          <p14:tracePt t="159044" x="1130300" y="6127750"/>
          <p14:tracePt t="159061" x="1079500" y="6127750"/>
          <p14:tracePt t="159078" x="1047750" y="6127750"/>
          <p14:tracePt t="159095" x="1022350" y="6127750"/>
          <p14:tracePt t="159111" x="996950" y="6127750"/>
          <p14:tracePt t="159128" x="984250" y="6127750"/>
          <p14:tracePt t="159144" x="958850" y="6102350"/>
          <p14:tracePt t="159161" x="933450" y="6089650"/>
          <p14:tracePt t="159178" x="927100" y="6089650"/>
          <p14:tracePt t="159194" x="914400" y="6083300"/>
          <p14:tracePt t="159211" x="908050" y="6083300"/>
          <p14:tracePt t="159228" x="901700" y="6076950"/>
          <p14:tracePt t="159244" x="901700" y="6070600"/>
          <p14:tracePt t="159261" x="895350" y="6070600"/>
          <p14:tracePt t="159278" x="895350" y="6057900"/>
          <p14:tracePt t="159294" x="895350" y="6051550"/>
          <p14:tracePt t="160151" x="895350" y="6045200"/>
          <p14:tracePt t="160191" x="901700" y="6051550"/>
          <p14:tracePt t="160197" x="908050" y="6057900"/>
          <p14:tracePt t="160207" x="914400" y="6064250"/>
          <p14:tracePt t="160211" x="920750" y="6064250"/>
          <p14:tracePt t="160227" x="939800" y="6070600"/>
          <p14:tracePt t="160243" x="965200" y="6076950"/>
          <p14:tracePt t="160260" x="990600" y="6083300"/>
          <p14:tracePt t="160277" x="1047750" y="6089650"/>
          <p14:tracePt t="160293" x="1092200" y="6102350"/>
          <p14:tracePt t="160310" x="1130300" y="6102350"/>
          <p14:tracePt t="160327" x="1181100" y="6108700"/>
          <p14:tracePt t="160344" x="1270000" y="6127750"/>
          <p14:tracePt t="160361" x="1333500" y="6134100"/>
          <p14:tracePt t="160377" x="1377950" y="6140450"/>
          <p14:tracePt t="160393" x="1441450" y="6140450"/>
          <p14:tracePt t="160410" x="1555750" y="6140450"/>
          <p14:tracePt t="160427" x="1638300" y="6140450"/>
          <p14:tracePt t="160444" x="1765300" y="6140450"/>
          <p14:tracePt t="160460" x="1854200" y="6140450"/>
          <p14:tracePt t="160477" x="2000250" y="6140450"/>
          <p14:tracePt t="160493" x="2305050" y="6140450"/>
          <p14:tracePt t="160510" x="2508250" y="6140450"/>
          <p14:tracePt t="160527" x="2705100" y="6140450"/>
          <p14:tracePt t="160543" x="2876550" y="6140450"/>
          <p14:tracePt t="160560" x="3365500" y="6140450"/>
          <p14:tracePt t="160577" x="3549650" y="6140450"/>
          <p14:tracePt t="160593" x="3816350" y="6140450"/>
          <p14:tracePt t="160610" x="4076700" y="6140450"/>
          <p14:tracePt t="160627" x="4254500" y="6140450"/>
          <p14:tracePt t="160643" x="4413250" y="6140450"/>
          <p14:tracePt t="160660" x="4514850" y="6140450"/>
          <p14:tracePt t="160677" x="4635500" y="6140450"/>
          <p14:tracePt t="160693" x="4775200" y="6140450"/>
          <p14:tracePt t="160710" x="4845050" y="6140450"/>
          <p14:tracePt t="160726" x="4965700" y="6153150"/>
          <p14:tracePt t="160743" x="5041900" y="6165850"/>
          <p14:tracePt t="160760" x="5111750" y="6172200"/>
          <p14:tracePt t="160777" x="5194300" y="6172200"/>
          <p14:tracePt t="160793" x="5232400" y="6172200"/>
          <p14:tracePt t="160810" x="5257800" y="6172200"/>
          <p14:tracePt t="160811" x="5264150" y="6172200"/>
          <p14:tracePt t="160826" x="5270500" y="6172200"/>
          <p14:tracePt t="160843" x="5289550" y="6172200"/>
          <p14:tracePt t="160860" x="5295900" y="6172200"/>
          <p14:tracePt t="160933" x="5308600" y="6172200"/>
          <p14:tracePt t="160963" x="5314950" y="6172200"/>
          <p14:tracePt t="160973" x="5321300" y="6165850"/>
          <p14:tracePt t="161003" x="5334000" y="6165850"/>
          <p14:tracePt t="161013" x="5340350" y="6165850"/>
          <p14:tracePt t="161029" x="5346700" y="6165850"/>
          <p14:tracePt t="161033" x="5353050" y="6165850"/>
          <p14:tracePt t="161043" x="5365750" y="6165850"/>
          <p14:tracePt t="161060" x="5384800" y="6165850"/>
          <p14:tracePt t="161076" x="5416550" y="6165850"/>
          <p14:tracePt t="161093" x="5454650" y="6172200"/>
          <p14:tracePt t="161110" x="5480050" y="6172200"/>
          <p14:tracePt t="161126" x="5499100" y="6172200"/>
          <p14:tracePt t="161143" x="5530850" y="6172200"/>
          <p14:tracePt t="161160" x="5562600" y="6172200"/>
          <p14:tracePt t="161176" x="5607050" y="6172200"/>
          <p14:tracePt t="161193" x="5626100" y="6172200"/>
          <p14:tracePt t="161210" x="5638800" y="6172200"/>
          <p14:tracePt t="161226" x="5651500" y="6172200"/>
          <p14:tracePt t="161243" x="5670550" y="6172200"/>
          <p14:tracePt t="161259" x="5715000" y="6172200"/>
          <p14:tracePt t="161276" x="5765800" y="6172200"/>
          <p14:tracePt t="161293" x="5803900" y="6172200"/>
          <p14:tracePt t="161310" x="5829300" y="6172200"/>
          <p14:tracePt t="161313" x="5861050" y="6172200"/>
          <p14:tracePt t="161326" x="5892800" y="6172200"/>
          <p14:tracePt t="161343" x="5911850" y="6172200"/>
          <p14:tracePt t="161359" x="5937250" y="6172200"/>
          <p14:tracePt t="161376" x="5962650" y="6165850"/>
          <p14:tracePt t="161393" x="6013450" y="6165850"/>
          <p14:tracePt t="161409" x="6070600" y="6159500"/>
          <p14:tracePt t="161426" x="6127750" y="6159500"/>
          <p14:tracePt t="161443" x="6178550" y="6159500"/>
          <p14:tracePt t="161459" x="6242050" y="6159500"/>
          <p14:tracePt t="161476" x="6292850" y="6159500"/>
          <p14:tracePt t="161493" x="6330950" y="6159500"/>
          <p14:tracePt t="161509" x="6362700" y="6159500"/>
          <p14:tracePt t="161526" x="6400800" y="6159500"/>
          <p14:tracePt t="161543" x="6464300" y="6146800"/>
          <p14:tracePt t="161559" x="6489700" y="6146800"/>
          <p14:tracePt t="161576" x="6508750" y="6127750"/>
          <p14:tracePt t="161592" x="6521450" y="6121400"/>
          <p14:tracePt t="161609" x="6578600" y="6102350"/>
          <p14:tracePt t="161626" x="6584950" y="6096000"/>
          <p14:tracePt t="161643" x="6616700" y="6089650"/>
          <p14:tracePt t="161659" x="6635750" y="6076950"/>
          <p14:tracePt t="161676" x="6648450" y="6070600"/>
          <p14:tracePt t="161692" x="6654800" y="6051550"/>
          <p14:tracePt t="161709" x="6667500" y="6045200"/>
          <p14:tracePt t="161726" x="6673850" y="6019800"/>
          <p14:tracePt t="161742" x="6673850" y="6013450"/>
          <p14:tracePt t="161759" x="6673850" y="6000750"/>
          <p14:tracePt t="161776" x="6673850" y="5981700"/>
          <p14:tracePt t="161792" x="6642100" y="5956300"/>
          <p14:tracePt t="161809" x="6623050" y="5937250"/>
          <p14:tracePt t="161826" x="6508750" y="5905500"/>
          <p14:tracePt t="161842" x="6438900" y="5892800"/>
          <p14:tracePt t="161859" x="6375400" y="5873750"/>
          <p14:tracePt t="161876" x="6261100" y="5861050"/>
          <p14:tracePt t="161892" x="6203950" y="5848350"/>
          <p14:tracePt t="161909" x="6172200" y="5842000"/>
          <p14:tracePt t="161926" x="6127750" y="5842000"/>
          <p14:tracePt t="161942" x="6064250" y="5842000"/>
          <p14:tracePt t="161959" x="6007100" y="5842000"/>
          <p14:tracePt t="161976" x="5930900" y="5842000"/>
          <p14:tracePt t="161992" x="5861050" y="5848350"/>
          <p14:tracePt t="162009" x="5778500" y="5867400"/>
          <p14:tracePt t="162026" x="5664200" y="5873750"/>
          <p14:tracePt t="162042" x="5613400" y="5880100"/>
          <p14:tracePt t="162059" x="5588000" y="5892800"/>
          <p14:tracePt t="162076" x="5543550" y="5899150"/>
          <p14:tracePt t="162092" x="5518150" y="5911850"/>
          <p14:tracePt t="162109" x="5435600" y="5943600"/>
          <p14:tracePt t="162126" x="5365750" y="5969000"/>
          <p14:tracePt t="162142" x="5314950" y="5994400"/>
          <p14:tracePt t="162159" x="5276850" y="6007100"/>
          <p14:tracePt t="162176" x="5213350" y="6019800"/>
          <p14:tracePt t="162192" x="5207000" y="6026150"/>
          <p14:tracePt t="162209" x="5200650" y="6026150"/>
          <p14:tracePt t="162225" x="5187950" y="6038850"/>
          <p14:tracePt t="162242" x="5187950" y="6045200"/>
          <p14:tracePt t="162259" x="5181600" y="6057900"/>
          <p14:tracePt t="162275" x="5181600" y="6064250"/>
          <p14:tracePt t="162292" x="5181600" y="6083300"/>
          <p14:tracePt t="162309" x="5181600" y="6108700"/>
          <p14:tracePt t="162310" x="5181600" y="6115050"/>
          <p14:tracePt t="162325" x="5187950" y="6134100"/>
          <p14:tracePt t="162342" x="5187950" y="6140450"/>
          <p14:tracePt t="162359" x="5207000" y="6153150"/>
          <p14:tracePt t="162375" x="5276850" y="6172200"/>
          <p14:tracePt t="162392" x="5314950" y="6178550"/>
          <p14:tracePt t="162409" x="5384800" y="6191250"/>
          <p14:tracePt t="162426" x="5422900" y="6191250"/>
          <p14:tracePt t="162442" x="5473700" y="6197600"/>
          <p14:tracePt t="162459" x="5505450" y="6197600"/>
          <p14:tracePt t="162475" x="5530850" y="6197600"/>
          <p14:tracePt t="162492" x="5581650" y="6197600"/>
          <p14:tracePt t="162509" x="5626100" y="6197600"/>
          <p14:tracePt t="162525" x="5689600" y="6197600"/>
          <p14:tracePt t="162542" x="5740400" y="6197600"/>
          <p14:tracePt t="162559" x="5778500" y="6197600"/>
          <p14:tracePt t="162575" x="5854700" y="6197600"/>
          <p14:tracePt t="162592" x="6000750" y="6197600"/>
          <p14:tracePt t="162609" x="6115050" y="6197600"/>
          <p14:tracePt t="162625" x="6178550" y="6197600"/>
          <p14:tracePt t="162642" x="6223000" y="6197600"/>
          <p14:tracePt t="162658" x="6286500" y="6197600"/>
          <p14:tracePt t="162675" x="6292850" y="6197600"/>
          <p14:tracePt t="162692" x="6311900" y="6197600"/>
          <p14:tracePt t="162708" x="6337300" y="6197600"/>
          <p14:tracePt t="162725" x="6343650" y="6178550"/>
          <p14:tracePt t="162742" x="6350000" y="6178550"/>
          <p14:tracePt t="162758" x="6356350" y="6172200"/>
          <p14:tracePt t="162775" x="6369050" y="6172200"/>
          <p14:tracePt t="162792" x="6375400" y="6172200"/>
          <p14:tracePt t="162808" x="6394450" y="6172200"/>
          <p14:tracePt t="162825" x="6419850" y="6165850"/>
          <p14:tracePt t="162842" x="6432550" y="6159500"/>
          <p14:tracePt t="162858" x="6464300" y="6153150"/>
          <p14:tracePt t="162875" x="6508750" y="6127750"/>
          <p14:tracePt t="162892" x="6540500" y="6115050"/>
          <p14:tracePt t="162908" x="6553200" y="6102350"/>
          <p14:tracePt t="162925" x="6578600" y="6083300"/>
          <p14:tracePt t="162942" x="6616700" y="6064250"/>
          <p14:tracePt t="163487" x="6616700" y="6057900"/>
          <p14:tracePt t="163702" x="6604000" y="6057900"/>
          <p14:tracePt t="163728" x="6597650" y="6064250"/>
          <p14:tracePt t="163732" x="6591300" y="6064250"/>
          <p14:tracePt t="163742" x="6584950" y="6064250"/>
          <p14:tracePt t="163758" x="6578600" y="6070600"/>
          <p14:tracePt t="163774" x="6565900" y="6070600"/>
          <p14:tracePt t="163791" x="6546850" y="6070600"/>
          <p14:tracePt t="163808" x="6502400" y="6076950"/>
          <p14:tracePt t="163824" x="6483350" y="6076950"/>
          <p14:tracePt t="163841" x="6457950" y="6083300"/>
          <p14:tracePt t="163858" x="6407150" y="6102350"/>
          <p14:tracePt t="163874" x="6381750" y="6108700"/>
          <p14:tracePt t="163891" x="6356350" y="6121400"/>
          <p14:tracePt t="163908" x="6305550" y="6134100"/>
          <p14:tracePt t="163924" x="6210300" y="6159500"/>
          <p14:tracePt t="163941" x="6178550" y="6165850"/>
          <p14:tracePt t="163958" x="6159500" y="6165850"/>
          <p14:tracePt t="163974" x="6115050" y="6172200"/>
          <p14:tracePt t="163991" x="6083300" y="6172200"/>
          <p14:tracePt t="164007" x="6032500" y="6172200"/>
          <p14:tracePt t="164024" x="5981700" y="6172200"/>
          <p14:tracePt t="164041" x="5949950" y="6172200"/>
          <p14:tracePt t="164057" x="5899150" y="6172200"/>
          <p14:tracePt t="164074" x="5848350" y="6172200"/>
          <p14:tracePt t="164091" x="5772150" y="6172200"/>
          <p14:tracePt t="164108" x="5702300" y="6172200"/>
          <p14:tracePt t="164124" x="5619750" y="6172200"/>
          <p14:tracePt t="164141" x="5511800" y="6146800"/>
          <p14:tracePt t="164158" x="5403850" y="6115050"/>
          <p14:tracePt t="164174" x="5353050" y="6096000"/>
          <p14:tracePt t="164191" x="5308600" y="6089650"/>
          <p14:tracePt t="164207" x="5232400" y="6070600"/>
          <p14:tracePt t="164224" x="5194300" y="6070600"/>
          <p14:tracePt t="164241" x="5156200" y="6070600"/>
          <p14:tracePt t="164257" x="5111750" y="6064250"/>
          <p14:tracePt t="164274" x="5048250" y="6064250"/>
          <p14:tracePt t="164291" x="4972050" y="6064250"/>
          <p14:tracePt t="164307" x="4940300" y="6064250"/>
          <p14:tracePt t="164324" x="4870450" y="6064250"/>
          <p14:tracePt t="164341" x="4806950" y="6064250"/>
          <p14:tracePt t="164357" x="4749800" y="6064250"/>
          <p14:tracePt t="164374" x="4692650" y="6064250"/>
          <p14:tracePt t="164391" x="4616450" y="6064250"/>
          <p14:tracePt t="164407" x="4514850" y="6064250"/>
          <p14:tracePt t="164424" x="4362450" y="6064250"/>
          <p14:tracePt t="164440" x="4273550" y="6064250"/>
          <p14:tracePt t="164457" x="4216400" y="6064250"/>
          <p14:tracePt t="164474" x="4076700" y="6064250"/>
          <p14:tracePt t="164490" x="3956050" y="6064250"/>
          <p14:tracePt t="164507" x="3879850" y="6064250"/>
          <p14:tracePt t="164524" x="3765550" y="6057900"/>
          <p14:tracePt t="164540" x="3594100" y="6045200"/>
          <p14:tracePt t="164557" x="3505200" y="6045200"/>
          <p14:tracePt t="164574" x="3409950" y="6038850"/>
          <p14:tracePt t="164590" x="3333750" y="6038850"/>
          <p14:tracePt t="164607" x="3213100" y="6026150"/>
          <p14:tracePt t="164624" x="3028950" y="6026150"/>
          <p14:tracePt t="164640" x="2901950" y="6026150"/>
          <p14:tracePt t="164657" x="2825750" y="6026150"/>
          <p14:tracePt t="164674" x="2724150" y="6026150"/>
          <p14:tracePt t="164690" x="2609850" y="6026150"/>
          <p14:tracePt t="164707" x="2432050" y="6026150"/>
          <p14:tracePt t="164724" x="2349500" y="6026150"/>
          <p14:tracePt t="164740" x="2311400" y="6026150"/>
          <p14:tracePt t="164757" x="2241550" y="6026150"/>
          <p14:tracePt t="164774" x="2152650" y="6007100"/>
          <p14:tracePt t="164790" x="2108200" y="6007100"/>
          <p14:tracePt t="164807" x="2019300" y="6007100"/>
          <p14:tracePt t="164824" x="1917700" y="6007100"/>
          <p14:tracePt t="164840" x="1860550" y="6007100"/>
          <p14:tracePt t="164857" x="1797050" y="6007100"/>
          <p14:tracePt t="164874" x="1752600" y="6007100"/>
          <p14:tracePt t="164890" x="1695450" y="6007100"/>
          <p14:tracePt t="164907" x="1619250" y="6007100"/>
          <p14:tracePt t="164924" x="1574800" y="6007100"/>
          <p14:tracePt t="164940" x="1555750" y="6007100"/>
          <p14:tracePt t="164957" x="1536700" y="6007100"/>
          <p14:tracePt t="164974" x="1511300" y="6007100"/>
          <p14:tracePt t="164990" x="1504950" y="6013450"/>
          <p14:tracePt t="165007" x="1498600" y="6013450"/>
          <p14:tracePt t="165023" x="1492250" y="6013450"/>
          <p14:tracePt t="165040" x="1466850" y="6026150"/>
          <p14:tracePt t="165057" x="1460500" y="6032500"/>
          <p14:tracePt t="165073" x="1460500" y="6038850"/>
          <p14:tracePt t="165090" x="1441450" y="6045200"/>
          <p14:tracePt t="165123" x="1441450" y="6051550"/>
          <p14:tracePt t="165140" x="1435100" y="6057900"/>
          <p14:tracePt t="165157" x="1428750" y="6064250"/>
          <p14:tracePt t="165173" x="1422400" y="6076950"/>
          <p14:tracePt t="165190" x="1416050" y="6089650"/>
          <p14:tracePt t="165207" x="1409700" y="6096000"/>
          <p14:tracePt t="165223" x="1403350" y="6102350"/>
          <p14:tracePt t="165240" x="1397000" y="6115050"/>
          <p14:tracePt t="165273" x="1390650" y="6115050"/>
          <p14:tracePt t="165292" x="1384300" y="6121400"/>
          <p14:tracePt t="165307" x="1377950" y="6134100"/>
          <p14:tracePt t="165323" x="1371600" y="6134100"/>
          <p14:tracePt t="165356" x="1365250" y="6140450"/>
          <p14:tracePt t="165372" x="1365250" y="6146800"/>
          <p14:tracePt t="165398" x="1365250" y="6159500"/>
          <p14:tracePt t="165412" x="1365250" y="6165850"/>
          <p14:tracePt t="165418" x="1365250" y="6172200"/>
          <p14:tracePt t="165428" x="1371600" y="6184900"/>
          <p14:tracePt t="165440" x="1384300" y="6191250"/>
          <p14:tracePt t="165456" x="1390650" y="6197600"/>
          <p14:tracePt t="165473" x="1422400" y="6223000"/>
          <p14:tracePt t="165490" x="1435100" y="6223000"/>
          <p14:tracePt t="165506" x="1454150" y="6229350"/>
          <p14:tracePt t="165523" x="1460500" y="6229350"/>
          <p14:tracePt t="165556" x="1466850" y="6229350"/>
          <p14:tracePt t="165573" x="1473200" y="6229350"/>
          <p14:tracePt t="165590" x="1479550" y="6229350"/>
          <p14:tracePt t="165606" x="1492250" y="6235700"/>
          <p14:tracePt t="165623" x="1498600" y="6235700"/>
          <p14:tracePt t="165640" x="1517650" y="6242050"/>
          <p14:tracePt t="165673" x="1530350" y="6248400"/>
          <p14:tracePt t="165690" x="1536700" y="6248400"/>
          <p14:tracePt t="165706" x="1555750" y="6248400"/>
          <p14:tracePt t="165723" x="1568450" y="6254750"/>
          <p14:tracePt t="165740" x="1581150" y="6267450"/>
          <p14:tracePt t="165756" x="1593850" y="6273800"/>
          <p14:tracePt t="165773" x="1625600" y="6280150"/>
          <p14:tracePt t="165790" x="1644650" y="6286500"/>
          <p14:tracePt t="165806" x="1689100" y="6286500"/>
          <p14:tracePt t="165823" x="1708150" y="6286500"/>
          <p14:tracePt t="165840" x="1720850" y="6286500"/>
          <p14:tracePt t="165856" x="1733550" y="6292850"/>
          <p14:tracePt t="165873" x="1752600" y="6299200"/>
          <p14:tracePt t="165890" x="1771650" y="6305550"/>
          <p14:tracePt t="165906" x="1797050" y="6305550"/>
          <p14:tracePt t="165923" x="1822450" y="6318250"/>
          <p14:tracePt t="165939" x="1860550" y="6318250"/>
          <p14:tracePt t="165956" x="1905000" y="6330950"/>
          <p14:tracePt t="165973" x="1943100" y="6337300"/>
          <p14:tracePt t="165989" x="1974850" y="6343650"/>
          <p14:tracePt t="166006" x="1993900" y="6343650"/>
          <p14:tracePt t="166023" x="2038350" y="6356350"/>
          <p14:tracePt t="166039" x="2063750" y="6369050"/>
          <p14:tracePt t="166056" x="2101850" y="6375400"/>
          <p14:tracePt t="166073" x="2120900" y="6375400"/>
          <p14:tracePt t="166089" x="2184400" y="6388100"/>
          <p14:tracePt t="166106" x="2222500" y="6394450"/>
          <p14:tracePt t="166123" x="2241550" y="6394450"/>
          <p14:tracePt t="166139" x="2260600" y="6400800"/>
          <p14:tracePt t="166156" x="2286000" y="6400800"/>
          <p14:tracePt t="166173" x="2298700" y="6400800"/>
          <p14:tracePt t="166189" x="2311400" y="6407150"/>
          <p14:tracePt t="166206" x="2336800" y="6407150"/>
          <p14:tracePt t="166223" x="2368550" y="6419850"/>
          <p14:tracePt t="166239" x="2419350" y="6426200"/>
          <p14:tracePt t="166256" x="2463800" y="6432550"/>
          <p14:tracePt t="166273" x="2482850" y="6438900"/>
          <p14:tracePt t="166290" x="2508250" y="6438900"/>
          <p14:tracePt t="166306" x="2520950" y="6438900"/>
          <p14:tracePt t="166326" x="2527300" y="6438900"/>
          <p14:tracePt t="166340" x="2533650" y="6438900"/>
          <p14:tracePt t="167898" x="2546350" y="6438900"/>
          <p14:tracePt t="167920" x="2552700" y="6438900"/>
          <p14:tracePt t="167960" x="2559050" y="6438900"/>
          <p14:tracePt t="167970" x="2565400" y="6438900"/>
          <p14:tracePt t="168000" x="2571750" y="6438900"/>
          <p14:tracePt t="168010" x="2578100" y="6438900"/>
          <p14:tracePt t="168020" x="2584450" y="6438900"/>
          <p14:tracePt t="168040" x="2597150" y="6445250"/>
          <p14:tracePt t="168050" x="2603500" y="6445250"/>
          <p14:tracePt t="168056" x="2609850" y="6445250"/>
          <p14:tracePt t="168071" x="2628900" y="6445250"/>
          <p14:tracePt t="168088" x="2641600" y="6445250"/>
          <p14:tracePt t="168105" x="2647950" y="6445250"/>
          <p14:tracePt t="168121" x="2679700" y="6445250"/>
          <p14:tracePt t="168138" x="2698750" y="6445250"/>
          <p14:tracePt t="168155" x="2743200" y="6445250"/>
          <p14:tracePt t="168171" x="2774950" y="6445250"/>
          <p14:tracePt t="168188" x="2825750" y="6445250"/>
          <p14:tracePt t="168205" x="2838450" y="6445250"/>
          <p14:tracePt t="168221" x="2857500" y="6445250"/>
          <p14:tracePt t="168238" x="2882900" y="6445250"/>
          <p14:tracePt t="168254" x="2914650" y="6438900"/>
          <p14:tracePt t="168271" x="2946400" y="6438900"/>
          <p14:tracePt t="168288" x="2978150" y="6438900"/>
          <p14:tracePt t="168304" x="3009900" y="6419850"/>
          <p14:tracePt t="168321" x="3035300" y="6413500"/>
          <p14:tracePt t="168338" x="3054350" y="6394450"/>
          <p14:tracePt t="168354" x="3098800" y="6388100"/>
          <p14:tracePt t="168371" x="3117850" y="6375400"/>
          <p14:tracePt t="168388" x="3130550" y="6375400"/>
          <p14:tracePt t="168404" x="3162300" y="6356350"/>
          <p14:tracePt t="168421" x="3200400" y="6356350"/>
          <p14:tracePt t="168438" x="3232150" y="6350000"/>
          <p14:tracePt t="168455" x="3282950" y="6343650"/>
          <p14:tracePt t="168471" x="3365500" y="6343650"/>
          <p14:tracePt t="168488" x="3429000" y="6343650"/>
          <p14:tracePt t="168504" x="3473450" y="6343650"/>
          <p14:tracePt t="168521" x="3511550" y="6343650"/>
          <p14:tracePt t="168538" x="3530600" y="6343650"/>
          <p14:tracePt t="168555" x="3556000" y="6343650"/>
          <p14:tracePt t="168571" x="3575050" y="6343650"/>
          <p14:tracePt t="168588" x="3613150" y="6343650"/>
          <p14:tracePt t="168604" x="3644900" y="6343650"/>
          <p14:tracePt t="168621" x="3695700" y="6350000"/>
          <p14:tracePt t="168638" x="3797300" y="6381750"/>
          <p14:tracePt t="168654" x="3873500" y="6394450"/>
          <p14:tracePt t="168671" x="3917950" y="6400800"/>
          <p14:tracePt t="168687" x="4019550" y="6419850"/>
          <p14:tracePt t="168704" x="4108450" y="6419850"/>
          <p14:tracePt t="168721" x="4171950" y="6419850"/>
          <p14:tracePt t="168738" x="4254500" y="6419850"/>
          <p14:tracePt t="168754" x="4343400" y="6419850"/>
          <p14:tracePt t="168771" x="4387850" y="6419850"/>
          <p14:tracePt t="168788" x="4425950" y="6407150"/>
          <p14:tracePt t="168804" x="4451350" y="6375400"/>
          <p14:tracePt t="168821" x="4457700" y="6369050"/>
          <p14:tracePt t="168837" x="4476750" y="6330950"/>
          <p14:tracePt t="168854" x="4508500" y="6305550"/>
          <p14:tracePt t="168871" x="4533900" y="6280150"/>
          <p14:tracePt t="168887" x="4552950" y="6267450"/>
          <p14:tracePt t="168904" x="4578350" y="6261100"/>
          <p14:tracePt t="168921" x="4610100" y="6235700"/>
          <p14:tracePt t="168937" x="4616450" y="6235700"/>
          <p14:tracePt t="169054" x="4622800" y="6235700"/>
          <p14:tracePt t="169061" x="4622800" y="6242050"/>
          <p14:tracePt t="169071" x="4629150" y="6248400"/>
          <p14:tracePt t="169087" x="4629150" y="6261100"/>
          <p14:tracePt t="169104" x="4635500" y="6299200"/>
          <p14:tracePt t="169121" x="4660900" y="6343650"/>
          <p14:tracePt t="169137" x="4679950" y="6362700"/>
          <p14:tracePt t="169154" x="4692650" y="6375400"/>
          <p14:tracePt t="169170" x="4718050" y="6381750"/>
          <p14:tracePt t="169187" x="4724400" y="6381750"/>
          <p14:tracePt t="169204" x="4737100" y="6388100"/>
          <p14:tracePt t="169237" x="4749800" y="6388100"/>
          <p14:tracePt t="169254" x="4768850" y="6400800"/>
          <p14:tracePt t="169270" x="4781550" y="6407150"/>
          <p14:tracePt t="169287" x="4806950" y="6419850"/>
          <p14:tracePt t="169304" x="4826000" y="6426200"/>
          <p14:tracePt t="169320" x="4851400" y="6432550"/>
          <p14:tracePt t="169337" x="4870450" y="6438900"/>
          <p14:tracePt t="169354" x="4883150" y="6438900"/>
          <p14:tracePt t="169370" x="4889500" y="6438900"/>
          <p14:tracePt t="169387" x="4902200" y="6438900"/>
          <p14:tracePt t="169404" x="4940300" y="6451600"/>
          <p14:tracePt t="169420" x="4959350" y="6457950"/>
          <p14:tracePt t="169437" x="4991100" y="6470650"/>
          <p14:tracePt t="169454" x="5010150" y="6477000"/>
          <p14:tracePt t="169470" x="5086350" y="6489700"/>
          <p14:tracePt t="169487" x="5111750" y="6496050"/>
          <p14:tracePt t="169504" x="5156200" y="6502400"/>
          <p14:tracePt t="169520" x="5200650" y="6502400"/>
          <p14:tracePt t="169537" x="5245100" y="6502400"/>
          <p14:tracePt t="169553" x="5270500" y="6502400"/>
          <p14:tracePt t="169570" x="5295900" y="6502400"/>
          <p14:tracePt t="169587" x="5327650" y="6502400"/>
          <p14:tracePt t="169604" x="5359400" y="6502400"/>
          <p14:tracePt t="169620" x="5384800" y="6502400"/>
          <p14:tracePt t="169637" x="5403850" y="6502400"/>
          <p14:tracePt t="169653" x="5429250" y="6502400"/>
          <p14:tracePt t="169670" x="5454650" y="6502400"/>
          <p14:tracePt t="169687" x="5467350" y="6502400"/>
          <p14:tracePt t="169703" x="5486400" y="6489700"/>
          <p14:tracePt t="169720" x="5518150" y="6470650"/>
          <p14:tracePt t="169737" x="5530850" y="6451600"/>
          <p14:tracePt t="169753" x="5543550" y="6445250"/>
          <p14:tracePt t="169770" x="5549900" y="6432550"/>
          <p14:tracePt t="169787" x="5568950" y="6413500"/>
          <p14:tracePt t="169803" x="5575300" y="6407150"/>
          <p14:tracePt t="169820" x="5581650" y="6400800"/>
          <p14:tracePt t="169837" x="5581650" y="6388100"/>
          <p14:tracePt t="169853" x="5600700" y="6381750"/>
          <p14:tracePt t="169870" x="5600700" y="6362700"/>
          <p14:tracePt t="169887" x="5600700" y="6343650"/>
          <p14:tracePt t="169903" x="5607050" y="6330950"/>
          <p14:tracePt t="169920" x="5607050" y="6318250"/>
          <p14:tracePt t="169953" x="5607050" y="6292850"/>
          <p14:tracePt t="169970" x="5588000" y="6280150"/>
          <p14:tracePt t="169987" x="5575300" y="6273800"/>
          <p14:tracePt t="170003" x="5562600" y="6267450"/>
          <p14:tracePt t="170020" x="5530850" y="6254750"/>
          <p14:tracePt t="170037" x="5499100" y="6242050"/>
          <p14:tracePt t="170054" x="5486400" y="6235700"/>
          <p14:tracePt t="170070" x="5441950" y="6216650"/>
          <p14:tracePt t="170087" x="5384800" y="6197600"/>
          <p14:tracePt t="170103" x="5359400" y="6191250"/>
          <p14:tracePt t="170120" x="5302250" y="6172200"/>
          <p14:tracePt t="170137" x="5270500" y="6153150"/>
          <p14:tracePt t="170153" x="5226050" y="6134100"/>
          <p14:tracePt t="170170" x="5181600" y="6115050"/>
          <p14:tracePt t="170186" x="5130800" y="6083300"/>
          <p14:tracePt t="170203" x="5086350" y="6070600"/>
          <p14:tracePt t="170220" x="5073650" y="6070600"/>
          <p14:tracePt t="170236" x="5067300" y="6070600"/>
          <p14:tracePt t="170253" x="5054600" y="6070600"/>
          <p14:tracePt t="170270" x="5041900" y="6070600"/>
          <p14:tracePt t="170286" x="5029200" y="6070600"/>
          <p14:tracePt t="170303" x="4978400" y="6070600"/>
          <p14:tracePt t="170320" x="4946650" y="6070600"/>
          <p14:tracePt t="170336" x="4902200" y="6096000"/>
          <p14:tracePt t="170353" x="4870450" y="6115050"/>
          <p14:tracePt t="170370" x="4838700" y="6140450"/>
          <p14:tracePt t="170386" x="4819650" y="6159500"/>
          <p14:tracePt t="170403" x="4794250" y="6165850"/>
          <p14:tracePt t="170420" x="4781550" y="6191250"/>
          <p14:tracePt t="170436" x="4762500" y="6203950"/>
          <p14:tracePt t="170453" x="4762500" y="6216650"/>
          <p14:tracePt t="170470" x="4749800" y="6235700"/>
          <p14:tracePt t="170486" x="4749800" y="6248400"/>
          <p14:tracePt t="170503" x="4743450" y="6292850"/>
          <p14:tracePt t="170519" x="4737100" y="6324600"/>
          <p14:tracePt t="170536" x="4737100" y="6350000"/>
          <p14:tracePt t="170553" x="4737100" y="6381750"/>
          <p14:tracePt t="170569" x="4749800" y="6426200"/>
          <p14:tracePt t="170586" x="4762500" y="6457950"/>
          <p14:tracePt t="170603" x="4781550" y="6477000"/>
          <p14:tracePt t="170619" x="4800600" y="6483350"/>
          <p14:tracePt t="170636" x="4826000" y="6489700"/>
          <p14:tracePt t="170653" x="4838700" y="6489700"/>
          <p14:tracePt t="170669" x="4870450" y="6496050"/>
          <p14:tracePt t="170686" x="4895850" y="6496050"/>
          <p14:tracePt t="170703" x="4933950" y="6502400"/>
          <p14:tracePt t="170719" x="4997450" y="6508750"/>
          <p14:tracePt t="170736" x="5099050" y="6508750"/>
          <p14:tracePt t="170753" x="5181600" y="6508750"/>
          <p14:tracePt t="170769" x="5213350" y="6508750"/>
          <p14:tracePt t="170786" x="5264150" y="6508750"/>
          <p14:tracePt t="170803" x="5270500" y="6508750"/>
          <p14:tracePt t="170819" x="5283200" y="6508750"/>
          <p14:tracePt t="170836" x="5289550" y="6508750"/>
          <p14:tracePt t="170853" x="5327650" y="6502400"/>
          <p14:tracePt t="170869" x="5372100" y="6470650"/>
          <p14:tracePt t="170886" x="5384800" y="6470650"/>
          <p14:tracePt t="170903" x="5435600" y="6432550"/>
          <p14:tracePt t="170919" x="5448300" y="6419850"/>
          <p14:tracePt t="170936" x="5480050" y="6394450"/>
          <p14:tracePt t="170952" x="5492750" y="6381750"/>
          <p14:tracePt t="170969" x="5499100" y="6375400"/>
          <p14:tracePt t="170986" x="5518150" y="6362700"/>
          <p14:tracePt t="171003" x="5530850" y="6337300"/>
          <p14:tracePt t="171019" x="5537200" y="6324600"/>
          <p14:tracePt t="171036" x="5537200" y="6318250"/>
          <p14:tracePt t="171052" x="5543550" y="6299200"/>
          <p14:tracePt t="171069" x="5556250" y="6280150"/>
          <p14:tracePt t="171086" x="5556250" y="6261100"/>
          <p14:tracePt t="171102" x="5556250" y="6242050"/>
          <p14:tracePt t="171119" x="5556250" y="6229350"/>
          <p14:tracePt t="171136" x="5556250" y="6210300"/>
          <p14:tracePt t="171152" x="5556250" y="6197600"/>
          <p14:tracePt t="171169" x="5543550" y="6184900"/>
          <p14:tracePt t="171186" x="5518150" y="6165850"/>
          <p14:tracePt t="171202" x="5511800" y="6153150"/>
          <p14:tracePt t="171219" x="5492750" y="6140450"/>
          <p14:tracePt t="171236" x="5473700" y="6140450"/>
          <p14:tracePt t="171252" x="5454650" y="6140450"/>
          <p14:tracePt t="171269" x="5416550" y="6127750"/>
          <p14:tracePt t="171286" x="5359400" y="6115050"/>
          <p14:tracePt t="171302" x="5334000" y="6115050"/>
          <p14:tracePt t="171319" x="5302250" y="6115050"/>
          <p14:tracePt t="171336" x="5264150" y="6115050"/>
          <p14:tracePt t="171352" x="5226050" y="6115050"/>
          <p14:tracePt t="171369" x="5181600" y="6115050"/>
          <p14:tracePt t="171386" x="5162550" y="6115050"/>
          <p14:tracePt t="171403" x="5124450" y="6115050"/>
          <p14:tracePt t="171419" x="5092700" y="6115050"/>
          <p14:tracePt t="171435" x="5073650" y="6115050"/>
          <p14:tracePt t="171452" x="5022850" y="6127750"/>
          <p14:tracePt t="171469" x="4997450" y="6134100"/>
          <p14:tracePt t="171485" x="4953000" y="6165850"/>
          <p14:tracePt t="171502" x="4914900" y="6184900"/>
          <p14:tracePt t="171519" x="4889500" y="6216650"/>
          <p14:tracePt t="171535" x="4876800" y="6235700"/>
          <p14:tracePt t="171552" x="4870450" y="6261100"/>
          <p14:tracePt t="171569" x="4857750" y="6280150"/>
          <p14:tracePt t="171586" x="4838700" y="6299200"/>
          <p14:tracePt t="171602" x="4832350" y="6318250"/>
          <p14:tracePt t="171619" x="4826000" y="6330950"/>
          <p14:tracePt t="171635" x="4819650" y="6350000"/>
          <p14:tracePt t="171652" x="4819650" y="6369050"/>
          <p14:tracePt t="171669" x="4819650" y="6394450"/>
          <p14:tracePt t="171685" x="4819650" y="6400800"/>
          <p14:tracePt t="171702" x="4819650" y="6426200"/>
          <p14:tracePt t="171719" x="4851400" y="6457950"/>
          <p14:tracePt t="171735" x="4857750" y="6477000"/>
          <p14:tracePt t="171752" x="4876800" y="6489700"/>
          <p14:tracePt t="171785" x="4883150" y="6489700"/>
          <p14:tracePt t="172325" x="4876800" y="6477000"/>
          <p14:tracePt t="172335" x="4851400" y="6394450"/>
          <p14:tracePt t="172339" x="4851400" y="6362700"/>
          <p14:tracePt t="172351" x="4832350" y="6242050"/>
          <p14:tracePt t="172368" x="4826000" y="6070600"/>
          <p14:tracePt t="172385" x="4768850" y="5619750"/>
          <p14:tracePt t="172401" x="4578350" y="4845050"/>
          <p14:tracePt t="172418" x="4330700" y="4108450"/>
          <p14:tracePt t="172435" x="4159250" y="3632200"/>
          <p14:tracePt t="172451" x="4019550" y="3302000"/>
          <p14:tracePt t="172469" x="3860800" y="2857500"/>
          <p14:tracePt t="172485" x="3644900" y="2343150"/>
          <p14:tracePt t="172502" x="3498850" y="1993900"/>
          <p14:tracePt t="172518" x="3429000" y="1816100"/>
          <p14:tracePt t="172535" x="3371850" y="1701800"/>
          <p14:tracePt t="172551" x="3200400" y="1346200"/>
          <p14:tracePt t="172568" x="3149600" y="1231900"/>
          <p14:tracePt t="172585" x="3067050" y="1047750"/>
          <p14:tracePt t="172601" x="2952750" y="812800"/>
          <p14:tracePt t="172618" x="2825750" y="590550"/>
          <p14:tracePt t="172635" x="2705100" y="374650"/>
          <p14:tracePt t="172651" x="2635250" y="260350"/>
          <p14:tracePt t="172668" x="2540000" y="120650"/>
          <p14:tracePt t="172685" x="2463800" y="0"/>
          <p14:tracePt t="172701" x="2419350" y="0"/>
          <p14:tracePt t="172718" x="2362200" y="0"/>
          <p14:tracePt t="172735" x="2349500" y="0"/>
          <p14:tracePt t="172751" x="2317750" y="0"/>
          <p14:tracePt t="172768" x="2279650" y="0"/>
          <p14:tracePt t="172785" x="2209800" y="0"/>
          <p14:tracePt t="172802" x="2152650" y="0"/>
          <p14:tracePt t="172804" x="2089150" y="0"/>
          <p14:tracePt t="172818" x="2070100" y="0"/>
          <p14:tracePt t="172835" x="1879600" y="0"/>
          <p14:tracePt t="172851" x="1784350" y="0"/>
          <p14:tracePt t="172868" x="1676400" y="0"/>
          <p14:tracePt t="172885" x="1587500" y="0"/>
          <p14:tracePt t="172901" x="1479550" y="0"/>
          <p14:tracePt t="172918" x="1422400" y="0"/>
          <p14:tracePt t="172934" x="1377950" y="0"/>
          <p14:tracePt t="172951" x="1333500" y="0"/>
          <p14:tracePt t="172968" x="1289050" y="0"/>
          <p14:tracePt t="174118" x="1212850" y="50800"/>
          <p14:tracePt t="174241" x="1219200" y="50800"/>
          <p14:tracePt t="174261" x="1225550" y="69850"/>
          <p14:tracePt t="174287" x="1225550" y="88900"/>
          <p14:tracePt t="174301" x="1231900" y="1143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52"/>
    </mc:Choice>
    <mc:Fallback xmlns="">
      <p:transition spd="slow" advTm="153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41" x="730250" y="5264150"/>
          <p14:tracePt t="4654" x="723900" y="5251450"/>
          <p14:tracePt t="4664" x="711200" y="5207000"/>
          <p14:tracePt t="4674" x="698500" y="5149850"/>
          <p14:tracePt t="4684" x="673100" y="5067300"/>
          <p14:tracePt t="4695" x="635000" y="4978400"/>
          <p14:tracePt t="4712" x="609600" y="4889500"/>
          <p14:tracePt t="4729" x="539750" y="4718050"/>
          <p14:tracePt t="4745" x="469900" y="4533900"/>
          <p14:tracePt t="4762" x="419100" y="4419600"/>
          <p14:tracePt t="4779" x="336550" y="4191000"/>
          <p14:tracePt t="4795" x="285750" y="3994150"/>
          <p14:tracePt t="4812" x="254000" y="3917950"/>
          <p14:tracePt t="4828" x="222250" y="3797300"/>
          <p14:tracePt t="4846" x="203200" y="3695700"/>
          <p14:tracePt t="4862" x="184150" y="3638550"/>
          <p14:tracePt t="4879" x="158750" y="3511550"/>
          <p14:tracePt t="4896" x="152400" y="3359150"/>
          <p14:tracePt t="4912" x="146050" y="3295650"/>
          <p14:tracePt t="4929" x="146050" y="3213100"/>
          <p14:tracePt t="4946" x="146050" y="3136900"/>
          <p14:tracePt t="4962" x="139700" y="3079750"/>
          <p14:tracePt t="4979" x="139700" y="2952750"/>
          <p14:tracePt t="4995" x="139700" y="2838450"/>
          <p14:tracePt t="5012" x="139700" y="2800350"/>
          <p14:tracePt t="5028" x="139700" y="2743200"/>
          <p14:tracePt t="5045" x="139700" y="2711450"/>
          <p14:tracePt t="5062" x="139700" y="2698750"/>
          <p14:tracePt t="5078" x="146050" y="2667000"/>
          <p14:tracePt t="5095" x="146050" y="2660650"/>
          <p14:tracePt t="5112" x="146050" y="2654300"/>
          <p14:tracePt t="5128" x="152400" y="2647950"/>
          <p14:tracePt t="5162" x="152400" y="2641600"/>
          <p14:tracePt t="5567" x="152400" y="2628900"/>
          <p14:tracePt t="5577" x="158750" y="2616200"/>
          <p14:tracePt t="5587" x="165100" y="2603500"/>
          <p14:tracePt t="5597" x="171450" y="2590800"/>
          <p14:tracePt t="5611" x="171450" y="2578100"/>
          <p14:tracePt t="5628" x="171450" y="2565400"/>
          <p14:tracePt t="5645" x="177800" y="2559050"/>
          <p14:tracePt t="5869" x="184150" y="2546350"/>
          <p14:tracePt t="5879" x="196850" y="2527300"/>
          <p14:tracePt t="5889" x="215900" y="2508250"/>
          <p14:tracePt t="5899" x="228600" y="2482850"/>
          <p14:tracePt t="5911" x="247650" y="2457450"/>
          <p14:tracePt t="5928" x="254000" y="2444750"/>
          <p14:tracePt t="5944" x="260350" y="2432050"/>
          <p14:tracePt t="5961" x="266700" y="2425700"/>
          <p14:tracePt t="6441" x="266700" y="2432050"/>
          <p14:tracePt t="6451" x="266700" y="2438400"/>
          <p14:tracePt t="6461" x="266700" y="2463800"/>
          <p14:tracePt t="6471" x="266700" y="2482850"/>
          <p14:tracePt t="6481" x="266700" y="2501900"/>
          <p14:tracePt t="6494" x="266700" y="2546350"/>
          <p14:tracePt t="6511" x="266700" y="2641600"/>
          <p14:tracePt t="6527" x="260350" y="2717800"/>
          <p14:tracePt t="6544" x="241300" y="2844800"/>
          <p14:tracePt t="6561" x="234950" y="2908300"/>
          <p14:tracePt t="6562" x="222250" y="2978150"/>
          <p14:tracePt t="6577" x="222250" y="3016250"/>
          <p14:tracePt t="6594" x="215900" y="3098800"/>
          <p14:tracePt t="6611" x="209550" y="3130550"/>
          <p14:tracePt t="6627" x="209550" y="3187700"/>
          <p14:tracePt t="6644" x="209550" y="3244850"/>
          <p14:tracePt t="6660" x="209550" y="3276600"/>
          <p14:tracePt t="6677" x="209550" y="3359150"/>
          <p14:tracePt t="6694" x="228600" y="3492500"/>
          <p14:tracePt t="6710" x="254000" y="3556000"/>
          <p14:tracePt t="6727" x="298450" y="3740150"/>
          <p14:tracePt t="6744" x="349250" y="3937000"/>
          <p14:tracePt t="6760" x="368300" y="4013200"/>
          <p14:tracePt t="6778" x="387350" y="4108450"/>
          <p14:tracePt t="6794" x="400050" y="4159250"/>
          <p14:tracePt t="6811" x="406400" y="4184650"/>
          <p14:tracePt t="6828" x="419100" y="4241800"/>
          <p14:tracePt t="6844" x="444500" y="4337050"/>
          <p14:tracePt t="6861" x="463550" y="4387850"/>
          <p14:tracePt t="6877" x="482600" y="4502150"/>
          <p14:tracePt t="6894" x="508000" y="4591050"/>
          <p14:tracePt t="6910" x="520700" y="4635500"/>
          <p14:tracePt t="6927" x="552450" y="4705350"/>
          <p14:tracePt t="6944" x="577850" y="4781550"/>
          <p14:tracePt t="6960" x="603250" y="4819650"/>
          <p14:tracePt t="6977" x="628650" y="4876800"/>
          <p14:tracePt t="6994" x="641350" y="4914900"/>
          <p14:tracePt t="7010" x="647700" y="4921250"/>
          <p14:tracePt t="7027" x="647700" y="4927600"/>
          <p14:tracePt t="7244" x="641350" y="4914900"/>
          <p14:tracePt t="7254" x="641350" y="4895850"/>
          <p14:tracePt t="7264" x="628650" y="4876800"/>
          <p14:tracePt t="7277" x="615950" y="4851400"/>
          <p14:tracePt t="7293" x="596900" y="4819650"/>
          <p14:tracePt t="7310" x="571500" y="4724400"/>
          <p14:tracePt t="7327" x="520700" y="4591050"/>
          <p14:tracePt t="7343" x="501650" y="4527550"/>
          <p14:tracePt t="7360" x="469900" y="4394200"/>
          <p14:tracePt t="7377" x="438150" y="4279900"/>
          <p14:tracePt t="7393" x="419100" y="4229100"/>
          <p14:tracePt t="7410" x="406400" y="4127500"/>
          <p14:tracePt t="7427" x="393700" y="4025900"/>
          <p14:tracePt t="7443" x="393700" y="3975100"/>
          <p14:tracePt t="7460" x="381000" y="3867150"/>
          <p14:tracePt t="7477" x="374650" y="3759200"/>
          <p14:tracePt t="7493" x="374650" y="3683000"/>
          <p14:tracePt t="7510" x="374650" y="3524250"/>
          <p14:tracePt t="7527" x="374650" y="3359150"/>
          <p14:tracePt t="7543" x="374650" y="3282950"/>
          <p14:tracePt t="7560" x="381000" y="3092450"/>
          <p14:tracePt t="7577" x="387350" y="2895600"/>
          <p14:tracePt t="7593" x="387350" y="2819400"/>
          <p14:tracePt t="7610" x="393700" y="2730500"/>
          <p14:tracePt t="7626" x="393700" y="2698750"/>
          <p14:tracePt t="7643" x="393700" y="2692400"/>
          <p14:tracePt t="7660" x="393700" y="2686050"/>
          <p14:tracePt t="8509" x="400050" y="2686050"/>
          <p14:tracePt t="8529" x="406400" y="2686050"/>
          <p14:tracePt t="8539" x="412750" y="2686050"/>
          <p14:tracePt t="8549" x="419100" y="2686050"/>
          <p14:tracePt t="8559" x="425450" y="2686050"/>
          <p14:tracePt t="8576" x="438150" y="2686050"/>
          <p14:tracePt t="8593" x="457200" y="2692400"/>
          <p14:tracePt t="8609" x="469900" y="2705100"/>
          <p14:tracePt t="8626" x="482600" y="2711450"/>
          <p14:tracePt t="8642" x="495300" y="2711450"/>
          <p14:tracePt t="8659" x="520700" y="2724150"/>
          <p14:tracePt t="8692" x="533400" y="2730500"/>
          <p14:tracePt t="8726" x="546100" y="2736850"/>
          <p14:tracePt t="8742" x="552450" y="2743200"/>
          <p14:tracePt t="8759" x="565150" y="2749550"/>
          <p14:tracePt t="8776" x="596900" y="2749550"/>
          <p14:tracePt t="8792" x="635000" y="2762250"/>
          <p14:tracePt t="8809" x="660400" y="2768600"/>
          <p14:tracePt t="8826" x="685800" y="2774950"/>
          <p14:tracePt t="8842" x="711200" y="2781300"/>
          <p14:tracePt t="8859" x="723900" y="2787650"/>
          <p14:tracePt t="8876" x="749300" y="2794000"/>
          <p14:tracePt t="8892" x="787400" y="2800350"/>
          <p14:tracePt t="8909" x="819150" y="2800350"/>
          <p14:tracePt t="8926" x="857250" y="2800350"/>
          <p14:tracePt t="8942" x="895350" y="2806700"/>
          <p14:tracePt t="8959" x="908050" y="2806700"/>
          <p14:tracePt t="8976" x="952500" y="2813050"/>
          <p14:tracePt t="8992" x="1009650" y="2819400"/>
          <p14:tracePt t="9009" x="1028700" y="2819400"/>
          <p14:tracePt t="9025" x="1079500" y="2819400"/>
          <p14:tracePt t="9042" x="1117600" y="2825750"/>
          <p14:tracePt t="9059" x="1130300" y="2825750"/>
          <p14:tracePt t="9075" x="1162050" y="2825750"/>
          <p14:tracePt t="9092" x="1193800" y="2832100"/>
          <p14:tracePt t="9109" x="1206500" y="2838450"/>
          <p14:tracePt t="9125" x="1244600" y="2844800"/>
          <p14:tracePt t="9142" x="1289050" y="2851150"/>
          <p14:tracePt t="9159" x="1308100" y="2857500"/>
          <p14:tracePt t="9175" x="1358900" y="2863850"/>
          <p14:tracePt t="9192" x="1397000" y="2870200"/>
          <p14:tracePt t="9209" x="1422400" y="2870200"/>
          <p14:tracePt t="9225" x="1454150" y="2870200"/>
          <p14:tracePt t="9242" x="1492250" y="2870200"/>
          <p14:tracePt t="9259" x="1504950" y="2870200"/>
          <p14:tracePt t="9275" x="1543050" y="2870200"/>
          <p14:tracePt t="9292" x="1587500" y="2844800"/>
          <p14:tracePt t="9309" x="1612900" y="2832100"/>
          <p14:tracePt t="9325" x="1663700" y="2800350"/>
          <p14:tracePt t="9342" x="1714500" y="2774950"/>
          <p14:tracePt t="9359" x="1733550" y="2762250"/>
          <p14:tracePt t="9375" x="1771650" y="2730500"/>
          <p14:tracePt t="9392" x="1797050" y="2711450"/>
          <p14:tracePt t="9409" x="1809750" y="2705100"/>
          <p14:tracePt t="9425" x="1835150" y="2673350"/>
          <p14:tracePt t="9442" x="1847850" y="2654300"/>
          <p14:tracePt t="9458" x="1873250" y="2603500"/>
          <p14:tracePt t="9475" x="1892300" y="2552700"/>
          <p14:tracePt t="9492" x="1892300" y="2527300"/>
          <p14:tracePt t="9508" x="1892300" y="2463800"/>
          <p14:tracePt t="9525" x="1866900" y="2374900"/>
          <p14:tracePt t="9542" x="1841500" y="2305050"/>
          <p14:tracePt t="9559" x="1778000" y="2184400"/>
          <p14:tracePt t="9576" x="1682750" y="2076450"/>
          <p14:tracePt t="9592" x="1638300" y="2032000"/>
          <p14:tracePt t="9609" x="1479550" y="1930400"/>
          <p14:tracePt t="9625" x="1270000" y="1866900"/>
          <p14:tracePt t="9642" x="1162050" y="1847850"/>
          <p14:tracePt t="9658" x="996950" y="1841500"/>
          <p14:tracePt t="9675" x="844550" y="1841500"/>
          <p14:tracePt t="9692" x="774700" y="1841500"/>
          <p14:tracePt t="9708" x="641350" y="1866900"/>
          <p14:tracePt t="9725" x="539750" y="1905000"/>
          <p14:tracePt t="9742" x="501650" y="1917700"/>
          <p14:tracePt t="9758" x="457200" y="1949450"/>
          <p14:tracePt t="9775" x="419100" y="2000250"/>
          <p14:tracePt t="9792" x="387350" y="2038350"/>
          <p14:tracePt t="9808" x="336550" y="2159000"/>
          <p14:tracePt t="9825" x="304800" y="2324100"/>
          <p14:tracePt t="9842" x="298450" y="2406650"/>
          <p14:tracePt t="9858" x="298450" y="2546350"/>
          <p14:tracePt t="9875" x="304800" y="2654300"/>
          <p14:tracePt t="9892" x="330200" y="2711450"/>
          <p14:tracePt t="9908" x="393700" y="2787650"/>
          <p14:tracePt t="9925" x="488950" y="2857500"/>
          <p14:tracePt t="9942" x="565150" y="2895600"/>
          <p14:tracePt t="9958" x="717550" y="2933700"/>
          <p14:tracePt t="9975" x="838200" y="2952750"/>
          <p14:tracePt t="9991" x="889000" y="2952750"/>
          <p14:tracePt t="10008" x="977900" y="2959100"/>
          <p14:tracePt t="10025" x="1066800" y="2959100"/>
          <p14:tracePt t="10041" x="1111250" y="2965450"/>
          <p14:tracePt t="10058" x="1206500" y="2965450"/>
          <p14:tracePt t="10075" x="1282700" y="2971800"/>
          <p14:tracePt t="10091" x="1308100" y="2971800"/>
          <p14:tracePt t="10108" x="1352550" y="2971800"/>
          <p14:tracePt t="10125" x="1371600" y="2971800"/>
          <p14:tracePt t="10141" x="1397000" y="2971800"/>
          <p14:tracePt t="10158" x="1416050" y="2971800"/>
          <p14:tracePt t="10175" x="1422400" y="2971800"/>
          <p14:tracePt t="10208" x="1428750" y="2971800"/>
          <p14:tracePt t="10738" x="1422400" y="2971800"/>
          <p14:tracePt t="10748" x="1409700" y="2971800"/>
          <p14:tracePt t="10758" x="1390650" y="2971800"/>
          <p14:tracePt t="10769" x="1365250" y="2971800"/>
          <p14:tracePt t="10779" x="1339850" y="2971800"/>
          <p14:tracePt t="10791" x="1320800" y="2971800"/>
          <p14:tracePt t="10808" x="1238250" y="2965450"/>
          <p14:tracePt t="10824" x="1187450" y="2952750"/>
          <p14:tracePt t="10841" x="1073150" y="2901950"/>
          <p14:tracePt t="10858" x="1016000" y="2870200"/>
          <p14:tracePt t="10874" x="901700" y="2813050"/>
          <p14:tracePt t="10891" x="812800" y="2755900"/>
          <p14:tracePt t="10907" x="774700" y="2724150"/>
          <p14:tracePt t="10924" x="711200" y="2673350"/>
          <p14:tracePt t="10941" x="628650" y="2571750"/>
          <p14:tracePt t="10957" x="596900" y="2501900"/>
          <p14:tracePt t="10974" x="546100" y="2349500"/>
          <p14:tracePt t="10991" x="527050" y="2190750"/>
          <p14:tracePt t="11008" x="527050" y="2095500"/>
          <p14:tracePt t="11024" x="527050" y="1924050"/>
          <p14:tracePt t="11041" x="527050" y="1797050"/>
          <p14:tracePt t="11057" x="533400" y="1752600"/>
          <p14:tracePt t="11074" x="546100" y="1663700"/>
          <p14:tracePt t="11091" x="565150" y="1562100"/>
          <p14:tracePt t="11107" x="571500" y="1511300"/>
          <p14:tracePt t="11124" x="590550" y="1428750"/>
          <p14:tracePt t="11141" x="596900" y="1403350"/>
          <p14:tracePt t="11158" x="596900" y="1390650"/>
          <p14:tracePt t="11174" x="603250" y="1371600"/>
          <p14:tracePt t="11191" x="609600" y="1333500"/>
          <p14:tracePt t="11207" x="615950" y="1301750"/>
          <p14:tracePt t="11224" x="622300" y="1244600"/>
          <p14:tracePt t="11241" x="628650" y="1200150"/>
          <p14:tracePt t="11257" x="628650" y="1174750"/>
          <p14:tracePt t="11274" x="635000" y="1155700"/>
          <p14:tracePt t="11291" x="635000" y="1143000"/>
          <p14:tracePt t="11763" x="641350" y="1143000"/>
          <p14:tracePt t="11773" x="647700" y="1136650"/>
          <p14:tracePt t="11852" x="654050" y="1136650"/>
          <p14:tracePt t="11862" x="660400" y="1136650"/>
          <p14:tracePt t="11883" x="673100" y="1136650"/>
          <p14:tracePt t="11892" x="685800" y="1136650"/>
          <p14:tracePt t="11902" x="692150" y="1136650"/>
          <p14:tracePt t="11912" x="711200" y="1136650"/>
          <p14:tracePt t="11923" x="723900" y="1143000"/>
          <p14:tracePt t="11940" x="736600" y="1143000"/>
          <p14:tracePt t="11957" x="774700" y="1149350"/>
          <p14:tracePt t="11974" x="806450" y="1162050"/>
          <p14:tracePt t="11990" x="825500" y="1162050"/>
          <p14:tracePt t="12007" x="882650" y="1168400"/>
          <p14:tracePt t="12023" x="927100" y="1174750"/>
          <p14:tracePt t="12040" x="952500" y="1174750"/>
          <p14:tracePt t="12057" x="990600" y="1174750"/>
          <p14:tracePt t="12073" x="1016000" y="1174750"/>
          <p14:tracePt t="12090" x="1022350" y="1174750"/>
          <p14:tracePt t="12107" x="1041400" y="1174750"/>
          <p14:tracePt t="12595" x="1047750" y="1174750"/>
          <p14:tracePt t="12605" x="1060450" y="1174750"/>
          <p14:tracePt t="12625" x="1073150" y="1174750"/>
          <p14:tracePt t="12635" x="1092200" y="1174750"/>
          <p14:tracePt t="12645" x="1098550" y="1174750"/>
          <p14:tracePt t="12656" x="1111250" y="1174750"/>
          <p14:tracePt t="12673" x="1117600" y="1174750"/>
          <p14:tracePt t="12690" x="1136650" y="1174750"/>
          <p14:tracePt t="12706" x="1174750" y="1174750"/>
          <p14:tracePt t="12723" x="1200150" y="1174750"/>
          <p14:tracePt t="12739" x="1289050" y="1174750"/>
          <p14:tracePt t="12756" x="1397000" y="1174750"/>
          <p14:tracePt t="12773" x="1454150" y="1174750"/>
          <p14:tracePt t="12789" x="1555750" y="1174750"/>
          <p14:tracePt t="12806" x="1695450" y="1174750"/>
          <p14:tracePt t="12823" x="1771650" y="1174750"/>
          <p14:tracePt t="12839" x="1930400" y="1174750"/>
          <p14:tracePt t="12856" x="2057400" y="1174750"/>
          <p14:tracePt t="12873" x="2114550" y="1181100"/>
          <p14:tracePt t="12889" x="2178050" y="1187450"/>
          <p14:tracePt t="12906" x="2235200" y="1187450"/>
          <p14:tracePt t="12923" x="2260600" y="1187450"/>
          <p14:tracePt t="12939" x="2336800" y="1193800"/>
          <p14:tracePt t="12956" x="2368550" y="1200150"/>
          <p14:tracePt t="12973" x="2457450" y="1212850"/>
          <p14:tracePt t="12989" x="2533650" y="1219200"/>
          <p14:tracePt t="13006" x="2565400" y="1225550"/>
          <p14:tracePt t="13023" x="2647950" y="1238250"/>
          <p14:tracePt t="13040" x="2705100" y="1250950"/>
          <p14:tracePt t="13056" x="2743200" y="1257300"/>
          <p14:tracePt t="13058" x="2762250" y="1263650"/>
          <p14:tracePt t="13073" x="2787650" y="1270000"/>
          <p14:tracePt t="13089" x="2838450" y="1276350"/>
          <p14:tracePt t="13106" x="2844800" y="1276350"/>
          <p14:tracePt t="13123" x="2876550" y="1276350"/>
          <p14:tracePt t="13139" x="2889250" y="1282700"/>
          <p14:tracePt t="13156" x="2901950" y="1282700"/>
          <p14:tracePt t="13173" x="2921000" y="1282700"/>
          <p14:tracePt t="13189" x="2940050" y="1282700"/>
          <p14:tracePt t="13206" x="2952750" y="1282700"/>
          <p14:tracePt t="13222" x="2971800" y="1282700"/>
          <p14:tracePt t="13239" x="2990850" y="1282700"/>
          <p14:tracePt t="13256" x="3003550" y="1282700"/>
          <p14:tracePt t="13272" x="3016250" y="1282700"/>
          <p14:tracePt t="13289" x="3022600" y="1282700"/>
          <p14:tracePt t="13322" x="3035300" y="1276350"/>
          <p14:tracePt t="13356" x="3041650" y="1270000"/>
          <p14:tracePt t="13372" x="3048000" y="1270000"/>
          <p14:tracePt t="13408" x="3054350" y="1270000"/>
          <p14:tracePt t="13418" x="3054350" y="1263650"/>
          <p14:tracePt t="13549" x="3035300" y="1263650"/>
          <p14:tracePt t="13559" x="3022600" y="1263650"/>
          <p14:tracePt t="13569" x="2990850" y="1263650"/>
          <p14:tracePt t="13579" x="2952750" y="1263650"/>
          <p14:tracePt t="13589" x="2901950" y="1276350"/>
          <p14:tracePt t="13606" x="2844800" y="1282700"/>
          <p14:tracePt t="13622" x="2705100" y="1301750"/>
          <p14:tracePt t="13639" x="2565400" y="1308100"/>
          <p14:tracePt t="13656" x="2501900" y="1308100"/>
          <p14:tracePt t="13672" x="2387600" y="1308100"/>
          <p14:tracePt t="13689" x="2298700" y="1308100"/>
          <p14:tracePt t="13705" x="2254250" y="1308100"/>
          <p14:tracePt t="13722" x="2171700" y="1308100"/>
          <p14:tracePt t="13739" x="2133600" y="1301750"/>
          <p14:tracePt t="13755" x="2044700" y="1282700"/>
          <p14:tracePt t="13772" x="1949450" y="1270000"/>
          <p14:tracePt t="13789" x="1905000" y="1263650"/>
          <p14:tracePt t="13805" x="1803400" y="1244600"/>
          <p14:tracePt t="13822" x="1701800" y="1231900"/>
          <p14:tracePt t="13839" x="1651000" y="1225550"/>
          <p14:tracePt t="13855" x="1549400" y="1206500"/>
          <p14:tracePt t="13872" x="1454150" y="1200150"/>
          <p14:tracePt t="13889" x="1409700" y="1193800"/>
          <p14:tracePt t="13905" x="1308100" y="1187450"/>
          <p14:tracePt t="13922" x="1219200" y="1181100"/>
          <p14:tracePt t="13939" x="1168400" y="1181100"/>
          <p14:tracePt t="13956" x="1092200" y="1168400"/>
          <p14:tracePt t="13972" x="1016000" y="1168400"/>
          <p14:tracePt t="13989" x="984250" y="1168400"/>
          <p14:tracePt t="14005" x="908050" y="1162050"/>
          <p14:tracePt t="14022" x="825500" y="1155700"/>
          <p14:tracePt t="14039" x="806450" y="1155700"/>
          <p14:tracePt t="14055" x="755650" y="1149350"/>
          <p14:tracePt t="14072" x="711200" y="1136650"/>
          <p14:tracePt t="14089" x="698500" y="1130300"/>
          <p14:tracePt t="14105" x="660400" y="1123950"/>
          <p14:tracePt t="14122" x="635000" y="1111250"/>
          <p14:tracePt t="14139" x="615950" y="1104900"/>
          <p14:tracePt t="14155" x="584200" y="1085850"/>
          <p14:tracePt t="14172" x="565150" y="1073150"/>
          <p14:tracePt t="14188" x="552450" y="1073150"/>
          <p14:tracePt t="14205" x="546100" y="1066800"/>
          <p14:tracePt t="14222" x="533400" y="1066800"/>
          <p14:tracePt t="14238" x="527050" y="1060450"/>
          <p14:tracePt t="14272" x="520700" y="1060450"/>
          <p14:tracePt t="14332" x="520700" y="1054100"/>
          <p14:tracePt t="14804" x="527050" y="1054100"/>
          <p14:tracePt t="14814" x="533400" y="1054100"/>
          <p14:tracePt t="14824" x="539750" y="1054100"/>
          <p14:tracePt t="14838" x="546100" y="1054100"/>
          <p14:tracePt t="14855" x="552450" y="1054100"/>
          <p14:tracePt t="14871" x="558800" y="1054100"/>
          <p14:tracePt t="14888" x="565150" y="1054100"/>
          <p14:tracePt t="14905" x="584200" y="1054100"/>
          <p14:tracePt t="14921" x="596900" y="1054100"/>
          <p14:tracePt t="14938" x="635000" y="1060450"/>
          <p14:tracePt t="14955" x="679450" y="1066800"/>
          <p14:tracePt t="14971" x="692150" y="1066800"/>
          <p14:tracePt t="14988" x="711200" y="1073150"/>
          <p14:tracePt t="15005" x="730250" y="1073150"/>
          <p14:tracePt t="15021" x="736600" y="1073150"/>
          <p14:tracePt t="15038" x="755650" y="1079500"/>
          <p14:tracePt t="15055" x="774700" y="1085850"/>
          <p14:tracePt t="15071" x="787400" y="1085850"/>
          <p14:tracePt t="15088" x="812800" y="1092200"/>
          <p14:tracePt t="15105" x="825500" y="1092200"/>
          <p14:tracePt t="15121" x="850900" y="1098550"/>
          <p14:tracePt t="15138" x="876300" y="1104900"/>
          <p14:tracePt t="15171" x="895350" y="1111250"/>
          <p14:tracePt t="15188" x="901700" y="1111250"/>
          <p14:tracePt t="15204" x="908050" y="1111250"/>
          <p14:tracePt t="15221" x="914400" y="1111250"/>
          <p14:tracePt t="15238" x="927100" y="1111250"/>
          <p14:tracePt t="15255" x="939800" y="1117600"/>
          <p14:tracePt t="15271" x="952500" y="1117600"/>
          <p14:tracePt t="15288" x="971550" y="1123950"/>
          <p14:tracePt t="15304" x="977900" y="1123950"/>
          <p14:tracePt t="15321" x="996950" y="1123950"/>
          <p14:tracePt t="15338" x="1028700" y="1130300"/>
          <p14:tracePt t="15354" x="1041400" y="1130300"/>
          <p14:tracePt t="15371" x="1085850" y="1136650"/>
          <p14:tracePt t="15388" x="1143000" y="1136650"/>
          <p14:tracePt t="15404" x="1174750" y="1136650"/>
          <p14:tracePt t="15421" x="1270000" y="1143000"/>
          <p14:tracePt t="15438" x="1365250" y="1143000"/>
          <p14:tracePt t="15454" x="1422400" y="1143000"/>
          <p14:tracePt t="15471" x="1536700" y="1149350"/>
          <p14:tracePt t="15488" x="1657350" y="1149350"/>
          <p14:tracePt t="15505" x="1701800" y="1149350"/>
          <p14:tracePt t="15521" x="1765300" y="1149350"/>
          <p14:tracePt t="15538" x="1803400" y="1149350"/>
          <p14:tracePt t="15555" x="1822450" y="1149350"/>
          <p14:tracePt t="15557" x="1847850" y="1149350"/>
          <p14:tracePt t="15571" x="1866900" y="1149350"/>
          <p14:tracePt t="15588" x="1924050" y="1149350"/>
          <p14:tracePt t="15604" x="1943100" y="1149350"/>
          <p14:tracePt t="15621" x="1974850" y="1149350"/>
          <p14:tracePt t="15637" x="1987550" y="1149350"/>
          <p14:tracePt t="15671" x="1993900" y="1149350"/>
          <p14:tracePt t="15818" x="1981200" y="1149350"/>
          <p14:tracePt t="15828" x="1962150" y="1155700"/>
          <p14:tracePt t="15838" x="1943100" y="1162050"/>
          <p14:tracePt t="15848" x="1930400" y="1168400"/>
          <p14:tracePt t="15858" x="1892300" y="1181100"/>
          <p14:tracePt t="15871" x="1873250" y="1187450"/>
          <p14:tracePt t="15887" x="1835150" y="1193800"/>
          <p14:tracePt t="15904" x="1746250" y="1206500"/>
          <p14:tracePt t="15921" x="1638300" y="1219200"/>
          <p14:tracePt t="15937" x="1581150" y="1225550"/>
          <p14:tracePt t="15954" x="1485900" y="1225550"/>
          <p14:tracePt t="15971" x="1422400" y="1225550"/>
          <p14:tracePt t="15987" x="1390650" y="1231900"/>
          <p14:tracePt t="16004" x="1339850" y="1231900"/>
          <p14:tracePt t="16021" x="1301750" y="1231900"/>
          <p14:tracePt t="16037" x="1282700" y="1231900"/>
          <p14:tracePt t="16054" x="1270000" y="1231900"/>
          <p14:tracePt t="16070" x="1263650" y="1231900"/>
          <p14:tracePt t="16087" x="1257300" y="1231900"/>
          <p14:tracePt t="16862" x="1257300" y="1238250"/>
          <p14:tracePt t="16872" x="1250950" y="1238250"/>
          <p14:tracePt t="16882" x="1238250" y="1244600"/>
          <p14:tracePt t="16892" x="1225550" y="1270000"/>
          <p14:tracePt t="16903" x="1206500" y="1295400"/>
          <p14:tracePt t="16920" x="1174750" y="1327150"/>
          <p14:tracePt t="16937" x="1130300" y="1409700"/>
          <p14:tracePt t="16953" x="1085850" y="1485900"/>
          <p14:tracePt t="16970" x="1066800" y="1530350"/>
          <p14:tracePt t="16986" x="1035050" y="1625600"/>
          <p14:tracePt t="17003" x="1016000" y="1682750"/>
          <p14:tracePt t="17020" x="1009650" y="1720850"/>
          <p14:tracePt t="17037" x="996950" y="1765300"/>
          <p14:tracePt t="17053" x="990600" y="1816100"/>
          <p14:tracePt t="17070" x="984250" y="1841500"/>
          <p14:tracePt t="17086" x="977900" y="1930400"/>
          <p14:tracePt t="17103" x="977900" y="2025650"/>
          <p14:tracePt t="17120" x="977900" y="2076450"/>
          <p14:tracePt t="17136" x="977900" y="2165350"/>
          <p14:tracePt t="17153" x="977900" y="2216150"/>
          <p14:tracePt t="17170" x="971550" y="2241550"/>
          <p14:tracePt t="17186" x="971550" y="2298700"/>
          <p14:tracePt t="17203" x="971550" y="2374900"/>
          <p14:tracePt t="17220" x="971550" y="2406650"/>
          <p14:tracePt t="17236" x="971550" y="2470150"/>
          <p14:tracePt t="17253" x="971550" y="2489200"/>
          <p14:tracePt t="17270" x="971550" y="2508250"/>
          <p14:tracePt t="17286" x="971550" y="2514600"/>
          <p14:tracePt t="17303" x="971550" y="2520950"/>
          <p14:tracePt t="17595" x="965200" y="2527300"/>
          <p14:tracePt t="17605" x="958850" y="2552700"/>
          <p14:tracePt t="17615" x="946150" y="2578100"/>
          <p14:tracePt t="17625" x="927100" y="2628900"/>
          <p14:tracePt t="17636" x="914400" y="2673350"/>
          <p14:tracePt t="17653" x="901700" y="2717800"/>
          <p14:tracePt t="17669" x="869950" y="2800350"/>
          <p14:tracePt t="17686" x="850900" y="2870200"/>
          <p14:tracePt t="17703" x="831850" y="2914650"/>
          <p14:tracePt t="17719" x="800100" y="3035300"/>
          <p14:tracePt t="17736" x="755650" y="3213100"/>
          <p14:tracePt t="17753" x="749300" y="3282950"/>
          <p14:tracePt t="17769" x="736600" y="3371850"/>
          <p14:tracePt t="17786" x="730250" y="3435350"/>
          <p14:tracePt t="17803" x="723900" y="3454400"/>
          <p14:tracePt t="17819" x="723900" y="3498850"/>
          <p14:tracePt t="17836" x="717550" y="3536950"/>
          <p14:tracePt t="17852" x="717550" y="3581400"/>
          <p14:tracePt t="17869" x="704850" y="3676650"/>
          <p14:tracePt t="17886" x="704850" y="3784600"/>
          <p14:tracePt t="17902" x="704850" y="3841750"/>
          <p14:tracePt t="17919" x="704850" y="3917950"/>
          <p14:tracePt t="17937" x="704850" y="3949700"/>
          <p14:tracePt t="17953" x="704850" y="4006850"/>
          <p14:tracePt t="17970" x="704850" y="4051300"/>
          <p14:tracePt t="17987" x="704850" y="4127500"/>
          <p14:tracePt t="18002" x="704850" y="4159250"/>
          <p14:tracePt t="18019" x="711200" y="4229100"/>
          <p14:tracePt t="18036" x="711200" y="4248150"/>
          <p14:tracePt t="18052" x="711200" y="4267200"/>
          <p14:tracePt t="18069" x="711200" y="4273550"/>
          <p14:tracePt t="18378" x="711200" y="4279900"/>
          <p14:tracePt t="18388" x="711200" y="4292600"/>
          <p14:tracePt t="18398" x="711200" y="4305300"/>
          <p14:tracePt t="18408" x="717550" y="4337050"/>
          <p14:tracePt t="18419" x="717550" y="4375150"/>
          <p14:tracePt t="18435" x="717550" y="4406900"/>
          <p14:tracePt t="18452" x="717550" y="4489450"/>
          <p14:tracePt t="18469" x="717550" y="4597400"/>
          <p14:tracePt t="18485" x="717550" y="4654550"/>
          <p14:tracePt t="18502" x="730250" y="4762500"/>
          <p14:tracePt t="18519" x="742950" y="4876800"/>
          <p14:tracePt t="18535" x="749300" y="4921250"/>
          <p14:tracePt t="18552" x="755650" y="5003800"/>
          <p14:tracePt t="18569" x="768350" y="5041900"/>
          <p14:tracePt t="18585" x="774700" y="5060950"/>
          <p14:tracePt t="18602" x="781050" y="5080000"/>
          <p14:tracePt t="18619" x="787400" y="5105400"/>
          <p14:tracePt t="18635" x="793750" y="5105400"/>
          <p14:tracePt t="18652" x="793750" y="5118100"/>
          <p14:tracePt t="18669" x="800100" y="5130800"/>
          <p14:tracePt t="18685" x="800100" y="5137150"/>
          <p14:tracePt t="18702" x="812800" y="5149850"/>
          <p14:tracePt t="18719" x="812800" y="5162550"/>
          <p14:tracePt t="18735" x="819150" y="5200650"/>
          <p14:tracePt t="18752" x="831850" y="5257800"/>
          <p14:tracePt t="18769" x="850900" y="5295900"/>
          <p14:tracePt t="18785" x="863600" y="5353050"/>
          <p14:tracePt t="18802" x="882650" y="5403850"/>
          <p14:tracePt t="18819" x="895350" y="5429250"/>
          <p14:tracePt t="18835" x="920750" y="5480050"/>
          <p14:tracePt t="18852" x="946150" y="5518150"/>
          <p14:tracePt t="18868" x="958850" y="5537200"/>
          <p14:tracePt t="18885" x="984250" y="5562600"/>
          <p14:tracePt t="18902" x="1016000" y="5588000"/>
          <p14:tracePt t="18918" x="1035050" y="5600700"/>
          <p14:tracePt t="18935" x="1066800" y="5619750"/>
          <p14:tracePt t="18952" x="1111250" y="5638800"/>
          <p14:tracePt t="18968" x="1130300" y="5645150"/>
          <p14:tracePt t="18985" x="1168400" y="5651500"/>
          <p14:tracePt t="19002" x="1206500" y="5657850"/>
          <p14:tracePt t="19019" x="1212850" y="5664200"/>
          <p14:tracePt t="19035" x="1225550" y="5664200"/>
          <p14:tracePt t="19070" x="1231900" y="5664200"/>
          <p14:tracePt t="23111" x="1250950" y="5664200"/>
          <p14:tracePt t="23121" x="1289050" y="5645150"/>
          <p14:tracePt t="23131" x="1365250" y="5600700"/>
          <p14:tracePt t="23141" x="1517650" y="5518150"/>
          <p14:tracePt t="23151" x="1727200" y="5416550"/>
          <p14:tracePt t="23165" x="1911350" y="5314950"/>
          <p14:tracePt t="23182" x="2228850" y="5124450"/>
          <p14:tracePt t="23199" x="2362200" y="5041900"/>
          <p14:tracePt t="23215" x="2660650" y="4838700"/>
          <p14:tracePt t="23232" x="3028950" y="4603750"/>
          <p14:tracePt t="23249" x="3200400" y="4489450"/>
          <p14:tracePt t="23265" x="3435350" y="4337050"/>
          <p14:tracePt t="23282" x="3556000" y="4260850"/>
          <p14:tracePt t="23299" x="3581400" y="4248150"/>
          <p14:tracePt t="23315" x="3606800" y="4235450"/>
          <p14:tracePt t="23332" x="3625850" y="4229100"/>
          <p14:tracePt t="23349" x="3625850" y="4222750"/>
          <p14:tracePt t="23365" x="3638550" y="4222750"/>
          <p14:tracePt t="23382" x="3638550" y="4216400"/>
          <p14:tracePt t="23415" x="3644900" y="4216400"/>
          <p14:tracePt t="23443" x="3651250" y="4216400"/>
          <p14:tracePt t="23453" x="3663950" y="4216400"/>
          <p14:tracePt t="23465" x="3683000" y="4210050"/>
          <p14:tracePt t="23482" x="3721100" y="4210050"/>
          <p14:tracePt t="23498" x="3835400" y="4191000"/>
          <p14:tracePt t="23515" x="3994150" y="4165600"/>
          <p14:tracePt t="23532" x="4070350" y="4152900"/>
          <p14:tracePt t="23549" x="4210050" y="4127500"/>
          <p14:tracePt t="23565" x="4298950" y="4114800"/>
          <p14:tracePt t="23582" x="4330700" y="4108450"/>
          <p14:tracePt t="23599" x="4368800" y="4108450"/>
          <p14:tracePt t="23615" x="4387850" y="4102100"/>
          <p14:tracePt t="23632" x="4394200" y="4102100"/>
          <p14:tracePt t="24036" x="4400550" y="4089400"/>
          <p14:tracePt t="24046" x="4413250" y="4070350"/>
          <p14:tracePt t="24055" x="4425950" y="4038600"/>
          <p14:tracePt t="24065" x="4438650" y="3968750"/>
          <p14:tracePt t="24081" x="4457700" y="3892550"/>
          <p14:tracePt t="24098" x="4502150" y="3702050"/>
          <p14:tracePt t="24115" x="4546600" y="3473450"/>
          <p14:tracePt t="24131" x="4578350" y="3327400"/>
          <p14:tracePt t="24148" x="4641850" y="3054350"/>
          <p14:tracePt t="24165" x="4673600" y="2908300"/>
          <p14:tracePt t="24181" x="4737100" y="2679700"/>
          <p14:tracePt t="24198" x="4781550" y="2533650"/>
          <p14:tracePt t="24215" x="4794250" y="2489200"/>
          <p14:tracePt t="24231" x="4832350" y="2406650"/>
          <p14:tracePt t="24248" x="4864100" y="2324100"/>
          <p14:tracePt t="24265" x="4883150" y="2279650"/>
          <p14:tracePt t="24281" x="4933950" y="2197100"/>
          <p14:tracePt t="24298" x="4984750" y="2101850"/>
          <p14:tracePt t="24315" x="5016500" y="2063750"/>
          <p14:tracePt t="24331" x="5099050" y="1962150"/>
          <p14:tracePt t="24348" x="5207000" y="1854200"/>
          <p14:tracePt t="24365" x="5264150" y="1797050"/>
          <p14:tracePt t="24381" x="5372100" y="1701800"/>
          <p14:tracePt t="24398" x="5441950" y="1644650"/>
          <p14:tracePt t="24415" x="5461000" y="1631950"/>
          <p14:tracePt t="24431" x="5486400" y="1612900"/>
          <p14:tracePt t="24448" x="5499100" y="1612900"/>
          <p14:tracePt t="24481" x="5511800" y="1612900"/>
          <p14:tracePt t="24919" x="5511800" y="1600200"/>
          <p14:tracePt t="24929" x="5511800" y="1593850"/>
          <p14:tracePt t="24939" x="5511800" y="1568450"/>
          <p14:tracePt t="24949" x="5511800" y="1536700"/>
          <p14:tracePt t="24964" x="5511800" y="1504950"/>
          <p14:tracePt t="24981" x="5511800" y="1428750"/>
          <p14:tracePt t="24997" x="5511800" y="1397000"/>
          <p14:tracePt t="25015" x="5511800" y="1346200"/>
          <p14:tracePt t="25031" x="5511800" y="1308100"/>
          <p14:tracePt t="25048" x="5511800" y="1289050"/>
          <p14:tracePt t="25064" x="5511800" y="1270000"/>
          <p14:tracePt t="25081" x="5511800" y="1257300"/>
          <p14:tracePt t="25109" x="5511800" y="1250950"/>
          <p14:tracePt t="25160" x="5518150" y="1244600"/>
          <p14:tracePt t="25170" x="5530850" y="1244600"/>
          <p14:tracePt t="25180" x="5537200" y="1238250"/>
          <p14:tracePt t="25190" x="5562600" y="1238250"/>
          <p14:tracePt t="25200" x="5588000" y="1231900"/>
          <p14:tracePt t="25214" x="5613400" y="1225550"/>
          <p14:tracePt t="25231" x="5651500" y="1212850"/>
          <p14:tracePt t="25247" x="5670550" y="1212850"/>
          <p14:tracePt t="25264" x="5708650" y="1206500"/>
          <p14:tracePt t="25281" x="5740400" y="1193800"/>
          <p14:tracePt t="25297" x="5765800" y="1187450"/>
          <p14:tracePt t="25314" x="5835650" y="1149350"/>
          <p14:tracePt t="25330" x="5918200" y="1117600"/>
          <p14:tracePt t="25347" x="5962650" y="1111250"/>
          <p14:tracePt t="25364" x="6032500" y="1092200"/>
          <p14:tracePt t="25380" x="6083300" y="1085850"/>
          <p14:tracePt t="25397" x="6108700" y="1079500"/>
          <p14:tracePt t="25414" x="6140450" y="1073150"/>
          <p14:tracePt t="25431" x="6159500" y="1073150"/>
          <p14:tracePt t="25447" x="6172200" y="1073150"/>
          <p14:tracePt t="25464" x="6178550" y="1073150"/>
          <p14:tracePt t="25521" x="6184900" y="1073150"/>
          <p14:tracePt t="25622" x="6178550" y="1073150"/>
          <p14:tracePt t="25631" x="6165850" y="1073150"/>
          <p14:tracePt t="25642" x="6159500" y="1073150"/>
          <p14:tracePt t="25652" x="6140450" y="1079500"/>
          <p14:tracePt t="25664" x="6127750" y="1079500"/>
          <p14:tracePt t="25680" x="6108700" y="1085850"/>
          <p14:tracePt t="25697" x="6070600" y="1098550"/>
          <p14:tracePt t="25714" x="6019800" y="1104900"/>
          <p14:tracePt t="25730" x="6007100" y="1111250"/>
          <p14:tracePt t="25747" x="5956300" y="1111250"/>
          <p14:tracePt t="25764" x="5924550" y="1111250"/>
          <p14:tracePt t="25780" x="5905500" y="1111250"/>
          <p14:tracePt t="25797" x="5873750" y="1111250"/>
          <p14:tracePt t="25813" x="5835650" y="1111250"/>
          <p14:tracePt t="25830" x="5829300" y="1111250"/>
          <p14:tracePt t="25847" x="5810250" y="1104900"/>
          <p14:tracePt t="25864" x="5797550" y="1098550"/>
          <p14:tracePt t="25880" x="5791200" y="1098550"/>
          <p14:tracePt t="25913" x="5778500" y="1098550"/>
          <p14:tracePt t="25947" x="5772150" y="1092200"/>
          <p14:tracePt t="25963" x="5759450" y="1092200"/>
          <p14:tracePt t="25980" x="5759450" y="1085850"/>
          <p14:tracePt t="25997" x="5753100" y="1085850"/>
          <p14:tracePt t="26013" x="5746750" y="1079500"/>
          <p14:tracePt t="26047" x="5740400" y="1079500"/>
          <p14:tracePt t="26254" x="5746750" y="1079500"/>
          <p14:tracePt t="26264" x="5759450" y="1079500"/>
          <p14:tracePt t="26274" x="5772150" y="1079500"/>
          <p14:tracePt t="26284" x="5791200" y="1079500"/>
          <p14:tracePt t="26296" x="5816600" y="1079500"/>
          <p14:tracePt t="26313" x="5829300" y="1079500"/>
          <p14:tracePt t="26330" x="5899150" y="1079500"/>
          <p14:tracePt t="26347" x="5981700" y="1079500"/>
          <p14:tracePt t="26363" x="6026150" y="1079500"/>
          <p14:tracePt t="26380" x="6102350" y="1079500"/>
          <p14:tracePt t="26396" x="6165850" y="1079500"/>
          <p14:tracePt t="26413" x="6191250" y="1079500"/>
          <p14:tracePt t="26430" x="6242050" y="1079500"/>
          <p14:tracePt t="26447" x="6286500" y="1079500"/>
          <p14:tracePt t="26463" x="6311900" y="1079500"/>
          <p14:tracePt t="26480" x="6369050" y="1079500"/>
          <p14:tracePt t="26497" x="6407150" y="1079500"/>
          <p14:tracePt t="26513" x="6432550" y="1079500"/>
          <p14:tracePt t="26530" x="6464300" y="1085850"/>
          <p14:tracePt t="26546" x="6508750" y="1092200"/>
          <p14:tracePt t="26563" x="6521450" y="1092200"/>
          <p14:tracePt t="26580" x="6565900" y="1098550"/>
          <p14:tracePt t="26596" x="6604000" y="1111250"/>
          <p14:tracePt t="26613" x="6623050" y="1117600"/>
          <p14:tracePt t="26630" x="6661150" y="1123950"/>
          <p14:tracePt t="26646" x="6686550" y="1123950"/>
          <p14:tracePt t="26663" x="6692900" y="1123950"/>
          <p14:tracePt t="26680" x="6692900" y="1130300"/>
          <p14:tracePt t="26696" x="6699250" y="1130300"/>
          <p14:tracePt t="26807" x="6699250" y="1136650"/>
          <p14:tracePt t="26817" x="6686550" y="1143000"/>
          <p14:tracePt t="26827" x="6673850" y="1143000"/>
          <p14:tracePt t="26837" x="6648450" y="1149350"/>
          <p14:tracePt t="26847" x="6629400" y="1155700"/>
          <p14:tracePt t="26863" x="6591300" y="1162050"/>
          <p14:tracePt t="26880" x="6515100" y="1168400"/>
          <p14:tracePt t="26897" x="6470650" y="1168400"/>
          <p14:tracePt t="26913" x="6388100" y="1168400"/>
          <p14:tracePt t="26929" x="6299200" y="1168400"/>
          <p14:tracePt t="26946" x="6267450" y="1168400"/>
          <p14:tracePt t="26963" x="6191250" y="1168400"/>
          <p14:tracePt t="26979" x="6121400" y="1168400"/>
          <p14:tracePt t="26996" x="6102350" y="1168400"/>
          <p14:tracePt t="27013" x="6057900" y="1168400"/>
          <p14:tracePt t="27029" x="6032500" y="1162050"/>
          <p14:tracePt t="27046" x="6019800" y="1155700"/>
          <p14:tracePt t="27063" x="6000750" y="1155700"/>
          <p14:tracePt t="27079" x="5975350" y="1149350"/>
          <p14:tracePt t="27096" x="5962650" y="1149350"/>
          <p14:tracePt t="27113" x="5937250" y="1149350"/>
          <p14:tracePt t="27129" x="5911850" y="1143000"/>
          <p14:tracePt t="27146" x="5905500" y="1143000"/>
          <p14:tracePt t="27163" x="5880100" y="1136650"/>
          <p14:tracePt t="27179" x="5867400" y="1136650"/>
          <p14:tracePt t="27196" x="5861050" y="1136650"/>
          <p14:tracePt t="27213" x="5854700" y="1136650"/>
          <p14:tracePt t="27229" x="5848350" y="1136650"/>
          <p14:tracePt t="27298" x="5842000" y="1136650"/>
          <p14:tracePt t="28252" x="5854700" y="1136650"/>
          <p14:tracePt t="28262" x="5861050" y="1136650"/>
          <p14:tracePt t="28272" x="5880100" y="1136650"/>
          <p14:tracePt t="28282" x="5899150" y="1136650"/>
          <p14:tracePt t="28295" x="5918200" y="1136650"/>
          <p14:tracePt t="28312" x="5969000" y="1136650"/>
          <p14:tracePt t="28328" x="5994400" y="1136650"/>
          <p14:tracePt t="28345" x="6038850" y="1136650"/>
          <p14:tracePt t="28362" x="6096000" y="1136650"/>
          <p14:tracePt t="28378" x="6121400" y="1143000"/>
          <p14:tracePt t="28395" x="6184900" y="1149350"/>
          <p14:tracePt t="28412" x="6223000" y="1155700"/>
          <p14:tracePt t="28428" x="6280150" y="1162050"/>
          <p14:tracePt t="28445" x="6330950" y="1168400"/>
          <p14:tracePt t="28462" x="6343650" y="1168400"/>
          <p14:tracePt t="28478" x="6375400" y="1168400"/>
          <p14:tracePt t="28495" x="6407150" y="1168400"/>
          <p14:tracePt t="28512" x="6426200" y="1168400"/>
          <p14:tracePt t="28529" x="6464300" y="1168400"/>
          <p14:tracePt t="28545" x="6502400" y="1168400"/>
          <p14:tracePt t="28562" x="6527800" y="1168400"/>
          <p14:tracePt t="28578" x="6584950" y="1174750"/>
          <p14:tracePt t="28595" x="6629400" y="1174750"/>
          <p14:tracePt t="28612" x="6654800" y="1181100"/>
          <p14:tracePt t="28628" x="6699250" y="1187450"/>
          <p14:tracePt t="28645" x="6743700" y="1187450"/>
          <p14:tracePt t="28661" x="6769100" y="1193800"/>
          <p14:tracePt t="28678" x="6819900" y="1193800"/>
          <p14:tracePt t="28695" x="6864350" y="1200150"/>
          <p14:tracePt t="28711" x="6889750" y="1200150"/>
          <p14:tracePt t="28728" x="6953250" y="1200150"/>
          <p14:tracePt t="28745" x="7016750" y="1200150"/>
          <p14:tracePt t="28761" x="7048500" y="1200150"/>
          <p14:tracePt t="28778" x="7118350" y="1200150"/>
          <p14:tracePt t="28795" x="7156450" y="1193800"/>
          <p14:tracePt t="28811" x="7175500" y="1181100"/>
          <p14:tracePt t="28828" x="7219950" y="1168400"/>
          <p14:tracePt t="28845" x="7270750" y="1149350"/>
          <p14:tracePt t="28861" x="7296150" y="1143000"/>
          <p14:tracePt t="28878" x="7353300" y="1130300"/>
          <p14:tracePt t="28895" x="7410450" y="1117600"/>
          <p14:tracePt t="28911" x="7435850" y="1117600"/>
          <p14:tracePt t="28928" x="7480300" y="1117600"/>
          <p14:tracePt t="28945" x="7531100" y="1117600"/>
          <p14:tracePt t="28962" x="7562850" y="1117600"/>
          <p14:tracePt t="28978" x="7607300" y="1117600"/>
          <p14:tracePt t="28995" x="7645400" y="1117600"/>
          <p14:tracePt t="29012" x="7651750" y="1117600"/>
          <p14:tracePt t="29028" x="7670800" y="1117600"/>
          <p14:tracePt t="29046" x="7683500" y="1117600"/>
          <p14:tracePt t="29086" x="7689850" y="1117600"/>
          <p14:tracePt t="29296" x="7689850" y="1111250"/>
          <p14:tracePt t="29317" x="7683500" y="1111250"/>
          <p14:tracePt t="29326" x="7670800" y="1104900"/>
          <p14:tracePt t="29336" x="7670800" y="1098550"/>
          <p14:tracePt t="29346" x="7651750" y="1092200"/>
          <p14:tracePt t="29361" x="7645400" y="1085850"/>
          <p14:tracePt t="29378" x="7613650" y="1073150"/>
          <p14:tracePt t="29394" x="7600950" y="1060450"/>
          <p14:tracePt t="29411" x="7569200" y="1041400"/>
          <p14:tracePt t="29428" x="7531100" y="1022350"/>
          <p14:tracePt t="29444" x="7512050" y="1009650"/>
          <p14:tracePt t="29461" x="7461250" y="984250"/>
          <p14:tracePt t="29478" x="7410450" y="958850"/>
          <p14:tracePt t="29494" x="7372350" y="946150"/>
          <p14:tracePt t="29511" x="7315200" y="927100"/>
          <p14:tracePt t="29528" x="7251700" y="908050"/>
          <p14:tracePt t="29544" x="7219950" y="895350"/>
          <p14:tracePt t="29561" x="7150100" y="882650"/>
          <p14:tracePt t="29578" x="7086600" y="876300"/>
          <p14:tracePt t="29594" x="7048500" y="876300"/>
          <p14:tracePt t="29611" x="6991350" y="876300"/>
          <p14:tracePt t="29628" x="6940550" y="876300"/>
          <p14:tracePt t="29644" x="6908800" y="876300"/>
          <p14:tracePt t="29661" x="6851650" y="876300"/>
          <p14:tracePt t="29677" x="6794500" y="876300"/>
          <p14:tracePt t="29694" x="6762750" y="882650"/>
          <p14:tracePt t="29711" x="6705600" y="889000"/>
          <p14:tracePt t="29727" x="6648450" y="895350"/>
          <p14:tracePt t="29744" x="6623050" y="901700"/>
          <p14:tracePt t="29761" x="6559550" y="908050"/>
          <p14:tracePt t="29777" x="6502400" y="914400"/>
          <p14:tracePt t="29794" x="6470650" y="914400"/>
          <p14:tracePt t="29811" x="6413500" y="920750"/>
          <p14:tracePt t="29827" x="6381750" y="920750"/>
          <p14:tracePt t="29844" x="6311900" y="920750"/>
          <p14:tracePt t="29861" x="6235700" y="920750"/>
          <p14:tracePt t="29877" x="6203950" y="920750"/>
          <p14:tracePt t="29894" x="6146800" y="920750"/>
          <p14:tracePt t="29911" x="6083300" y="920750"/>
          <p14:tracePt t="29927" x="6051550" y="920750"/>
          <p14:tracePt t="29944" x="5975350" y="920750"/>
          <p14:tracePt t="29961" x="5918200" y="920750"/>
          <p14:tracePt t="29977" x="5899150" y="920750"/>
          <p14:tracePt t="29994" x="5848350" y="920750"/>
          <p14:tracePt t="30011" x="5810250" y="920750"/>
          <p14:tracePt t="30028" x="5791200" y="920750"/>
          <p14:tracePt t="30044" x="5765800" y="920750"/>
          <p14:tracePt t="30061" x="5746750" y="920750"/>
          <p14:tracePt t="30077" x="5734050" y="920750"/>
          <p14:tracePt t="30094" x="5727700" y="920750"/>
          <p14:tracePt t="30110" x="5721350" y="920750"/>
          <p14:tracePt t="30129" x="5715000" y="920750"/>
          <p14:tracePt t="30190" x="5708650" y="920750"/>
          <p14:tracePt t="30200" x="5708650" y="927100"/>
          <p14:tracePt t="30209" x="5708650" y="939800"/>
          <p14:tracePt t="30230" x="5708650" y="952500"/>
          <p14:tracePt t="30241" x="5708650" y="958850"/>
          <p14:tracePt t="30251" x="5708650" y="971550"/>
          <p14:tracePt t="30261" x="5708650" y="977900"/>
          <p14:tracePt t="30281" x="5708650" y="984250"/>
          <p14:tracePt t="30294" x="5708650" y="996950"/>
          <p14:tracePt t="30311" x="5708650" y="1003300"/>
          <p14:tracePt t="30327" x="5708650" y="1009650"/>
          <p14:tracePt t="30350" x="5708650" y="1016000"/>
          <p14:tracePt t="30360" x="5708650" y="1022350"/>
          <p14:tracePt t="30377" x="5708650" y="1028700"/>
          <p14:tracePt t="30400" x="5708650" y="1035050"/>
          <p14:tracePt t="30420" x="5708650" y="1041400"/>
          <p14:tracePt t="30471" x="5708650" y="1047750"/>
          <p14:tracePt t="30642" x="5708650" y="1054100"/>
          <p14:tracePt t="38515" x="5715000" y="1054100"/>
          <p14:tracePt t="38526" x="5721350" y="1054100"/>
          <p14:tracePt t="38545" x="5740400" y="1054100"/>
          <p14:tracePt t="38555" x="5746750" y="1054100"/>
          <p14:tracePt t="38565" x="5772150" y="1054100"/>
          <p14:tracePt t="38576" x="5791200" y="1054100"/>
          <p14:tracePt t="38588" x="5810250" y="1054100"/>
          <p14:tracePt t="38604" x="5842000" y="1054100"/>
          <p14:tracePt t="38621" x="5918200" y="1054100"/>
          <p14:tracePt t="38638" x="6007100" y="1066800"/>
          <p14:tracePt t="38654" x="6038850" y="1066800"/>
          <p14:tracePt t="38671" x="6108700" y="1079500"/>
          <p14:tracePt t="38688" x="6159500" y="1085850"/>
          <p14:tracePt t="38704" x="6184900" y="1092200"/>
          <p14:tracePt t="38721" x="6216650" y="1098550"/>
          <p14:tracePt t="38738" x="6254750" y="1098550"/>
          <p14:tracePt t="38754" x="6267450" y="1104900"/>
          <p14:tracePt t="38771" x="6311900" y="1117600"/>
          <p14:tracePt t="38788" x="6343650" y="1123950"/>
          <p14:tracePt t="38804" x="6362700" y="1130300"/>
          <p14:tracePt t="38821" x="6400800" y="1143000"/>
          <p14:tracePt t="38838" x="6426200" y="1143000"/>
          <p14:tracePt t="38854" x="6432550" y="1149350"/>
          <p14:tracePt t="38871" x="6464300" y="1149350"/>
          <p14:tracePt t="38888" x="6489700" y="1149350"/>
          <p14:tracePt t="38904" x="6502400" y="1155700"/>
          <p14:tracePt t="38921" x="6521450" y="1155700"/>
          <p14:tracePt t="38937" x="6553200" y="1155700"/>
          <p14:tracePt t="38954" x="6565900" y="1162050"/>
          <p14:tracePt t="38971" x="6591300" y="1162050"/>
          <p14:tracePt t="38987" x="6623050" y="1168400"/>
          <p14:tracePt t="39004" x="6635750" y="1168400"/>
          <p14:tracePt t="39021" x="6667500" y="1168400"/>
          <p14:tracePt t="39037" x="6686550" y="1168400"/>
          <p14:tracePt t="39054" x="6692900" y="1168400"/>
          <p14:tracePt t="39071" x="6724650" y="1168400"/>
          <p14:tracePt t="39087" x="6750050" y="1155700"/>
          <p14:tracePt t="39104" x="6762750" y="1149350"/>
          <p14:tracePt t="39121" x="6788150" y="1136650"/>
          <p14:tracePt t="39137" x="6819900" y="1123950"/>
          <p14:tracePt t="39154" x="6832600" y="1117600"/>
          <p14:tracePt t="39171" x="6851650" y="1111250"/>
          <p14:tracePt t="39187" x="6858000" y="1111250"/>
          <p14:tracePt t="39204" x="6864350" y="1104900"/>
          <p14:tracePt t="39221" x="6870700" y="1104900"/>
          <p14:tracePt t="39237" x="6877050" y="1104900"/>
          <p14:tracePt t="39254" x="6877050" y="1098550"/>
          <p14:tracePt t="39271" x="6877050" y="1092200"/>
          <p14:tracePt t="39289" x="6877050" y="1079500"/>
          <p14:tracePt t="39304" x="6877050" y="1073150"/>
          <p14:tracePt t="39321" x="6877050" y="1047750"/>
          <p14:tracePt t="39337" x="6877050" y="1041400"/>
          <p14:tracePt t="39354" x="6858000" y="1016000"/>
          <p14:tracePt t="39371" x="6832600" y="996950"/>
          <p14:tracePt t="39387" x="6826250" y="984250"/>
          <p14:tracePt t="39404" x="6788150" y="952500"/>
          <p14:tracePt t="39420" x="6737350" y="920750"/>
          <p14:tracePt t="39437" x="6711950" y="914400"/>
          <p14:tracePt t="39454" x="6648450" y="895350"/>
          <p14:tracePt t="39470" x="6604000" y="882650"/>
          <p14:tracePt t="39487" x="6578600" y="876300"/>
          <p14:tracePt t="39504" x="6540500" y="876300"/>
          <p14:tracePt t="39520" x="6515100" y="876300"/>
          <p14:tracePt t="39537" x="6508750" y="876300"/>
          <p14:tracePt t="39554" x="6483350" y="876300"/>
          <p14:tracePt t="39571" x="6470650" y="876300"/>
          <p14:tracePt t="39587" x="6457950" y="876300"/>
          <p14:tracePt t="39604" x="6438900" y="901700"/>
          <p14:tracePt t="39620" x="6413500" y="927100"/>
          <p14:tracePt t="39637" x="6394450" y="946150"/>
          <p14:tracePt t="39654" x="6375400" y="984250"/>
          <p14:tracePt t="39670" x="6350000" y="1022350"/>
          <p14:tracePt t="39687" x="6343650" y="1035050"/>
          <p14:tracePt t="39704" x="6330950" y="1066800"/>
          <p14:tracePt t="39720" x="6318250" y="1085850"/>
          <p14:tracePt t="39737" x="6318250" y="1104900"/>
          <p14:tracePt t="39754" x="6318250" y="1130300"/>
          <p14:tracePt t="39770" x="6318250" y="1155700"/>
          <p14:tracePt t="39787" x="6318250" y="1174750"/>
          <p14:tracePt t="39804" x="6318250" y="1200150"/>
          <p14:tracePt t="39820" x="6330950" y="1212850"/>
          <p14:tracePt t="39837" x="6343650" y="1225550"/>
          <p14:tracePt t="39853" x="6362700" y="1238250"/>
          <p14:tracePt t="39870" x="6375400" y="1244600"/>
          <p14:tracePt t="39887" x="6407150" y="1263650"/>
          <p14:tracePt t="39903" x="6451600" y="1276350"/>
          <p14:tracePt t="39921" x="6477000" y="1276350"/>
          <p14:tracePt t="39937" x="6515100" y="1276350"/>
          <p14:tracePt t="39954" x="6565900" y="1276350"/>
          <p14:tracePt t="39970" x="6597650" y="1276350"/>
          <p14:tracePt t="39987" x="6635750" y="1276350"/>
          <p14:tracePt t="40004" x="6686550" y="1263650"/>
          <p14:tracePt t="40020" x="6705600" y="1257300"/>
          <p14:tracePt t="40037" x="6731000" y="1244600"/>
          <p14:tracePt t="40053" x="6743700" y="1231900"/>
          <p14:tracePt t="40070" x="6756400" y="1231900"/>
          <p14:tracePt t="40087" x="6769100" y="1219200"/>
          <p14:tracePt t="40103" x="6781800" y="1212850"/>
          <p14:tracePt t="40120" x="6788150" y="1206500"/>
          <p14:tracePt t="40137" x="6794500" y="1200150"/>
          <p14:tracePt t="40153" x="6800850" y="1187450"/>
          <p14:tracePt t="40187" x="6807200" y="1181100"/>
          <p14:tracePt t="40203" x="6813550" y="1162050"/>
          <p14:tracePt t="40237" x="6813550" y="1143000"/>
          <p14:tracePt t="40254" x="6813550" y="1117600"/>
          <p14:tracePt t="40270" x="6813550" y="1111250"/>
          <p14:tracePt t="40287" x="6807200" y="1085850"/>
          <p14:tracePt t="40303" x="6794500" y="1066800"/>
          <p14:tracePt t="40320" x="6788150" y="1060450"/>
          <p14:tracePt t="40336" x="6775450" y="1047750"/>
          <p14:tracePt t="40353" x="6762750" y="1028700"/>
          <p14:tracePt t="40370" x="6750050" y="1022350"/>
          <p14:tracePt t="40386" x="6731000" y="1003300"/>
          <p14:tracePt t="40403" x="6692900" y="984250"/>
          <p14:tracePt t="40420" x="6680200" y="984250"/>
          <p14:tracePt t="40436" x="6648450" y="971550"/>
          <p14:tracePt t="40453" x="6623050" y="958850"/>
          <p14:tracePt t="40470" x="6604000" y="958850"/>
          <p14:tracePt t="40487" x="6572250" y="952500"/>
          <p14:tracePt t="40503" x="6546850" y="946150"/>
          <p14:tracePt t="40520" x="6527800" y="946150"/>
          <p14:tracePt t="40536" x="6502400" y="946150"/>
          <p14:tracePt t="40554" x="6477000" y="946150"/>
          <p14:tracePt t="40570" x="6464300" y="946150"/>
          <p14:tracePt t="40587" x="6445250" y="946150"/>
          <p14:tracePt t="40603" x="6438900" y="946150"/>
          <p14:tracePt t="40620" x="6419850" y="946150"/>
          <p14:tracePt t="40636" x="6400800" y="958850"/>
          <p14:tracePt t="40653" x="6394450" y="965200"/>
          <p14:tracePt t="40670" x="6381750" y="984250"/>
          <p14:tracePt t="40686" x="6362700" y="996950"/>
          <p14:tracePt t="40703" x="6362700" y="1003300"/>
          <p14:tracePt t="40720" x="6350000" y="1009650"/>
          <p14:tracePt t="40736" x="6343650" y="1028700"/>
          <p14:tracePt t="40753" x="6337300" y="1047750"/>
          <p14:tracePt t="40769" x="6337300" y="1092200"/>
          <p14:tracePt t="40786" x="6330950" y="1136650"/>
          <p14:tracePt t="40803" x="6330950" y="1162050"/>
          <p14:tracePt t="40819" x="6330950" y="1193800"/>
          <p14:tracePt t="40836" x="6330950" y="1225550"/>
          <p14:tracePt t="40869" x="6337300" y="1244600"/>
          <p14:tracePt t="40887" x="6343650" y="1244600"/>
          <p14:tracePt t="40946" x="6343650" y="1250950"/>
          <p14:tracePt t="41016" x="6350000" y="1250950"/>
          <p14:tracePt t="41036" x="6356350" y="1250950"/>
          <p14:tracePt t="41056" x="6362700" y="1257300"/>
          <p14:tracePt t="41066" x="6375400" y="1257300"/>
          <p14:tracePt t="41086" x="6388100" y="1263650"/>
          <p14:tracePt t="41096" x="6400800" y="1270000"/>
          <p14:tracePt t="41116" x="6413500" y="1276350"/>
          <p14:tracePt t="41126" x="6426200" y="1276350"/>
          <p14:tracePt t="41136" x="6432550" y="1282700"/>
          <p14:tracePt t="41153" x="6445250" y="1289050"/>
          <p14:tracePt t="41169" x="6464300" y="1289050"/>
          <p14:tracePt t="41186" x="6483350" y="1289050"/>
          <p14:tracePt t="41202" x="6489700" y="1295400"/>
          <p14:tracePt t="41219" x="6502400" y="1295400"/>
          <p14:tracePt t="41236" x="6521450" y="1301750"/>
          <p14:tracePt t="41252" x="6546850" y="1301750"/>
          <p14:tracePt t="41269" x="6584950" y="1301750"/>
          <p14:tracePt t="41286" x="6597650" y="1301750"/>
          <p14:tracePt t="41302" x="6629400" y="1308100"/>
          <p14:tracePt t="41319" x="6648450" y="1308100"/>
          <p14:tracePt t="41336" x="6661150" y="1314450"/>
          <p14:tracePt t="41352" x="6686550" y="1314450"/>
          <p14:tracePt t="41369" x="6718300" y="1320800"/>
          <p14:tracePt t="41386" x="6731000" y="1320800"/>
          <p14:tracePt t="41402" x="6750050" y="1320800"/>
          <p14:tracePt t="41419" x="6769100" y="1320800"/>
          <p14:tracePt t="41436" x="6781800" y="1320800"/>
          <p14:tracePt t="41453" x="6807200" y="1320800"/>
          <p14:tracePt t="41469" x="6832600" y="1320800"/>
          <p14:tracePt t="41486" x="6845300" y="1320800"/>
          <p14:tracePt t="41503" x="6864350" y="1320800"/>
          <p14:tracePt t="41519" x="6896100" y="1320800"/>
          <p14:tracePt t="41536" x="6902450" y="1320800"/>
          <p14:tracePt t="41552" x="6921500" y="1320800"/>
          <p14:tracePt t="41569" x="6946900" y="1320800"/>
          <p14:tracePt t="41588" x="6959600" y="1320800"/>
          <p14:tracePt t="41608" x="6972300" y="1320800"/>
          <p14:tracePt t="41619" x="6978650" y="1320800"/>
          <p14:tracePt t="41638" x="6985000" y="1314450"/>
          <p14:tracePt t="41652" x="6991350" y="1314450"/>
          <p14:tracePt t="41669" x="6997700" y="1314450"/>
          <p14:tracePt t="41729" x="7004050" y="1308100"/>
          <p14:tracePt t="41739" x="7004050" y="1301750"/>
          <p14:tracePt t="41749" x="7010400" y="1301750"/>
          <p14:tracePt t="41759" x="7010400" y="1295400"/>
          <p14:tracePt t="41769" x="7010400" y="1289050"/>
          <p14:tracePt t="41785" x="7010400" y="1282700"/>
          <p14:tracePt t="41802" x="7010400" y="1276350"/>
          <p14:tracePt t="41819" x="7010400" y="1270000"/>
          <p14:tracePt t="41835" x="7010400" y="1263650"/>
          <p14:tracePt t="41852" x="7010400" y="1250950"/>
          <p14:tracePt t="41869" x="6997700" y="1238250"/>
          <p14:tracePt t="41885" x="6991350" y="1231900"/>
          <p14:tracePt t="41902" x="6965950" y="1212850"/>
          <p14:tracePt t="41919" x="6946900" y="1206500"/>
          <p14:tracePt t="41935" x="6908800" y="1181100"/>
          <p14:tracePt t="41952" x="6864350" y="1162050"/>
          <p14:tracePt t="41969" x="6845300" y="1149350"/>
          <p14:tracePt t="41985" x="6807200" y="1136650"/>
          <p14:tracePt t="42002" x="6769100" y="1130300"/>
          <p14:tracePt t="42019" x="6743700" y="1130300"/>
          <p14:tracePt t="42035" x="6705600" y="1123950"/>
          <p14:tracePt t="42052" x="6661150" y="1123950"/>
          <p14:tracePt t="42069" x="6648450" y="1123950"/>
          <p14:tracePt t="42085" x="6604000" y="1123950"/>
          <p14:tracePt t="42102" x="6565900" y="1117600"/>
          <p14:tracePt t="42119" x="6546850" y="1117600"/>
          <p14:tracePt t="42135" x="6508750" y="1117600"/>
          <p14:tracePt t="42152" x="6470650" y="1117600"/>
          <p14:tracePt t="42168" x="6457950" y="1117600"/>
          <p14:tracePt t="42185" x="6419850" y="1117600"/>
          <p14:tracePt t="42202" x="6388100" y="1117600"/>
          <p14:tracePt t="42218" x="6369050" y="1117600"/>
          <p14:tracePt t="42235" x="6337300" y="1117600"/>
          <p14:tracePt t="42252" x="6305550" y="1123950"/>
          <p14:tracePt t="42268" x="6292850" y="1123950"/>
          <p14:tracePt t="42285" x="6254750" y="1130300"/>
          <p14:tracePt t="42302" x="6229350" y="1143000"/>
          <p14:tracePt t="42318" x="6210300" y="1149350"/>
          <p14:tracePt t="42335" x="6191250" y="1162050"/>
          <p14:tracePt t="42352" x="6178550" y="1168400"/>
          <p14:tracePt t="42368" x="6178550" y="1174750"/>
          <p14:tracePt t="42385" x="6172200" y="1181100"/>
          <p14:tracePt t="42402" x="6165850" y="1187450"/>
          <p14:tracePt t="42418" x="6159500" y="1200150"/>
          <p14:tracePt t="42435" x="6153150" y="1219200"/>
          <p14:tracePt t="42452" x="6153150" y="1238250"/>
          <p14:tracePt t="42468" x="6153150" y="1257300"/>
          <p14:tracePt t="42485" x="6153150" y="1276350"/>
          <p14:tracePt t="42502" x="6153150" y="1295400"/>
          <p14:tracePt t="42518" x="6153150" y="1308100"/>
          <p14:tracePt t="42535" x="6159500" y="1320800"/>
          <p14:tracePt t="42552" x="6172200" y="1346200"/>
          <p14:tracePt t="42568" x="6178550" y="1352550"/>
          <p14:tracePt t="42585" x="6203950" y="1377950"/>
          <p14:tracePt t="42602" x="6210300" y="1390650"/>
          <p14:tracePt t="42618" x="6242050" y="1409700"/>
          <p14:tracePt t="42635" x="6273800" y="1428750"/>
          <p14:tracePt t="42652" x="6286500" y="1435100"/>
          <p14:tracePt t="42669" x="6318250" y="1447800"/>
          <p14:tracePt t="42685" x="6350000" y="1454150"/>
          <p14:tracePt t="42702" x="6369050" y="1460500"/>
          <p14:tracePt t="42718" x="6407150" y="1466850"/>
          <p14:tracePt t="42735" x="6451600" y="1466850"/>
          <p14:tracePt t="42752" x="6470650" y="1466850"/>
          <p14:tracePt t="42768" x="6508750" y="1466850"/>
          <p14:tracePt t="42785" x="6546850" y="1466850"/>
          <p14:tracePt t="42802" x="6565900" y="1466850"/>
          <p14:tracePt t="42818" x="6604000" y="1466850"/>
          <p14:tracePt t="42835" x="6642100" y="1466850"/>
          <p14:tracePt t="42851" x="6648450" y="1466850"/>
          <p14:tracePt t="42868" x="6680200" y="1466850"/>
          <p14:tracePt t="42885" x="6699250" y="1466850"/>
          <p14:tracePt t="42901" x="6705600" y="1466850"/>
          <p14:tracePt t="42918" x="6737350" y="1466850"/>
          <p14:tracePt t="42935" x="6775450" y="1454150"/>
          <p14:tracePt t="42951" x="6794500" y="1447800"/>
          <p14:tracePt t="42968" x="6838950" y="1435100"/>
          <p14:tracePt t="42985" x="6870700" y="1416050"/>
          <p14:tracePt t="43002" x="6889750" y="1409700"/>
          <p14:tracePt t="43018" x="6902450" y="1403350"/>
          <p14:tracePt t="43035" x="6921500" y="1390650"/>
          <p14:tracePt t="43068" x="6940550" y="1384300"/>
          <p14:tracePt t="43085" x="6953250" y="1377950"/>
          <p14:tracePt t="43101" x="6959600" y="1371600"/>
          <p14:tracePt t="43118" x="6965950" y="1371600"/>
          <p14:tracePt t="43134" x="6972300" y="1371600"/>
          <p14:tracePt t="43151" x="6978650" y="1365250"/>
          <p14:tracePt t="43195" x="6978650" y="1358900"/>
          <p14:tracePt t="43215" x="6978650" y="1352550"/>
          <p14:tracePt t="43255" x="6978650" y="1346200"/>
          <p14:tracePt t="43275" x="6978650" y="1339850"/>
          <p14:tracePt t="43295" x="6978650" y="1333500"/>
          <p14:tracePt t="43305" x="6978650" y="1320800"/>
          <p14:tracePt t="43326" x="6978650" y="1314450"/>
          <p14:tracePt t="43336" x="6965950" y="1301750"/>
          <p14:tracePt t="43346" x="6946900" y="1289050"/>
          <p14:tracePt t="43356" x="6940550" y="1282700"/>
          <p14:tracePt t="43368" x="6921500" y="1270000"/>
          <p14:tracePt t="43384" x="6896100" y="1257300"/>
          <p14:tracePt t="43401" x="6851650" y="1231900"/>
          <p14:tracePt t="43418" x="6800850" y="1206500"/>
          <p14:tracePt t="43434" x="6781800" y="1193800"/>
          <p14:tracePt t="43451" x="6731000" y="1168400"/>
          <p14:tracePt t="43468" x="6680200" y="1149350"/>
          <p14:tracePt t="43484" x="6654800" y="1143000"/>
          <p14:tracePt t="43501" x="6604000" y="1130300"/>
          <p14:tracePt t="43517" x="6559550" y="1123950"/>
          <p14:tracePt t="43534" x="6534150" y="1123950"/>
          <p14:tracePt t="43551" x="6489700" y="1117600"/>
          <p14:tracePt t="43567" x="6438900" y="1111250"/>
          <p14:tracePt t="43584" x="6413500" y="1111250"/>
          <p14:tracePt t="43601" x="6369050" y="1111250"/>
          <p14:tracePt t="43617" x="6318250" y="1111250"/>
          <p14:tracePt t="43634" x="6305550" y="1111250"/>
          <p14:tracePt t="43651" x="6261100" y="1111250"/>
          <p14:tracePt t="43668" x="6235700" y="1111250"/>
          <p14:tracePt t="43684" x="6223000" y="1111250"/>
          <p14:tracePt t="43701" x="6203950" y="1117600"/>
          <p14:tracePt t="43717" x="6191250" y="1123950"/>
          <p14:tracePt t="43734" x="6184900" y="1130300"/>
          <p14:tracePt t="43751" x="6172200" y="1143000"/>
          <p14:tracePt t="43767" x="6159500" y="1168400"/>
          <p14:tracePt t="43784" x="6159500" y="1181100"/>
          <p14:tracePt t="43801" x="6153150" y="1206500"/>
          <p14:tracePt t="43817" x="6146800" y="1238250"/>
          <p14:tracePt t="43834" x="6146800" y="1257300"/>
          <p14:tracePt t="43851" x="6146800" y="1295400"/>
          <p14:tracePt t="43868" x="6153150" y="1339850"/>
          <p14:tracePt t="43884" x="6159500" y="1352550"/>
          <p14:tracePt t="43901" x="6184900" y="1397000"/>
          <p14:tracePt t="43917" x="6203950" y="1428750"/>
          <p14:tracePt t="43934" x="6216650" y="1441450"/>
          <p14:tracePt t="43951" x="6242050" y="1460500"/>
          <p14:tracePt t="43967" x="6267450" y="1485900"/>
          <p14:tracePt t="43984" x="6286500" y="1498600"/>
          <p14:tracePt t="44001" x="6337300" y="1524000"/>
          <p14:tracePt t="44017" x="6375400" y="1530350"/>
          <p14:tracePt t="44034" x="6432550" y="1549400"/>
          <p14:tracePt t="44050" x="6483350" y="1555750"/>
          <p14:tracePt t="44068" x="6527800" y="1568450"/>
          <p14:tracePt t="44084" x="6553200" y="1568450"/>
          <p14:tracePt t="44101" x="6610350" y="1568450"/>
          <p14:tracePt t="44117" x="6635750" y="1568450"/>
          <p14:tracePt t="44134" x="6680200" y="1568450"/>
          <p14:tracePt t="44150" x="6724650" y="1562100"/>
          <p14:tracePt t="44167" x="6737350" y="1555750"/>
          <p14:tracePt t="44184" x="6781800" y="1536700"/>
          <p14:tracePt t="44200" x="6826250" y="1517650"/>
          <p14:tracePt t="44217" x="6845300" y="1511300"/>
          <p14:tracePt t="44234" x="6870700" y="1498600"/>
          <p14:tracePt t="44250" x="6896100" y="1485900"/>
          <p14:tracePt t="44267" x="6902450" y="1473200"/>
          <p14:tracePt t="44284" x="6921500" y="1466850"/>
          <p14:tracePt t="44300" x="6934200" y="1454150"/>
          <p14:tracePt t="44317" x="6940550" y="1447800"/>
          <p14:tracePt t="44334" x="6946900" y="1447800"/>
          <p14:tracePt t="44367" x="6953250" y="1441450"/>
          <p14:tracePt t="44429" x="6953250" y="1435100"/>
          <p14:tracePt t="44440" x="6959600" y="1435100"/>
          <p14:tracePt t="44459" x="6959600" y="1428750"/>
          <p14:tracePt t="44470" x="6959600" y="1422400"/>
          <p14:tracePt t="44480" x="6959600" y="1416050"/>
          <p14:tracePt t="44490" x="6959600" y="1409700"/>
          <p14:tracePt t="44500" x="6959600" y="1397000"/>
          <p14:tracePt t="44520" x="6959600" y="1384300"/>
          <p14:tracePt t="44533" x="6959600" y="1377950"/>
          <p14:tracePt t="44550" x="6946900" y="1352550"/>
          <p14:tracePt t="44567" x="6940550" y="1339850"/>
          <p14:tracePt t="44583" x="6921500" y="1320800"/>
          <p14:tracePt t="44600" x="6902450" y="1308100"/>
          <p14:tracePt t="44617" x="6896100" y="1295400"/>
          <p14:tracePt t="44633" x="6870700" y="1276350"/>
          <p14:tracePt t="44650" x="6851650" y="1257300"/>
          <p14:tracePt t="44667" x="6838950" y="1257300"/>
          <p14:tracePt t="44683" x="6813550" y="1244600"/>
          <p14:tracePt t="44700" x="6800850" y="1231900"/>
          <p14:tracePt t="44717" x="6762750" y="1212850"/>
          <p14:tracePt t="44733" x="6705600" y="1193800"/>
          <p14:tracePt t="44750" x="6667500" y="1187450"/>
          <p14:tracePt t="44767" x="6610350" y="1168400"/>
          <p14:tracePt t="44783" x="6546850" y="1155700"/>
          <p14:tracePt t="44800" x="6527800" y="1149350"/>
          <p14:tracePt t="44817" x="6477000" y="1143000"/>
          <p14:tracePt t="44833" x="6426200" y="1136650"/>
          <p14:tracePt t="44850" x="6407150" y="1136650"/>
          <p14:tracePt t="44867" x="6362700" y="1136650"/>
          <p14:tracePt t="44884" x="6337300" y="1136650"/>
          <p14:tracePt t="44900" x="6318250" y="1136650"/>
          <p14:tracePt t="44917" x="6299200" y="1136650"/>
          <p14:tracePt t="44933" x="6280150" y="1143000"/>
          <p14:tracePt t="44950" x="6273800" y="1143000"/>
          <p14:tracePt t="44967" x="6261100" y="1155700"/>
          <p14:tracePt t="44983" x="6254750" y="1162050"/>
          <p14:tracePt t="45000" x="6242050" y="1174750"/>
          <p14:tracePt t="45016" x="6235700" y="1200150"/>
          <p14:tracePt t="45033" x="6223000" y="1244600"/>
          <p14:tracePt t="45050" x="6223000" y="1270000"/>
          <p14:tracePt t="45067" x="6223000" y="1314450"/>
          <p14:tracePt t="45083" x="6223000" y="1346200"/>
          <p14:tracePt t="45100" x="6223000" y="1365250"/>
          <p14:tracePt t="45116" x="6223000" y="1397000"/>
          <p14:tracePt t="45133" x="6223000" y="1422400"/>
          <p14:tracePt t="45150" x="6229350" y="1435100"/>
          <p14:tracePt t="45167" x="6242050" y="1454150"/>
          <p14:tracePt t="45183" x="6261100" y="1473200"/>
          <p14:tracePt t="45200" x="6267450" y="1485900"/>
          <p14:tracePt t="45216" x="6286500" y="1511300"/>
          <p14:tracePt t="45233" x="6305550" y="1530350"/>
          <p14:tracePt t="45250" x="6311900" y="1543050"/>
          <p14:tracePt t="45266" x="6324600" y="1555750"/>
          <p14:tracePt t="45283" x="6337300" y="1568450"/>
          <p14:tracePt t="45300" x="6343650" y="1574800"/>
          <p14:tracePt t="45316" x="6350000" y="1574800"/>
          <p14:tracePt t="45333" x="6356350" y="1574800"/>
          <p14:tracePt t="45350" x="6356350" y="1581150"/>
          <p14:tracePt t="45366" x="6362700" y="1581150"/>
          <p14:tracePt t="45383" x="6369050" y="1587500"/>
          <p14:tracePt t="45416" x="6375400" y="1587500"/>
          <p14:tracePt t="45433" x="6381750" y="1587500"/>
          <p14:tracePt t="45449" x="6394450" y="1587500"/>
          <p14:tracePt t="45466" x="6407150" y="1587500"/>
          <p14:tracePt t="45483" x="6426200" y="1587500"/>
          <p14:tracePt t="45499" x="6445250" y="1587500"/>
          <p14:tracePt t="45516" x="6470650" y="1587500"/>
          <p14:tracePt t="45533" x="6483350" y="1587500"/>
          <p14:tracePt t="45549" x="6489700" y="1587500"/>
          <p14:tracePt t="45566" x="6502400" y="1587500"/>
          <p14:tracePt t="45583" x="6508750" y="1587500"/>
          <p14:tracePt t="48244" x="6508750" y="1593850"/>
          <p14:tracePt t="48274" x="6508750" y="1600200"/>
          <p14:tracePt t="48294" x="6508750" y="1606550"/>
          <p14:tracePt t="48314" x="6508750" y="1612900"/>
          <p14:tracePt t="48324" x="6508750" y="1625600"/>
          <p14:tracePt t="48344" x="6508750" y="1631950"/>
          <p14:tracePt t="48354" x="6508750" y="1638300"/>
          <p14:tracePt t="48384" x="6508750" y="1644650"/>
          <p14:tracePt t="48404" x="6508750" y="1651000"/>
          <p14:tracePt t="48425" x="6508750" y="1657350"/>
          <p14:tracePt t="48455" x="6508750" y="1663700"/>
          <p14:tracePt t="48465" x="6508750" y="1670050"/>
          <p14:tracePt t="48485" x="6508750" y="1676400"/>
          <p14:tracePt t="48495" x="6508750" y="1682750"/>
          <p14:tracePt t="48505" x="6508750" y="1689100"/>
          <p14:tracePt t="48525" x="6508750" y="1695450"/>
          <p14:tracePt t="48545" x="6508750" y="1701800"/>
          <p14:tracePt t="48566" x="6508750" y="1708150"/>
          <p14:tracePt t="48576" x="6508750" y="1714500"/>
          <p14:tracePt t="48596" x="6508750" y="1720850"/>
          <p14:tracePt t="48606" x="6508750" y="1727200"/>
          <p14:tracePt t="48616" x="6508750" y="1733550"/>
          <p14:tracePt t="48631" x="6515100" y="1739900"/>
          <p14:tracePt t="48647" x="6521450" y="1752600"/>
          <p14:tracePt t="48664" x="6521450" y="1758950"/>
          <p14:tracePt t="48680" x="6534150" y="1771650"/>
          <p14:tracePt t="48697" x="6540500" y="1778000"/>
          <p14:tracePt t="48730" x="6540500" y="1784350"/>
          <p14:tracePt t="48747" x="6546850" y="1790700"/>
          <p14:tracePt t="48764" x="6546850" y="1797050"/>
          <p14:tracePt t="48781" x="6553200" y="1803400"/>
          <p14:tracePt t="48814" x="6559550" y="1803400"/>
          <p14:tracePt t="48830" x="6565900" y="1809750"/>
          <p14:tracePt t="48847" x="6572250" y="1816100"/>
          <p14:tracePt t="48880" x="6578600" y="1822450"/>
          <p14:tracePt t="48897" x="6584950" y="1835150"/>
          <p14:tracePt t="48914" x="6591300" y="1835150"/>
          <p14:tracePt t="48930" x="6597650" y="1835150"/>
          <p14:tracePt t="48947" x="6604000" y="1841500"/>
          <p14:tracePt t="48988" x="6604000" y="1847850"/>
          <p14:tracePt t="50212" x="6604000" y="1854200"/>
          <p14:tracePt t="50283" x="6604000" y="1860550"/>
          <p14:tracePt t="50744" x="6604000" y="1866900"/>
          <p14:tracePt t="50805" x="6597650" y="1873250"/>
          <p14:tracePt t="50814" x="6591300" y="1879600"/>
          <p14:tracePt t="50824" x="6578600" y="1885950"/>
          <p14:tracePt t="50834" x="6553200" y="1898650"/>
          <p14:tracePt t="50846" x="6515100" y="1917700"/>
          <p14:tracePt t="50862" x="6457950" y="1962150"/>
          <p14:tracePt t="50879" x="6229350" y="2114550"/>
          <p14:tracePt t="50896" x="5899150" y="2374900"/>
          <p14:tracePt t="50912" x="5702300" y="2520950"/>
          <p14:tracePt t="50929" x="5359400" y="2813050"/>
          <p14:tracePt t="50946" x="5080000" y="3073400"/>
          <p14:tracePt t="50962" x="4978400" y="3168650"/>
          <p14:tracePt t="50979" x="4806950" y="3352800"/>
          <p14:tracePt t="50996" x="4667250" y="3511550"/>
          <p14:tracePt t="51012" x="4603750" y="3581400"/>
          <p14:tracePt t="51029" x="4495800" y="3708400"/>
          <p14:tracePt t="51046" x="4406900" y="3822700"/>
          <p14:tracePt t="51062" x="4368800" y="3879850"/>
          <p14:tracePt t="51079" x="4292600" y="4000500"/>
          <p14:tracePt t="51095" x="4210050" y="4127500"/>
          <p14:tracePt t="51112" x="4165600" y="4191000"/>
          <p14:tracePt t="51129" x="4083050" y="4318000"/>
          <p14:tracePt t="51145" x="3994150" y="4457700"/>
          <p14:tracePt t="51162" x="3962400" y="4514850"/>
          <p14:tracePt t="51179" x="3917950" y="4584700"/>
          <p14:tracePt t="51196" x="3898900" y="4616450"/>
          <p14:tracePt t="51212" x="3892550" y="4629150"/>
          <p14:tracePt t="51229" x="3879850" y="4641850"/>
          <p14:tracePt t="51245" x="3873500" y="4654550"/>
          <p14:tracePt t="51507" x="3860800" y="4660900"/>
          <p14:tracePt t="51517" x="3841750" y="4686300"/>
          <p14:tracePt t="51527" x="3803650" y="4724400"/>
          <p14:tracePt t="51537" x="3740150" y="4806950"/>
          <p14:tracePt t="51547" x="3613150" y="4933950"/>
          <p14:tracePt t="51562" x="3409950" y="5111750"/>
          <p14:tracePt t="51578" x="2984500" y="5480050"/>
          <p14:tracePt t="51595" x="2743200" y="5664200"/>
          <p14:tracePt t="51612" x="2254250" y="6051550"/>
          <p14:tracePt t="51628" x="1841500" y="6362700"/>
          <p14:tracePt t="51645" x="1670050" y="6470650"/>
          <p14:tracePt t="51662" x="1409700" y="6629400"/>
          <p14:tracePt t="52039" x="1987550" y="6851650"/>
          <p14:tracePt t="52049" x="2070100" y="6851650"/>
          <p14:tracePt t="52061" x="2152650" y="6851650"/>
          <p14:tracePt t="52078" x="2241550" y="6851650"/>
          <p14:tracePt t="52095" x="2387600" y="6851650"/>
          <p14:tracePt t="52112" x="2546350" y="6851650"/>
          <p14:tracePt t="52128" x="2622550" y="6851650"/>
          <p14:tracePt t="52145" x="2794000" y="6851650"/>
          <p14:tracePt t="52161" x="2952750" y="6832600"/>
          <p14:tracePt t="52178" x="3016250" y="6832600"/>
          <p14:tracePt t="52195" x="3175000" y="6832600"/>
          <p14:tracePt t="52211" x="3321050" y="6826250"/>
          <p14:tracePt t="52228" x="3397250" y="6826250"/>
          <p14:tracePt t="52245" x="3511550" y="6819900"/>
          <p14:tracePt t="52261" x="3632200" y="6819900"/>
          <p14:tracePt t="52278" x="3689350" y="6813550"/>
          <p14:tracePt t="52295" x="3797300" y="6800850"/>
          <p14:tracePt t="52312" x="3873500" y="6781800"/>
          <p14:tracePt t="52328" x="3911600" y="6775450"/>
          <p14:tracePt t="52345" x="3968750" y="6756400"/>
          <p14:tracePt t="52361" x="4038600" y="6731000"/>
          <p14:tracePt t="52378" x="4076700" y="6718300"/>
          <p14:tracePt t="52395" x="4133850" y="6705600"/>
          <p14:tracePt t="52411" x="4184650" y="6686550"/>
          <p14:tracePt t="52428" x="4203700" y="6673850"/>
          <p14:tracePt t="52445" x="4241800" y="6661150"/>
          <p14:tracePt t="52461" x="4273550" y="6642100"/>
          <p14:tracePt t="52478" x="4292600" y="6635750"/>
          <p14:tracePt t="52494" x="4311650" y="6616700"/>
          <p14:tracePt t="52511" x="4337050" y="6597650"/>
          <p14:tracePt t="52528" x="4343400" y="6591300"/>
          <p14:tracePt t="52544" x="4356100" y="6565900"/>
          <p14:tracePt t="52561" x="4362450" y="6540500"/>
          <p14:tracePt t="52578" x="4362450" y="6527800"/>
          <p14:tracePt t="52594" x="4362450" y="6502400"/>
          <p14:tracePt t="52611" x="4362450" y="6477000"/>
          <p14:tracePt t="52628" x="4349750" y="6457950"/>
          <p14:tracePt t="52644" x="4330700" y="6426200"/>
          <p14:tracePt t="52661" x="4292600" y="6400800"/>
          <p14:tracePt t="52678" x="4267200" y="6381750"/>
          <p14:tracePt t="52694" x="4197350" y="6356350"/>
          <p14:tracePt t="52711" x="4171950" y="6343650"/>
          <p14:tracePt t="52728" x="4108450" y="6318250"/>
          <p14:tracePt t="52744" x="4051300" y="6305550"/>
          <p14:tracePt t="52761" x="4006850" y="6305550"/>
          <p14:tracePt t="52778" x="3930650" y="6299200"/>
          <p14:tracePt t="52794" x="3829050" y="6292850"/>
          <p14:tracePt t="52811" x="3784600" y="6286500"/>
          <p14:tracePt t="52828" x="3702050" y="6280150"/>
          <p14:tracePt t="52844" x="3625850" y="6280150"/>
          <p14:tracePt t="52861" x="3594100" y="6280150"/>
          <p14:tracePt t="52878" x="3536950" y="6280150"/>
          <p14:tracePt t="52894" x="3492500" y="6292850"/>
          <p14:tracePt t="52911" x="3479800" y="6299200"/>
          <p14:tracePt t="52927" x="3448050" y="6318250"/>
          <p14:tracePt t="52944" x="3416300" y="6350000"/>
          <p14:tracePt t="52961" x="3397250" y="6369050"/>
          <p14:tracePt t="52977" x="3371850" y="6413500"/>
          <p14:tracePt t="52994" x="3346450" y="6451600"/>
          <p14:tracePt t="53011" x="3340100" y="6470650"/>
          <p14:tracePt t="53028" x="3340100" y="6508750"/>
          <p14:tracePt t="53044" x="3340100" y="6546850"/>
          <p14:tracePt t="53061" x="3340100" y="6572250"/>
          <p14:tracePt t="53077" x="3340100" y="6597650"/>
          <p14:tracePt t="53094" x="3352800" y="6623050"/>
          <p14:tracePt t="53111" x="3371850" y="6629400"/>
          <p14:tracePt t="53127" x="3435350" y="6661150"/>
          <p14:tracePt t="53144" x="3492500" y="6686550"/>
          <p14:tracePt t="53161" x="3517900" y="6699250"/>
          <p14:tracePt t="53178" x="3581400" y="6711950"/>
          <p14:tracePt t="53194" x="3638550" y="6718300"/>
          <p14:tracePt t="53211" x="3670300" y="6718300"/>
          <p14:tracePt t="53227" x="3733800" y="6718300"/>
          <p14:tracePt t="53244" x="3790950" y="6711950"/>
          <p14:tracePt t="53261" x="3822700" y="6699250"/>
          <p14:tracePt t="53277" x="3873500" y="6673850"/>
          <p14:tracePt t="53294" x="3911600" y="6642100"/>
          <p14:tracePt t="53311" x="3917950" y="6629400"/>
          <p14:tracePt t="53327" x="3949700" y="6604000"/>
          <p14:tracePt t="53344" x="3975100" y="6578600"/>
          <p14:tracePt t="53360" x="3975100" y="6572250"/>
          <p14:tracePt t="53377" x="3987800" y="6565900"/>
          <p14:tracePt t="53394" x="3987800" y="6559550"/>
          <p14:tracePt t="53776" x="3994150" y="6553200"/>
          <p14:tracePt t="53786" x="4000500" y="6527800"/>
          <p14:tracePt t="53796" x="4025900" y="6470650"/>
          <p14:tracePt t="53810" x="4051300" y="6394450"/>
          <p14:tracePt t="53827" x="4165600" y="6140450"/>
          <p14:tracePt t="53844" x="4229100" y="6000750"/>
          <p14:tracePt t="53860" x="4349750" y="5683250"/>
          <p14:tracePt t="53877" x="4508500" y="5314950"/>
          <p14:tracePt t="53893" x="4616450" y="5092700"/>
          <p14:tracePt t="53910" x="4864100" y="4591050"/>
          <p14:tracePt t="53927" x="5099050" y="4210050"/>
          <p14:tracePt t="53943" x="5181600" y="4076700"/>
          <p14:tracePt t="53960" x="5327650" y="3886200"/>
          <p14:tracePt t="53977" x="5467350" y="3733800"/>
          <p14:tracePt t="53993" x="5543550" y="3644900"/>
          <p14:tracePt t="54010" x="5740400" y="3454400"/>
          <p14:tracePt t="54027" x="5892800" y="3314700"/>
          <p14:tracePt t="54043" x="5949950" y="3263900"/>
          <p14:tracePt t="54060" x="6045200" y="3200400"/>
          <p14:tracePt t="54077" x="6102350" y="3155950"/>
          <p14:tracePt t="54093" x="6127750" y="3136900"/>
          <p14:tracePt t="54110" x="6165850" y="3117850"/>
          <p14:tracePt t="54127" x="6184900" y="3105150"/>
          <p14:tracePt t="54143" x="6197600" y="3098800"/>
          <p14:tracePt t="54177" x="6203950" y="3098800"/>
          <p14:tracePt t="54429" x="6203950" y="3092450"/>
          <p14:tracePt t="54438" x="6203950" y="3060700"/>
          <p14:tracePt t="54448" x="6210300" y="3016250"/>
          <p14:tracePt t="54460" x="6223000" y="2940050"/>
          <p14:tracePt t="54476" x="6229350" y="2844800"/>
          <p14:tracePt t="54493" x="6254750" y="2654300"/>
          <p14:tracePt t="54510" x="6273800" y="2482850"/>
          <p14:tracePt t="54526" x="6280150" y="2432050"/>
          <p14:tracePt t="54543" x="6292850" y="2336800"/>
          <p14:tracePt t="54560" x="6305550" y="2279650"/>
          <p14:tracePt t="54576" x="6311900" y="2254250"/>
          <p14:tracePt t="54593" x="6350000" y="2165350"/>
          <p14:tracePt t="54610" x="6400800" y="2057400"/>
          <p14:tracePt t="54626" x="6426200" y="2012950"/>
          <p14:tracePt t="54643" x="6464300" y="1949450"/>
          <p14:tracePt t="54660" x="6496050" y="1905000"/>
          <p14:tracePt t="54676" x="6508750" y="1892300"/>
          <p14:tracePt t="54693" x="6572250" y="1847850"/>
          <p14:tracePt t="54710" x="6648450" y="1803400"/>
          <p14:tracePt t="54726" x="6680200" y="1790700"/>
          <p14:tracePt t="54743" x="6724650" y="1778000"/>
          <p14:tracePt t="54760" x="6743700" y="1771650"/>
          <p14:tracePt t="54776" x="6756400" y="1771650"/>
          <p14:tracePt t="54793" x="6769100" y="1771650"/>
          <p14:tracePt t="54810" x="6775450" y="1771650"/>
          <p14:tracePt t="54826" x="6788150" y="1771650"/>
          <p14:tracePt t="54843" x="6800850" y="1771650"/>
          <p14:tracePt t="54860" x="6819900" y="1771650"/>
          <p14:tracePt t="54893" x="6832600" y="1771650"/>
          <p14:tracePt t="54927" x="6845300" y="1771650"/>
          <p14:tracePt t="54943" x="6851650" y="1771650"/>
          <p14:tracePt t="54976" x="6858000" y="1771650"/>
          <p14:tracePt t="54993" x="6864350" y="1771650"/>
          <p14:tracePt t="55051" x="6870700" y="1771650"/>
          <p14:tracePt t="55081" x="6877050" y="1778000"/>
          <p14:tracePt t="55152" x="6877050" y="1784350"/>
          <p14:tracePt t="55162" x="6883400" y="1784350"/>
          <p14:tracePt t="55211" x="6883400" y="1790700"/>
          <p14:tracePt t="55241" x="6883400" y="1797050"/>
          <p14:tracePt t="55292" x="6883400" y="1803400"/>
          <p14:tracePt t="55332" x="6883400" y="1809750"/>
          <p14:tracePt t="55372" x="6883400" y="1816100"/>
          <p14:tracePt t="55392" x="6889750" y="1822450"/>
          <p14:tracePt t="55412" x="6889750" y="1828800"/>
          <p14:tracePt t="55483" x="6889750" y="1835150"/>
          <p14:tracePt t="55563" x="6889750" y="1841500"/>
          <p14:tracePt t="57280" x="6896100" y="1841500"/>
          <p14:tracePt t="57290" x="6902450" y="1841500"/>
          <p14:tracePt t="57300" x="6915150" y="1841500"/>
          <p14:tracePt t="57310" x="6921500" y="1841500"/>
          <p14:tracePt t="57324" x="6934200" y="1847850"/>
          <p14:tracePt t="57341" x="6978650" y="1854200"/>
          <p14:tracePt t="57358" x="7004050" y="1860550"/>
          <p14:tracePt t="57374" x="7042150" y="1866900"/>
          <p14:tracePt t="57391" x="7092950" y="1879600"/>
          <p14:tracePt t="57408" x="7118350" y="1885950"/>
          <p14:tracePt t="57424" x="7150100" y="1898650"/>
          <p14:tracePt t="57441" x="7194550" y="1905000"/>
          <p14:tracePt t="57458" x="7207250" y="1911350"/>
          <p14:tracePt t="57474" x="7251700" y="1924050"/>
          <p14:tracePt t="57491" x="7296150" y="1943100"/>
          <p14:tracePt t="57508" x="7315200" y="1949450"/>
          <p14:tracePt t="57524" x="7366000" y="1962150"/>
          <p14:tracePt t="57541" x="7404100" y="1968500"/>
          <p14:tracePt t="57557" x="7410450" y="1974850"/>
          <p14:tracePt t="57574" x="7435850" y="1987550"/>
          <p14:tracePt t="57591" x="7461250" y="1993900"/>
          <p14:tracePt t="57607" x="7473950" y="2000250"/>
          <p14:tracePt t="57624" x="7512050" y="2006600"/>
          <p14:tracePt t="57641" x="7550150" y="2006600"/>
          <p14:tracePt t="57657" x="7569200" y="2006600"/>
          <p14:tracePt t="57674" x="7600950" y="2006600"/>
          <p14:tracePt t="57691" x="7620000" y="2006600"/>
          <p14:tracePt t="57707" x="7639050" y="2006600"/>
          <p14:tracePt t="57724" x="7670800" y="1987550"/>
          <p14:tracePt t="57741" x="7696200" y="1974850"/>
          <p14:tracePt t="57757" x="7740650" y="1949450"/>
          <p14:tracePt t="57774" x="7778750" y="1930400"/>
          <p14:tracePt t="57791" x="7785100" y="1924050"/>
          <p14:tracePt t="57807" x="7804150" y="1917700"/>
          <p14:tracePt t="57824" x="7810500" y="1911350"/>
          <p14:tracePt t="57841" x="7816850" y="1905000"/>
          <p14:tracePt t="57857" x="7823200" y="1898650"/>
          <p14:tracePt t="57874" x="7835900" y="1873250"/>
          <p14:tracePt t="57891" x="7842250" y="1866900"/>
          <p14:tracePt t="57907" x="7848600" y="1835150"/>
          <p14:tracePt t="57924" x="7848600" y="1809750"/>
          <p14:tracePt t="57941" x="7848600" y="1797050"/>
          <p14:tracePt t="57957" x="7848600" y="1771650"/>
          <p14:tracePt t="57974" x="7842250" y="1746250"/>
          <p14:tracePt t="57991" x="7829550" y="1727200"/>
          <p14:tracePt t="58007" x="7810500" y="1701800"/>
          <p14:tracePt t="58024" x="7791450" y="1682750"/>
          <p14:tracePt t="58041" x="7772400" y="1676400"/>
          <p14:tracePt t="58057" x="7747000" y="1657350"/>
          <p14:tracePt t="58074" x="7708900" y="1657350"/>
          <p14:tracePt t="58090" x="7696200" y="1657350"/>
          <p14:tracePt t="58107" x="7670800" y="1657350"/>
          <p14:tracePt t="58124" x="7664450" y="1657350"/>
          <p14:tracePt t="58140" x="7651750" y="1670050"/>
          <p14:tracePt t="58157" x="7639050" y="1708150"/>
          <p14:tracePt t="58174" x="7626350" y="1758950"/>
          <p14:tracePt t="58190" x="7620000" y="1790700"/>
          <p14:tracePt t="58207" x="7620000" y="1835150"/>
          <p14:tracePt t="58224" x="7620000" y="1854200"/>
          <p14:tracePt t="58240" x="7620000" y="1860550"/>
          <p14:tracePt t="58257" x="7620000" y="1873250"/>
          <p14:tracePt t="58274" x="7620000" y="1879600"/>
          <p14:tracePt t="58290" x="7620000" y="1885950"/>
          <p14:tracePt t="58307" x="7626350" y="1898650"/>
          <p14:tracePt t="58324" x="7645400" y="1911350"/>
          <p14:tracePt t="58340" x="7651750" y="1917700"/>
          <p14:tracePt t="58357" x="7683500" y="1930400"/>
          <p14:tracePt t="58374" x="7715250" y="1943100"/>
          <p14:tracePt t="58390" x="7734300" y="1949450"/>
          <p14:tracePt t="58407" x="7766050" y="1955800"/>
          <p14:tracePt t="58423" x="7785100" y="1955800"/>
          <p14:tracePt t="58457" x="7797800" y="1955800"/>
          <p14:tracePt t="58474" x="7804150" y="1955800"/>
          <p14:tracePt t="58535" x="7810500" y="1955800"/>
          <p14:tracePt t="58555" x="7810500" y="1949450"/>
          <p14:tracePt t="58565" x="7810500" y="1943100"/>
          <p14:tracePt t="58575" x="7810500" y="1936750"/>
          <p14:tracePt t="58585" x="7810500" y="1924050"/>
          <p14:tracePt t="58595" x="7810500" y="1911350"/>
          <p14:tracePt t="58607" x="7810500" y="1905000"/>
          <p14:tracePt t="58623" x="7810500" y="1892300"/>
          <p14:tracePt t="58640" x="7810500" y="1879600"/>
          <p14:tracePt t="58657" x="7804150" y="1860550"/>
          <p14:tracePt t="58673" x="7804150" y="1854200"/>
          <p14:tracePt t="58690" x="7785100" y="1841500"/>
          <p14:tracePt t="58707" x="7766050" y="1828800"/>
          <p14:tracePt t="58723" x="7759700" y="1822450"/>
          <p14:tracePt t="58740" x="7747000" y="1816100"/>
          <p14:tracePt t="58757" x="7740650" y="1816100"/>
          <p14:tracePt t="58773" x="7734300" y="1816100"/>
          <p14:tracePt t="58790" x="7727950" y="1816100"/>
          <p14:tracePt t="58807" x="7721600" y="1816100"/>
          <p14:tracePt t="58840" x="7708900" y="1816100"/>
          <p14:tracePt t="58857" x="7702550" y="1816100"/>
          <p14:tracePt t="58873" x="7696200" y="1828800"/>
          <p14:tracePt t="58890" x="7689850" y="1847850"/>
          <p14:tracePt t="58907" x="7677150" y="1885950"/>
          <p14:tracePt t="58923" x="7677150" y="1898650"/>
          <p14:tracePt t="58940" x="7670800" y="1930400"/>
          <p14:tracePt t="58956" x="7670800" y="1949450"/>
          <p14:tracePt t="58973" x="7664450" y="1962150"/>
          <p14:tracePt t="58990" x="7664450" y="1981200"/>
          <p14:tracePt t="59006" x="7664450" y="1993900"/>
          <p14:tracePt t="59023" x="7664450" y="2000250"/>
          <p14:tracePt t="59040" x="7664450" y="2006600"/>
          <p14:tracePt t="59056" x="7664450" y="2019300"/>
          <p14:tracePt t="59073" x="7677150" y="2019300"/>
          <p14:tracePt t="59090" x="7689850" y="2032000"/>
          <p14:tracePt t="59106" x="7715250" y="2044700"/>
          <p14:tracePt t="59123" x="7734300" y="2051050"/>
          <p14:tracePt t="59140" x="7772400" y="2051050"/>
          <p14:tracePt t="59156" x="7791450" y="2051050"/>
          <p14:tracePt t="59173" x="7797800" y="2051050"/>
          <p14:tracePt t="59190" x="7816850" y="2051050"/>
          <p14:tracePt t="59207" x="7823200" y="2051050"/>
          <p14:tracePt t="59223" x="7829550" y="2044700"/>
          <p14:tracePt t="59240" x="7835900" y="2032000"/>
          <p14:tracePt t="59256" x="7842250" y="2019300"/>
          <p14:tracePt t="59273" x="7848600" y="2000250"/>
          <p14:tracePt t="59290" x="7848600" y="1987550"/>
          <p14:tracePt t="59306" x="7848600" y="1974850"/>
          <p14:tracePt t="59323" x="7848600" y="1955800"/>
          <p14:tracePt t="59340" x="7848600" y="1930400"/>
          <p14:tracePt t="59356" x="7848600" y="1917700"/>
          <p14:tracePt t="59373" x="7835900" y="1898650"/>
          <p14:tracePt t="59390" x="7829550" y="1873250"/>
          <p14:tracePt t="59407" x="7823200" y="1860550"/>
          <p14:tracePt t="59423" x="7804150" y="1847850"/>
          <p14:tracePt t="59440" x="7785100" y="1828800"/>
          <p14:tracePt t="59456" x="7766050" y="1816100"/>
          <p14:tracePt t="59473" x="7747000" y="1790700"/>
          <p14:tracePt t="59490" x="7715250" y="1765300"/>
          <p14:tracePt t="59506" x="7702550" y="1765300"/>
          <p14:tracePt t="59523" x="7683500" y="1746250"/>
          <p14:tracePt t="59540" x="7658100" y="1733550"/>
          <p14:tracePt t="59556" x="7651750" y="1727200"/>
          <p14:tracePt t="59573" x="7632700" y="1727200"/>
          <p14:tracePt t="59589" x="7613650" y="1720850"/>
          <p14:tracePt t="59606" x="7607300" y="1720850"/>
          <p14:tracePt t="59623" x="7594600" y="1720850"/>
          <p14:tracePt t="59640" x="7581900" y="1720850"/>
          <p14:tracePt t="59656" x="7575550" y="1720850"/>
          <p14:tracePt t="59673" x="7569200" y="1733550"/>
          <p14:tracePt t="59689" x="7550150" y="1746250"/>
          <p14:tracePt t="59706" x="7550150" y="1752600"/>
          <p14:tracePt t="59723" x="7537450" y="1784350"/>
          <p14:tracePt t="59739" x="7531100" y="1809750"/>
          <p14:tracePt t="59756" x="7531100" y="1828800"/>
          <p14:tracePt t="59773" x="7524750" y="1854200"/>
          <p14:tracePt t="59789" x="7524750" y="1885950"/>
          <p14:tracePt t="59806" x="7524750" y="1892300"/>
          <p14:tracePt t="59823" x="7524750" y="1911350"/>
          <p14:tracePt t="59839" x="7531100" y="1930400"/>
          <p14:tracePt t="59856" x="7537450" y="1936750"/>
          <p14:tracePt t="59873" x="7550150" y="1955800"/>
          <p14:tracePt t="59889" x="7562850" y="1968500"/>
          <p14:tracePt t="59906" x="7581900" y="1981200"/>
          <p14:tracePt t="59922" x="7607300" y="2000250"/>
          <p14:tracePt t="59940" x="7632700" y="2012950"/>
          <p14:tracePt t="59956" x="7645400" y="2019300"/>
          <p14:tracePt t="59973" x="7664450" y="2025650"/>
          <p14:tracePt t="59989" x="7683500" y="2025650"/>
          <p14:tracePt t="60006" x="7708900" y="2025650"/>
          <p14:tracePt t="60023" x="7734300" y="2025650"/>
          <p14:tracePt t="60039" x="7747000" y="2025650"/>
          <p14:tracePt t="60056" x="7766050" y="2019300"/>
          <p14:tracePt t="60072" x="7772400" y="2012950"/>
          <p14:tracePt t="60090" x="7778750" y="2006600"/>
          <p14:tracePt t="60110" x="7785100" y="1993900"/>
          <p14:tracePt t="60122" x="7785100" y="1981200"/>
          <p14:tracePt t="60139" x="7791450" y="1968500"/>
          <p14:tracePt t="60156" x="7797800" y="1936750"/>
          <p14:tracePt t="60173" x="7797800" y="1917700"/>
          <p14:tracePt t="60189" x="7797800" y="1911350"/>
          <p14:tracePt t="60206" x="7797800" y="1879600"/>
          <p14:tracePt t="60222" x="7797800" y="1854200"/>
          <p14:tracePt t="60239" x="7791450" y="1835150"/>
          <p14:tracePt t="60256" x="7778750" y="1816100"/>
          <p14:tracePt t="60272" x="7772400" y="1784350"/>
          <p14:tracePt t="60289" x="7766050" y="1784350"/>
          <p14:tracePt t="60306" x="7753350" y="1765300"/>
          <p14:tracePt t="60322" x="7740650" y="1752600"/>
          <p14:tracePt t="60339" x="7727950" y="1746250"/>
          <p14:tracePt t="60356" x="7715250" y="1733550"/>
          <p14:tracePt t="60372" x="7696200" y="1727200"/>
          <p14:tracePt t="60406" x="7683500" y="1727200"/>
          <p14:tracePt t="60422" x="7677150" y="1727200"/>
          <p14:tracePt t="60439" x="7670800" y="1727200"/>
          <p14:tracePt t="60455" x="7658100" y="1739900"/>
          <p14:tracePt t="60472" x="7639050" y="1797050"/>
          <p14:tracePt t="60489" x="7632700" y="1822450"/>
          <p14:tracePt t="60505" x="7632700" y="1892300"/>
          <p14:tracePt t="60522" x="7632700" y="1943100"/>
          <p14:tracePt t="60539" x="7632700" y="1962150"/>
          <p14:tracePt t="60555" x="7632700" y="1987550"/>
          <p14:tracePt t="60572" x="7639050" y="2012950"/>
          <p14:tracePt t="60589" x="7645400" y="2019300"/>
          <p14:tracePt t="60605" x="7677150" y="2038350"/>
          <p14:tracePt t="60622" x="7696200" y="2044700"/>
          <p14:tracePt t="60639" x="7727950" y="2057400"/>
          <p14:tracePt t="60655" x="7747000" y="2063750"/>
          <p14:tracePt t="60672" x="7753350" y="2063750"/>
          <p14:tracePt t="61034" x="7759700" y="2063750"/>
          <p14:tracePt t="61044" x="7772400" y="2057400"/>
          <p14:tracePt t="61054" x="7785100" y="2051050"/>
          <p14:tracePt t="61064" x="7810500" y="2044700"/>
          <p14:tracePt t="61074" x="7854950" y="2032000"/>
          <p14:tracePt t="61088" x="7899400" y="2025650"/>
          <p14:tracePt t="61105" x="8001000" y="2006600"/>
          <p14:tracePt t="61122" x="8045450" y="2000250"/>
          <p14:tracePt t="61138" x="8147050" y="1993900"/>
          <p14:tracePt t="61155" x="8242300" y="1981200"/>
          <p14:tracePt t="61172" x="8299450" y="1968500"/>
          <p14:tracePt t="61189" x="8407400" y="1949450"/>
          <p14:tracePt t="61205" x="8515350" y="1930400"/>
          <p14:tracePt t="61222" x="8553450" y="1924050"/>
          <p14:tracePt t="61238" x="8610600" y="1917700"/>
          <p14:tracePt t="61255" x="8648700" y="1917700"/>
          <p14:tracePt t="61272" x="8667750" y="1917700"/>
          <p14:tracePt t="61288" x="8699500" y="1917700"/>
          <p14:tracePt t="61305" x="8718550" y="1917700"/>
          <p14:tracePt t="61321" x="8724900" y="1917700"/>
          <p14:tracePt t="61338" x="8737600" y="1917700"/>
          <p14:tracePt t="61355" x="8750300" y="1917700"/>
          <p14:tracePt t="61371" x="8769350" y="1930400"/>
          <p14:tracePt t="61388" x="8801100" y="1936750"/>
          <p14:tracePt t="61405" x="8826500" y="1943100"/>
          <p14:tracePt t="61421" x="8870950" y="1949450"/>
          <p14:tracePt t="61438" x="8902700" y="1949450"/>
          <p14:tracePt t="61455" x="8921750" y="1949450"/>
          <p14:tracePt t="61471" x="8947150" y="1949450"/>
          <p14:tracePt t="61488" x="8985250" y="1949450"/>
          <p14:tracePt t="61505" x="8991600" y="1949450"/>
          <p14:tracePt t="61521" x="9029700" y="1949450"/>
          <p14:tracePt t="61538" x="9048750" y="1949450"/>
          <p14:tracePt t="61555" x="9061450" y="1949450"/>
          <p14:tracePt t="61571" x="9067800" y="1949450"/>
          <p14:tracePt t="61588" x="9080500" y="1949450"/>
          <p14:tracePt t="61606" x="9086850" y="1949450"/>
          <p14:tracePt t="61621" x="9093200" y="1949450"/>
          <p14:tracePt t="61666" x="9099550" y="1949450"/>
          <p14:tracePt t="61757" x="9093200" y="1949450"/>
          <p14:tracePt t="61767" x="9080500" y="1949450"/>
          <p14:tracePt t="61777" x="9067800" y="1949450"/>
          <p14:tracePt t="61788" x="9055100" y="1949450"/>
          <p14:tracePt t="61804" x="9036050" y="1949450"/>
          <p14:tracePt t="61821" x="9010650" y="1949450"/>
          <p14:tracePt t="61838" x="8985250" y="1949450"/>
          <p14:tracePt t="61854" x="8972550" y="1949450"/>
          <p14:tracePt t="61871" x="8953500" y="1949450"/>
          <p14:tracePt t="61888" x="8940800" y="1949450"/>
          <p14:tracePt t="61904" x="8934450" y="1949450"/>
          <p14:tracePt t="61921" x="8928100" y="1949450"/>
          <p14:tracePt t="61938" x="8921750" y="1949450"/>
          <p14:tracePt t="62048" x="8928100" y="1949450"/>
          <p14:tracePt t="62058" x="8940800" y="1949450"/>
          <p14:tracePt t="62068" x="8953500" y="1949450"/>
          <p14:tracePt t="62078" x="8972550" y="1949450"/>
          <p14:tracePt t="62088" x="8985250" y="1949450"/>
          <p14:tracePt t="62104" x="9004300" y="1949450"/>
          <p14:tracePt t="62121" x="9029700" y="1943100"/>
          <p14:tracePt t="62139" x="9036050" y="1943100"/>
          <p14:tracePt t="62154" x="9055100" y="1943100"/>
          <p14:tracePt t="62189" x="9061450" y="1943100"/>
          <p14:tracePt t="62270" x="9055100" y="1943100"/>
          <p14:tracePt t="62279" x="9042400" y="1943100"/>
          <p14:tracePt t="62289" x="9036050" y="1943100"/>
          <p14:tracePt t="62304" x="9023350" y="1943100"/>
          <p14:tracePt t="62321" x="9017000" y="1943100"/>
          <p14:tracePt t="62337" x="9010650" y="1943100"/>
          <p14:tracePt t="62354" x="9004300" y="1943100"/>
          <p14:tracePt t="62371" x="8997950" y="1943100"/>
          <p14:tracePt t="62460" x="9004300" y="1943100"/>
          <p14:tracePt t="62469" x="9010650" y="1936750"/>
          <p14:tracePt t="62520" x="9017000" y="1936750"/>
          <p14:tracePt t="62621" x="9004300" y="1936750"/>
          <p14:tracePt t="62631" x="8997950" y="1936750"/>
          <p14:tracePt t="62640" x="8991600" y="1936750"/>
          <p14:tracePt t="62654" x="8978900" y="1936750"/>
          <p14:tracePt t="62670" x="8966200" y="1936750"/>
          <p14:tracePt t="62687" x="8959850" y="1936750"/>
          <p14:tracePt t="62704" x="8940800" y="1943100"/>
          <p14:tracePt t="62720" x="8915400" y="1943100"/>
          <p14:tracePt t="62737" x="8890000" y="1943100"/>
          <p14:tracePt t="62754" x="8839200" y="1943100"/>
          <p14:tracePt t="62771" x="8775700" y="1943100"/>
          <p14:tracePt t="62787" x="8731250" y="1930400"/>
          <p14:tracePt t="62804" x="8629650" y="1911350"/>
          <p14:tracePt t="62821" x="8528050" y="1892300"/>
          <p14:tracePt t="62837" x="8477250" y="1879600"/>
          <p14:tracePt t="62854" x="8375650" y="1860550"/>
          <p14:tracePt t="62870" x="8318500" y="1847850"/>
          <p14:tracePt t="62887" x="8242300" y="1835150"/>
          <p14:tracePt t="62904" x="8159750" y="1809750"/>
          <p14:tracePt t="62920" x="8128000" y="1803400"/>
          <p14:tracePt t="62937" x="8045450" y="1784350"/>
          <p14:tracePt t="62954" x="7962900" y="1758950"/>
          <p14:tracePt t="62970" x="7924800" y="1758950"/>
          <p14:tracePt t="62987" x="7842250" y="1746250"/>
          <p14:tracePt t="63004" x="7753350" y="1739900"/>
          <p14:tracePt t="63020" x="7721600" y="1739900"/>
          <p14:tracePt t="63037" x="7632700" y="1733550"/>
          <p14:tracePt t="63054" x="7569200" y="1733550"/>
          <p14:tracePt t="63070" x="7524750" y="1720850"/>
          <p14:tracePt t="63087" x="7435850" y="1714500"/>
          <p14:tracePt t="63104" x="7359650" y="1701800"/>
          <p14:tracePt t="63120" x="7321550" y="1695450"/>
          <p14:tracePt t="63137" x="7258050" y="1682750"/>
          <p14:tracePt t="63154" x="7188200" y="1670050"/>
          <p14:tracePt t="63170" x="7150100" y="1663700"/>
          <p14:tracePt t="63187" x="7092950" y="1651000"/>
          <p14:tracePt t="63203" x="7054850" y="1644650"/>
          <p14:tracePt t="63220" x="7035800" y="1644650"/>
          <p14:tracePt t="63237" x="7004050" y="1638300"/>
          <p14:tracePt t="63253" x="6991350" y="1638300"/>
          <p14:tracePt t="63270" x="6985000" y="1638300"/>
          <p14:tracePt t="63287" x="6978650" y="1638300"/>
          <p14:tracePt t="63303" x="6972300" y="1638300"/>
          <p14:tracePt t="63634" x="6965950" y="1638300"/>
          <p14:tracePt t="63644" x="6959600" y="1638300"/>
          <p14:tracePt t="63654" x="6953250" y="1638300"/>
          <p14:tracePt t="63664" x="6940550" y="1638300"/>
          <p14:tracePt t="63674" x="6921500" y="1638300"/>
          <p14:tracePt t="63686" x="6908800" y="1638300"/>
          <p14:tracePt t="63703" x="6896100" y="1644650"/>
          <p14:tracePt t="63720" x="6870700" y="1644650"/>
          <p14:tracePt t="63736" x="6838950" y="1644650"/>
          <p14:tracePt t="63770" x="6819900" y="1644650"/>
          <p14:tracePt t="63786" x="6807200" y="1644650"/>
          <p14:tracePt t="63820" x="6794500" y="1644650"/>
          <p14:tracePt t="63836" x="6788150" y="1644650"/>
          <p14:tracePt t="64086" x="6813550" y="1644650"/>
          <p14:tracePt t="64096" x="6845300" y="1644650"/>
          <p14:tracePt t="64106" x="6889750" y="1644650"/>
          <p14:tracePt t="64119" x="6927850" y="1644650"/>
          <p14:tracePt t="64136" x="7010400" y="1651000"/>
          <p14:tracePt t="64153" x="7042150" y="1657350"/>
          <p14:tracePt t="64169" x="7118350" y="1663700"/>
          <p14:tracePt t="64186" x="7194550" y="1670050"/>
          <p14:tracePt t="64203" x="7232650" y="1676400"/>
          <p14:tracePt t="64219" x="7283450" y="1682750"/>
          <p14:tracePt t="64236" x="7315200" y="1689100"/>
          <p14:tracePt t="64253" x="7334250" y="1695450"/>
          <p14:tracePt t="64269" x="7353300" y="1701800"/>
          <p14:tracePt t="64286" x="7391400" y="1701800"/>
          <p14:tracePt t="64303" x="7416800" y="1701800"/>
          <p14:tracePt t="64320" x="7461250" y="1701800"/>
          <p14:tracePt t="64337" x="7499350" y="1701800"/>
          <p14:tracePt t="64353" x="7518400" y="1701800"/>
          <p14:tracePt t="64369" x="7550150" y="1701800"/>
          <p14:tracePt t="64386" x="7562850" y="1701800"/>
          <p14:tracePt t="64403" x="7594600" y="1701800"/>
          <p14:tracePt t="64419" x="7632700" y="1701800"/>
          <p14:tracePt t="64436" x="7651750" y="1701800"/>
          <p14:tracePt t="64453" x="7689850" y="1695450"/>
          <p14:tracePt t="64469" x="7715250" y="1689100"/>
          <p14:tracePt t="64486" x="7727950" y="1682750"/>
          <p14:tracePt t="64503" x="7734300" y="1682750"/>
          <p14:tracePt t="64519" x="7740650" y="1682750"/>
          <p14:tracePt t="64553" x="7747000" y="1676400"/>
          <p14:tracePt t="64669" x="7740650" y="1676400"/>
          <p14:tracePt t="64678" x="7721600" y="1682750"/>
          <p14:tracePt t="64688" x="7696200" y="1689100"/>
          <p14:tracePt t="64702" x="7670800" y="1701800"/>
          <p14:tracePt t="64719" x="7600950" y="1720850"/>
          <p14:tracePt t="64736" x="7562850" y="1727200"/>
          <p14:tracePt t="64752" x="7493000" y="1739900"/>
          <p14:tracePt t="64769" x="7429500" y="1739900"/>
          <p14:tracePt t="64786" x="7397750" y="1739900"/>
          <p14:tracePt t="64802" x="7340600" y="1739900"/>
          <p14:tracePt t="64819" x="7302500" y="1739900"/>
          <p14:tracePt t="64836" x="7277100" y="1739900"/>
          <p14:tracePt t="64852" x="7239000" y="1739900"/>
          <p14:tracePt t="64869" x="7200900" y="1720850"/>
          <p14:tracePt t="64886" x="7181850" y="1714500"/>
          <p14:tracePt t="64902" x="7143750" y="1689100"/>
          <p14:tracePt t="64919" x="7118350" y="1670050"/>
          <p14:tracePt t="64936" x="7105650" y="1663700"/>
          <p14:tracePt t="64952" x="7092950" y="1651000"/>
          <p14:tracePt t="64969" x="7080250" y="1644650"/>
          <p14:tracePt t="65090" x="7092950" y="1644650"/>
          <p14:tracePt t="65100" x="7112000" y="1644650"/>
          <p14:tracePt t="65110" x="7131050" y="1644650"/>
          <p14:tracePt t="65120" x="7150100" y="1644650"/>
          <p14:tracePt t="65136" x="7162800" y="1644650"/>
          <p14:tracePt t="65152" x="7200900" y="1644650"/>
          <p14:tracePt t="65169" x="7213600" y="1644650"/>
          <p14:tracePt t="65185" x="7258050" y="1644650"/>
          <p14:tracePt t="65202" x="7296150" y="1651000"/>
          <p14:tracePt t="65219" x="7321550" y="1651000"/>
          <p14:tracePt t="65236" x="7372350" y="1657350"/>
          <p14:tracePt t="65252" x="7410450" y="1663700"/>
          <p14:tracePt t="65269" x="7435850" y="1663700"/>
          <p14:tracePt t="65285" x="7486650" y="1670050"/>
          <p14:tracePt t="65302" x="7543800" y="1676400"/>
          <p14:tracePt t="65319" x="7562850" y="1676400"/>
          <p14:tracePt t="65336" x="7613650" y="1676400"/>
          <p14:tracePt t="65353" x="7651750" y="1676400"/>
          <p14:tracePt t="65369" x="7677150" y="1676400"/>
          <p14:tracePt t="65386" x="7715250" y="1676400"/>
          <p14:tracePt t="65402" x="7753350" y="1670050"/>
          <p14:tracePt t="65419" x="7766050" y="1670050"/>
          <p14:tracePt t="65435" x="7804150" y="1657350"/>
          <p14:tracePt t="65452" x="7823200" y="1651000"/>
          <p14:tracePt t="65468" x="7829550" y="1651000"/>
          <p14:tracePt t="65485" x="7835900" y="1651000"/>
          <p14:tracePt t="65522" x="7842250" y="1651000"/>
          <p14:tracePt t="65672" x="7835900" y="1651000"/>
          <p14:tracePt t="65682" x="7823200" y="1657350"/>
          <p14:tracePt t="65692" x="7804150" y="1663700"/>
          <p14:tracePt t="65702" x="7791450" y="1676400"/>
          <p14:tracePt t="65718" x="7772400" y="1689100"/>
          <p14:tracePt t="65735" x="7727950" y="1708150"/>
          <p14:tracePt t="65752" x="7677150" y="1720850"/>
          <p14:tracePt t="65768" x="7645400" y="1727200"/>
          <p14:tracePt t="65785" x="7588250" y="1739900"/>
          <p14:tracePt t="65802" x="7543800" y="1739900"/>
          <p14:tracePt t="65818" x="7480300" y="1739900"/>
          <p14:tracePt t="65835" x="7404100" y="1739900"/>
          <p14:tracePt t="65852" x="7378700" y="1733550"/>
          <p14:tracePt t="65868" x="7315200" y="1720850"/>
          <p14:tracePt t="65885" x="7283450" y="1708150"/>
          <p14:tracePt t="65902" x="7270750" y="1701800"/>
          <p14:tracePt t="65918" x="7251700" y="1689100"/>
          <p14:tracePt t="65935" x="7245350" y="1689100"/>
          <p14:tracePt t="65951" x="7239000" y="1689100"/>
          <p14:tracePt t="66064" x="7245350" y="1689100"/>
          <p14:tracePt t="66074" x="7251700" y="1689100"/>
          <p14:tracePt t="66084" x="7277100" y="1689100"/>
          <p14:tracePt t="66094" x="7302500" y="1689100"/>
          <p14:tracePt t="66104" x="7334250" y="1689100"/>
          <p14:tracePt t="66118" x="7378700" y="1695450"/>
          <p14:tracePt t="66135" x="7454900" y="1708150"/>
          <p14:tracePt t="66151" x="7499350" y="1708150"/>
          <p14:tracePt t="66168" x="7588250" y="1714500"/>
          <p14:tracePt t="66185" x="7651750" y="1714500"/>
          <p14:tracePt t="66202" x="7683500" y="1714500"/>
          <p14:tracePt t="66218" x="7740650" y="1714500"/>
          <p14:tracePt t="66235" x="7791450" y="1714500"/>
          <p14:tracePt t="66251" x="7804150" y="1714500"/>
          <p14:tracePt t="66268" x="7823200" y="1714500"/>
          <p14:tracePt t="66301" x="7829550" y="1714500"/>
          <p14:tracePt t="66345" x="7835900" y="1714500"/>
          <p14:tracePt t="66947" x="7842250" y="1714500"/>
          <p14:tracePt t="66967" x="7848600" y="1714500"/>
          <p14:tracePt t="66977" x="7854950" y="1714500"/>
          <p14:tracePt t="66987" x="7867650" y="1714500"/>
          <p14:tracePt t="67001" x="7880350" y="1714500"/>
          <p14:tracePt t="67017" x="7924800" y="1714500"/>
          <p14:tracePt t="67034" x="7943850" y="1714500"/>
          <p14:tracePt t="67051" x="7988300" y="1714500"/>
          <p14:tracePt t="67068" x="8026400" y="1714500"/>
          <p14:tracePt t="67084" x="8039100" y="1714500"/>
          <p14:tracePt t="67101" x="8083550" y="1714500"/>
          <p14:tracePt t="67117" x="8115300" y="1714500"/>
          <p14:tracePt t="67134" x="8128000" y="1714500"/>
          <p14:tracePt t="67151" x="8147050" y="1714500"/>
          <p14:tracePt t="67167" x="8159750" y="1714500"/>
          <p14:tracePt t="67184" x="8166100" y="1714500"/>
          <p14:tracePt t="67201" x="8185150" y="1714500"/>
          <p14:tracePt t="67218" x="8210550" y="1714500"/>
          <p14:tracePt t="67234" x="8229600" y="1714500"/>
          <p14:tracePt t="67251" x="8261350" y="1714500"/>
          <p14:tracePt t="67267" x="8280400" y="1714500"/>
          <p14:tracePt t="67284" x="8305800" y="1714500"/>
          <p14:tracePt t="67301" x="8337550" y="1714500"/>
          <p14:tracePt t="67334" x="8350250" y="1714500"/>
          <p14:tracePt t="67351" x="8362950" y="1714500"/>
          <p14:tracePt t="67384" x="8375650" y="1714500"/>
          <p14:tracePt t="67401" x="8394700" y="1695450"/>
          <p14:tracePt t="67417" x="8394700" y="1689100"/>
          <p14:tracePt t="67434" x="8407400" y="1663700"/>
          <p14:tracePt t="67450" x="8420100" y="1638300"/>
          <p14:tracePt t="67467" x="8420100" y="1625600"/>
          <p14:tracePt t="67484" x="8426450" y="1600200"/>
          <p14:tracePt t="67500" x="8426450" y="1574800"/>
          <p14:tracePt t="67517" x="8426450" y="1555750"/>
          <p14:tracePt t="67534" x="8426450" y="1530350"/>
          <p14:tracePt t="67550" x="8426450" y="1492250"/>
          <p14:tracePt t="67567" x="8426450" y="1479550"/>
          <p14:tracePt t="67584" x="8420100" y="1447800"/>
          <p14:tracePt t="67600" x="8401050" y="1422400"/>
          <p14:tracePt t="67617" x="8388350" y="1409700"/>
          <p14:tracePt t="67634" x="8356600" y="1384300"/>
          <p14:tracePt t="67650" x="8312150" y="1365250"/>
          <p14:tracePt t="67667" x="8293100" y="1358900"/>
          <p14:tracePt t="67684" x="8267700" y="1352550"/>
          <p14:tracePt t="67700" x="8255000" y="1352550"/>
          <p14:tracePt t="67717" x="8242300" y="1352550"/>
          <p14:tracePt t="67734" x="8235950" y="1352550"/>
          <p14:tracePt t="67750" x="8216900" y="1384300"/>
          <p14:tracePt t="67767" x="8210550" y="1409700"/>
          <p14:tracePt t="67784" x="8210550" y="1460500"/>
          <p14:tracePt t="67800" x="8210550" y="1498600"/>
          <p14:tracePt t="67817" x="8210550" y="1517650"/>
          <p14:tracePt t="67833" x="8223250" y="1555750"/>
          <p14:tracePt t="67850" x="8255000" y="1593850"/>
          <p14:tracePt t="67867" x="8280400" y="1619250"/>
          <p14:tracePt t="67883" x="8318500" y="1651000"/>
          <p14:tracePt t="67900" x="8362950" y="1682750"/>
          <p14:tracePt t="67917" x="8375650" y="1695450"/>
          <p14:tracePt t="67933" x="8426450" y="1708150"/>
          <p14:tracePt t="67950" x="8451850" y="1714500"/>
          <p14:tracePt t="67967" x="8515350" y="1714500"/>
          <p14:tracePt t="67983" x="8585200" y="1714500"/>
          <p14:tracePt t="68000" x="8616950" y="1714500"/>
          <p14:tracePt t="68017" x="8674100" y="1708150"/>
          <p14:tracePt t="68033" x="8724900" y="1689100"/>
          <p14:tracePt t="68050" x="8743950" y="1682750"/>
          <p14:tracePt t="68067" x="8763000" y="1663700"/>
          <p14:tracePt t="68084" x="8782050" y="1657350"/>
          <p14:tracePt t="68100" x="8782050" y="1651000"/>
          <p14:tracePt t="68117" x="8788400" y="1651000"/>
          <p14:tracePt t="68141" x="8788400" y="1644650"/>
          <p14:tracePt t="68202" x="8794750" y="1644650"/>
          <p14:tracePt t="68222" x="8801100" y="1644650"/>
          <p14:tracePt t="68242" x="8807450" y="1644650"/>
          <p14:tracePt t="68252" x="8820150" y="1644650"/>
          <p14:tracePt t="68262" x="8826500" y="1644650"/>
          <p14:tracePt t="68272" x="8839200" y="1644650"/>
          <p14:tracePt t="68283" x="8845550" y="1644650"/>
          <p14:tracePt t="68300" x="8851900" y="1638300"/>
          <p14:tracePt t="68316" x="8870950" y="1638300"/>
          <p14:tracePt t="68333" x="8883650" y="1638300"/>
          <p14:tracePt t="68350" x="8896350" y="1638300"/>
          <p14:tracePt t="68366" x="8902700" y="1631950"/>
          <p14:tracePt t="68383" x="8921750" y="1631950"/>
          <p14:tracePt t="68400" x="8921750" y="1625600"/>
          <p14:tracePt t="68416" x="8934450" y="1625600"/>
          <p14:tracePt t="68450" x="8934450" y="1619250"/>
          <p14:tracePt t="68466" x="8940800" y="1612900"/>
          <p14:tracePt t="68483" x="8947150" y="1600200"/>
          <p14:tracePt t="68500" x="8947150" y="1593850"/>
          <p14:tracePt t="68516" x="8947150" y="1581150"/>
          <p14:tracePt t="68533" x="8947150" y="1568450"/>
          <p14:tracePt t="68550" x="8947150" y="1555750"/>
          <p14:tracePt t="68566" x="8947150" y="1536700"/>
          <p14:tracePt t="68583" x="8947150" y="1517650"/>
          <p14:tracePt t="68600" x="8940800" y="1504950"/>
          <p14:tracePt t="68617" x="8909050" y="1466850"/>
          <p14:tracePt t="68634" x="8890000" y="1441450"/>
          <p14:tracePt t="68650" x="8870950" y="1428750"/>
          <p14:tracePt t="68667" x="8839200" y="1409700"/>
          <p14:tracePt t="68684" x="8820150" y="1403350"/>
          <p14:tracePt t="68700" x="8807450" y="1403350"/>
          <p14:tracePt t="68717" x="8801100" y="1403350"/>
          <p14:tracePt t="68750" x="8794750" y="1403350"/>
          <p14:tracePt t="68794" x="8788400" y="1403350"/>
          <p14:tracePt t="68804" x="8788400" y="1416050"/>
          <p14:tracePt t="68814" x="8788400" y="1422400"/>
          <p14:tracePt t="68824" x="8788400" y="1441450"/>
          <p14:tracePt t="68834" x="8788400" y="1460500"/>
          <p14:tracePt t="68849" x="8788400" y="1473200"/>
          <p14:tracePt t="68866" x="8801100" y="1504950"/>
          <p14:tracePt t="68899" x="8807450" y="1524000"/>
          <p14:tracePt t="68916" x="8813800" y="1524000"/>
          <p14:tracePt t="68933" x="8820150" y="1530350"/>
          <p14:tracePt t="68949" x="8832850" y="1543050"/>
          <p14:tracePt t="68966" x="8851900" y="1549400"/>
          <p14:tracePt t="68983" x="8858250" y="1555750"/>
          <p14:tracePt t="68999" x="8877300" y="1562100"/>
          <p14:tracePt t="69016" x="8896350" y="1574800"/>
          <p14:tracePt t="69033" x="8902700" y="1574800"/>
          <p14:tracePt t="69049" x="8921750" y="1574800"/>
          <p14:tracePt t="69066" x="8934450" y="1581150"/>
          <p14:tracePt t="69083" x="8940800" y="1581150"/>
          <p14:tracePt t="69099" x="8947150" y="1581150"/>
          <p14:tracePt t="69116" x="8959850" y="1581150"/>
          <p14:tracePt t="69133" x="8966200" y="1581150"/>
          <p14:tracePt t="69149" x="8972550" y="1581150"/>
          <p14:tracePt t="69166" x="8978900" y="1581150"/>
          <p14:tracePt t="69708" x="8972550" y="1581150"/>
          <p14:tracePt t="69718" x="8966200" y="1581150"/>
          <p14:tracePt t="69728" x="8947150" y="1581150"/>
          <p14:tracePt t="69738" x="8928100" y="1581150"/>
          <p14:tracePt t="69749" x="8915400" y="1581150"/>
          <p14:tracePt t="69765" x="8890000" y="1581150"/>
          <p14:tracePt t="69782" x="8839200" y="1581150"/>
          <p14:tracePt t="69799" x="8788400" y="1581150"/>
          <p14:tracePt t="69816" x="8763000" y="1581150"/>
          <p14:tracePt t="69832" x="8712200" y="1587500"/>
          <p14:tracePt t="69850" x="8667750" y="1600200"/>
          <p14:tracePt t="69866" x="8648700" y="1606550"/>
          <p14:tracePt t="69882" x="8616950" y="1612900"/>
          <p14:tracePt t="69899" x="8610600" y="1612900"/>
          <p14:tracePt t="69915" x="8604250" y="1612900"/>
          <p14:tracePt t="69989" x="8610600" y="1612900"/>
          <p14:tracePt t="69999" x="8629650" y="1612900"/>
          <p14:tracePt t="70009" x="8648700" y="1612900"/>
          <p14:tracePt t="70019" x="8674100" y="1612900"/>
          <p14:tracePt t="70032" x="8699500" y="1612900"/>
          <p14:tracePt t="70049" x="8737600" y="1612900"/>
          <p14:tracePt t="70065" x="8750300" y="1612900"/>
          <p14:tracePt t="70082" x="8782050" y="1612900"/>
          <p14:tracePt t="70099" x="8807450" y="1612900"/>
          <p14:tracePt t="70115" x="8826500" y="1612900"/>
          <p14:tracePt t="70132" x="8864600" y="1612900"/>
          <p14:tracePt t="70149" x="8877300" y="1606550"/>
          <p14:tracePt t="70165" x="8909050" y="1606550"/>
          <p14:tracePt t="70182" x="8934450" y="1606550"/>
          <p14:tracePt t="70198" x="8947150" y="1606550"/>
          <p14:tracePt t="70215" x="8972550" y="1606550"/>
          <p14:tracePt t="70232" x="8991600" y="1606550"/>
          <p14:tracePt t="70248" x="8997950" y="1606550"/>
          <p14:tracePt t="70265" x="9004300" y="1606550"/>
          <p14:tracePt t="70282" x="9010650" y="1606550"/>
          <p14:tracePt t="70298" x="9017000" y="1606550"/>
          <p14:tracePt t="70315" x="9023350" y="1612900"/>
          <p14:tracePt t="70332" x="9029700" y="1612900"/>
          <p14:tracePt t="70365" x="9036050" y="1612900"/>
          <p14:tracePt t="70382" x="9048750" y="1612900"/>
          <p14:tracePt t="70398" x="9055100" y="1612900"/>
          <p14:tracePt t="70415" x="9067800" y="1612900"/>
          <p14:tracePt t="70432" x="9080500" y="1619250"/>
          <p14:tracePt t="70448" x="9093200" y="1619250"/>
          <p14:tracePt t="70465" x="9105900" y="1619250"/>
          <p14:tracePt t="70482" x="9112250" y="1619250"/>
          <p14:tracePt t="70822" x="9118600" y="1619250"/>
          <p14:tracePt t="70832" x="9124950" y="1619250"/>
          <p14:tracePt t="70842" x="9137650" y="1625600"/>
          <p14:tracePt t="70852" x="9156700" y="1625600"/>
          <p14:tracePt t="70865" x="9163050" y="1631950"/>
          <p14:tracePt t="70881" x="9182100" y="1638300"/>
          <p14:tracePt t="70898" x="9226550" y="1657350"/>
          <p14:tracePt t="70915" x="9277350" y="1676400"/>
          <p14:tracePt t="70931" x="9309100" y="1689100"/>
          <p14:tracePt t="70948" x="9366250" y="1714500"/>
          <p14:tracePt t="70965" x="9423400" y="1746250"/>
          <p14:tracePt t="70981" x="9461500" y="1758950"/>
          <p14:tracePt t="70998" x="9531350" y="1778000"/>
          <p14:tracePt t="71015" x="9620250" y="1803400"/>
          <p14:tracePt t="71031" x="9652000" y="1803400"/>
          <p14:tracePt t="71048" x="9721850" y="1809750"/>
          <p14:tracePt t="71065" x="9772650" y="1809750"/>
          <p14:tracePt t="71081" x="9785350" y="1809750"/>
          <p14:tracePt t="71098" x="9810750" y="1809750"/>
          <p14:tracePt t="71115" x="9842500" y="1809750"/>
          <p14:tracePt t="71131" x="9855200" y="1809750"/>
          <p14:tracePt t="71148" x="9893300" y="1809750"/>
          <p14:tracePt t="71165" x="9912350" y="1803400"/>
          <p14:tracePt t="71182" x="9931400" y="1790700"/>
          <p14:tracePt t="71198" x="9956800" y="1771650"/>
          <p14:tracePt t="71214" x="9969500" y="1739900"/>
          <p14:tracePt t="71231" x="9982200" y="1720850"/>
          <p14:tracePt t="71248" x="10001250" y="1689100"/>
          <p14:tracePt t="71264" x="10007600" y="1644650"/>
          <p14:tracePt t="71281" x="10007600" y="1625600"/>
          <p14:tracePt t="71298" x="10007600" y="1568450"/>
          <p14:tracePt t="71314" x="10007600" y="1524000"/>
          <p14:tracePt t="71331" x="10001250" y="1511300"/>
          <p14:tracePt t="71348" x="9975850" y="1473200"/>
          <p14:tracePt t="71365" x="9956800" y="1441450"/>
          <p14:tracePt t="71381" x="9937750" y="1428750"/>
          <p14:tracePt t="71398" x="9899650" y="1397000"/>
          <p14:tracePt t="71414" x="9855200" y="1365250"/>
          <p14:tracePt t="71431" x="9829800" y="1352550"/>
          <p14:tracePt t="71448" x="9798050" y="1333500"/>
          <p14:tracePt t="71465" x="9759950" y="1320800"/>
          <p14:tracePt t="71481" x="9747250" y="1314450"/>
          <p14:tracePt t="71498" x="9715500" y="1308100"/>
          <p14:tracePt t="71514" x="9690100" y="1308100"/>
          <p14:tracePt t="71531" x="9664700" y="1308100"/>
          <p14:tracePt t="71548" x="9632950" y="1308100"/>
          <p14:tracePt t="71564" x="9588500" y="1314450"/>
          <p14:tracePt t="71581" x="9569450" y="1327150"/>
          <p14:tracePt t="71597" x="9537700" y="1339850"/>
          <p14:tracePt t="71614" x="9525000" y="1346200"/>
          <p14:tracePt t="71631" x="9505950" y="1358900"/>
          <p14:tracePt t="71647" x="9480550" y="1371600"/>
          <p14:tracePt t="71664" x="9467850" y="1377950"/>
          <p14:tracePt t="71681" x="9448800" y="1397000"/>
          <p14:tracePt t="71697" x="9429750" y="1409700"/>
          <p14:tracePt t="71714" x="9423400" y="1422400"/>
          <p14:tracePt t="71731" x="9404350" y="1441450"/>
          <p14:tracePt t="71747" x="9391650" y="1466850"/>
          <p14:tracePt t="71764" x="9378950" y="1479550"/>
          <p14:tracePt t="71781" x="9366250" y="1492250"/>
          <p14:tracePt t="71798" x="9359900" y="1498600"/>
          <p14:tracePt t="71814" x="9353550" y="1511300"/>
          <p14:tracePt t="71831" x="9347200" y="1517650"/>
          <p14:tracePt t="71847" x="9347200" y="1530350"/>
          <p14:tracePt t="71864" x="9340850" y="1536700"/>
          <p14:tracePt t="71881" x="9334500" y="1555750"/>
          <p14:tracePt t="71897" x="9328150" y="1593850"/>
          <p14:tracePt t="71914" x="9328150" y="1606550"/>
          <p14:tracePt t="71931" x="9328150" y="1644650"/>
          <p14:tracePt t="71947" x="9328150" y="1663700"/>
          <p14:tracePt t="71964" x="9328150" y="1676400"/>
          <p14:tracePt t="71981" x="9328150" y="1689100"/>
          <p14:tracePt t="71997" x="9328150" y="1708150"/>
          <p14:tracePt t="72014" x="9340850" y="1714500"/>
          <p14:tracePt t="72031" x="9353550" y="1733550"/>
          <p14:tracePt t="72047" x="9385300" y="1758950"/>
          <p14:tracePt t="72064" x="9404350" y="1771650"/>
          <p14:tracePt t="72081" x="9429750" y="1784350"/>
          <p14:tracePt t="72097" x="9467850" y="1797050"/>
          <p14:tracePt t="72114" x="9486900" y="1803400"/>
          <p14:tracePt t="72130" x="9512300" y="1809750"/>
          <p14:tracePt t="72147" x="9550400" y="1809750"/>
          <p14:tracePt t="72164" x="9569450" y="1809750"/>
          <p14:tracePt t="72180" x="9607550" y="1809750"/>
          <p14:tracePt t="72197" x="9632950" y="1809750"/>
          <p14:tracePt t="72214" x="9639300" y="1809750"/>
          <p14:tracePt t="72230" x="9652000" y="1809750"/>
          <p14:tracePt t="72247" x="9664700" y="1803400"/>
          <p14:tracePt t="72264" x="9677400" y="1797050"/>
          <p14:tracePt t="72280" x="9702800" y="1771650"/>
          <p14:tracePt t="72297" x="9721850" y="1758950"/>
          <p14:tracePt t="72314" x="9728200" y="1746250"/>
          <p14:tracePt t="72330" x="9734550" y="1739900"/>
          <p14:tracePt t="72347" x="9734550" y="1733550"/>
          <p14:tracePt t="72364" x="9740900" y="1714500"/>
          <p14:tracePt t="72380" x="9740900" y="1676400"/>
          <p14:tracePt t="72397" x="9740900" y="1663700"/>
          <p14:tracePt t="72414" x="9740900" y="1625600"/>
          <p14:tracePt t="72430" x="9740900" y="1593850"/>
          <p14:tracePt t="72447" x="9728200" y="1568450"/>
          <p14:tracePt t="72464" x="9709150" y="1524000"/>
          <p14:tracePt t="72480" x="9690100" y="1485900"/>
          <p14:tracePt t="72497" x="9677400" y="1460500"/>
          <p14:tracePt t="72513" x="9664700" y="1422400"/>
          <p14:tracePt t="72530" x="9645650" y="1384300"/>
          <p14:tracePt t="72547" x="9632950" y="1371600"/>
          <p14:tracePt t="72563" x="9607550" y="1346200"/>
          <p14:tracePt t="72580" x="9575800" y="1327150"/>
          <p14:tracePt t="72597" x="9556750" y="1314450"/>
          <p14:tracePt t="72613" x="9512300" y="1301750"/>
          <p14:tracePt t="72630" x="9480550" y="1301750"/>
          <p14:tracePt t="72647" x="9461500" y="1295400"/>
          <p14:tracePt t="72663" x="9429750" y="1295400"/>
          <p14:tracePt t="72680" x="9398000" y="1295400"/>
          <p14:tracePt t="72697" x="9378950" y="1295400"/>
          <p14:tracePt t="72713" x="9347200" y="1295400"/>
          <p14:tracePt t="72730" x="9315450" y="1295400"/>
          <p14:tracePt t="72747" x="9309100" y="1295400"/>
          <p14:tracePt t="72763" x="9283700" y="1308100"/>
          <p14:tracePt t="72780" x="9277350" y="1320800"/>
          <p14:tracePt t="72797" x="9264650" y="1333500"/>
          <p14:tracePt t="72813" x="9245600" y="1371600"/>
          <p14:tracePt t="72830" x="9226550" y="1397000"/>
          <p14:tracePt t="72847" x="9220200" y="1416050"/>
          <p14:tracePt t="72863" x="9213850" y="1441450"/>
          <p14:tracePt t="72880" x="9213850" y="1479550"/>
          <p14:tracePt t="72897" x="9213850" y="1492250"/>
          <p14:tracePt t="72913" x="9213850" y="1536700"/>
          <p14:tracePt t="72930" x="9213850" y="1568450"/>
          <p14:tracePt t="72946" x="9213850" y="1581150"/>
          <p14:tracePt t="72963" x="9213850" y="1600200"/>
          <p14:tracePt t="72980" x="9213850" y="1606550"/>
          <p14:tracePt t="72997" x="9213850" y="1625600"/>
          <p14:tracePt t="73013" x="9213850" y="1651000"/>
          <p14:tracePt t="73030" x="9213850" y="1670050"/>
          <p14:tracePt t="73047" x="9220200" y="1689100"/>
          <p14:tracePt t="73063" x="9239250" y="1714500"/>
          <p14:tracePt t="73080" x="9245600" y="1720850"/>
          <p14:tracePt t="73082" x="9258300" y="1733550"/>
          <p14:tracePt t="73097" x="9258300" y="1739900"/>
          <p14:tracePt t="73113" x="9277350" y="1752600"/>
          <p14:tracePt t="73130" x="9283700" y="1758950"/>
          <p14:tracePt t="73146" x="9302750" y="1771650"/>
          <p14:tracePt t="73163" x="9321800" y="1771650"/>
          <p14:tracePt t="73180" x="9334500" y="1778000"/>
          <p14:tracePt t="73196" x="9353550" y="1778000"/>
          <p14:tracePt t="73213" x="9372600" y="1778000"/>
          <p14:tracePt t="73230" x="9385300" y="1778000"/>
          <p14:tracePt t="73246" x="9410700" y="1778000"/>
          <p14:tracePt t="73263" x="9423400" y="1778000"/>
          <p14:tracePt t="73280" x="9436100" y="1778000"/>
          <p14:tracePt t="73296" x="9448800" y="1778000"/>
          <p14:tracePt t="73313" x="9461500" y="1778000"/>
          <p14:tracePt t="73330" x="9467850" y="1778000"/>
          <p14:tracePt t="73346" x="9474200" y="1778000"/>
          <p14:tracePt t="73363" x="9480550" y="1778000"/>
          <p14:tracePt t="73380" x="9486900" y="1778000"/>
          <p14:tracePt t="73462" x="9480550" y="1778000"/>
          <p14:tracePt t="73472" x="9455150" y="1778000"/>
          <p14:tracePt t="73482" x="9436100" y="1778000"/>
          <p14:tracePt t="73496" x="9385300" y="1778000"/>
          <p14:tracePt t="73513" x="9277350" y="1765300"/>
          <p14:tracePt t="73530" x="9220200" y="1765300"/>
          <p14:tracePt t="73546" x="9099550" y="1746250"/>
          <p14:tracePt t="73563" x="8972550" y="1733550"/>
          <p14:tracePt t="73580" x="8915400" y="1727200"/>
          <p14:tracePt t="73583" x="8845550" y="1714500"/>
          <p14:tracePt t="73596" x="8775700" y="1708150"/>
          <p14:tracePt t="73613" x="8667750" y="1695450"/>
          <p14:tracePt t="73629" x="8623300" y="1682750"/>
          <p14:tracePt t="73646" x="8559800" y="1676400"/>
          <p14:tracePt t="73663" x="8489950" y="1670050"/>
          <p14:tracePt t="73680" x="8464550" y="1670050"/>
          <p14:tracePt t="73696" x="8407400" y="1663700"/>
          <p14:tracePt t="73713" x="8375650" y="1663700"/>
          <p14:tracePt t="73729" x="8343900" y="1663700"/>
          <p14:tracePt t="73746" x="8324850" y="1663700"/>
          <p14:tracePt t="73763" x="8305800" y="1663700"/>
          <p14:tracePt t="73833" x="8299450" y="1663700"/>
          <p14:tracePt t="73924" x="8305800" y="1663700"/>
          <p14:tracePt t="73934" x="8318500" y="1663700"/>
          <p14:tracePt t="73944" x="8337550" y="1663700"/>
          <p14:tracePt t="73954" x="8356600" y="1663700"/>
          <p14:tracePt t="73964" x="8401050" y="1663700"/>
          <p14:tracePt t="73979" x="8432800" y="1663700"/>
          <p14:tracePt t="73996" x="8528050" y="1663700"/>
          <p14:tracePt t="74012" x="8572500" y="1670050"/>
          <p14:tracePt t="74029" x="8648700" y="1670050"/>
          <p14:tracePt t="74046" x="8712200" y="1670050"/>
          <p14:tracePt t="74062" x="8750300" y="1670050"/>
          <p14:tracePt t="74079" x="8813800" y="1670050"/>
          <p14:tracePt t="74096" x="8870950" y="1657350"/>
          <p14:tracePt t="74112" x="8909050" y="1657350"/>
          <p14:tracePt t="74129" x="8940800" y="1657350"/>
          <p14:tracePt t="74146" x="8972550" y="1657350"/>
          <p14:tracePt t="74162" x="8985250" y="1657350"/>
          <p14:tracePt t="74179" x="9004300" y="1657350"/>
          <p14:tracePt t="74196" x="9010650" y="1657350"/>
          <p14:tracePt t="74229" x="9017000" y="1657350"/>
          <p14:tracePt t="74848" x="9010650" y="1657350"/>
          <p14:tracePt t="74858" x="9004300" y="1657350"/>
          <p14:tracePt t="74868" x="8997950" y="1657350"/>
          <p14:tracePt t="74878" x="8985250" y="1657350"/>
          <p14:tracePt t="74895" x="8978900" y="1657350"/>
          <p14:tracePt t="74912" x="8953500" y="1657350"/>
          <p14:tracePt t="74928" x="8928100" y="1657350"/>
          <p14:tracePt t="74945" x="8915400" y="1657350"/>
          <p14:tracePt t="74962" x="8902700" y="1657350"/>
          <p14:tracePt t="74978" x="8883650" y="1657350"/>
          <p14:tracePt t="74995" x="8870950" y="1657350"/>
          <p14:tracePt t="75012" x="8851900" y="1657350"/>
          <p14:tracePt t="75028" x="8832850" y="1657350"/>
          <p14:tracePt t="75045" x="8820150" y="1657350"/>
          <p14:tracePt t="75062" x="8807450" y="1657350"/>
          <p14:tracePt t="75079" x="8794750" y="1657350"/>
          <p14:tracePt t="75095" x="8788400" y="1657350"/>
          <p14:tracePt t="75119" x="8782050" y="1657350"/>
          <p14:tracePt t="75138" x="8775700" y="1657350"/>
          <p14:tracePt t="75200" x="8769350" y="1657350"/>
          <p14:tracePt t="75379" x="8775700" y="1657350"/>
          <p14:tracePt t="75390" x="8782050" y="1657350"/>
          <p14:tracePt t="75410" x="8794750" y="1657350"/>
          <p14:tracePt t="75420" x="8801100" y="1657350"/>
          <p14:tracePt t="75440" x="8813800" y="1657350"/>
          <p14:tracePt t="75450" x="8820150" y="1657350"/>
          <p14:tracePt t="75461" x="8832850" y="1657350"/>
          <p14:tracePt t="75478" x="8851900" y="1657350"/>
          <p14:tracePt t="75495" x="8877300" y="1663700"/>
          <p14:tracePt t="75511" x="8896350" y="1663700"/>
          <p14:tracePt t="75528" x="8902700" y="1663700"/>
          <p14:tracePt t="75545" x="8915400" y="1670050"/>
          <p14:tracePt t="75561" x="8928100" y="1670050"/>
          <p14:tracePt t="75595" x="8947150" y="1670050"/>
          <p14:tracePt t="75628" x="8953500" y="1676400"/>
          <p14:tracePt t="75645" x="8966200" y="1676400"/>
          <p14:tracePt t="75691" x="8972550" y="1676400"/>
          <p14:tracePt t="75781" x="8978900" y="1676400"/>
          <p14:tracePt t="76132" x="8978900" y="1682750"/>
          <p14:tracePt t="76143" x="8972550" y="1682750"/>
          <p14:tracePt t="76152" x="8966200" y="1682750"/>
          <p14:tracePt t="76163" x="8959850" y="1682750"/>
          <p14:tracePt t="76178" x="8947150" y="1682750"/>
          <p14:tracePt t="76195" x="8928100" y="1682750"/>
          <p14:tracePt t="76211" x="8921750" y="1682750"/>
          <p14:tracePt t="76227" x="8896350" y="1682750"/>
          <p14:tracePt t="76244" x="8870950" y="1682750"/>
          <p14:tracePt t="76261" x="8858250" y="1682750"/>
          <p14:tracePt t="76277" x="8839200" y="1682750"/>
          <p14:tracePt t="76294" x="8820150" y="1682750"/>
          <p14:tracePt t="76311" x="8813800" y="1682750"/>
          <p14:tracePt t="76327" x="8807450" y="1682750"/>
          <p14:tracePt t="76344" x="8801100" y="1676400"/>
          <p14:tracePt t="76377" x="8794750" y="1676400"/>
          <p14:tracePt t="76394" x="8788400" y="1676400"/>
          <p14:tracePt t="76414" x="8782050" y="1676400"/>
          <p14:tracePt t="76685" x="8794750" y="1676400"/>
          <p14:tracePt t="76705" x="8801100" y="1676400"/>
          <p14:tracePt t="76715" x="8807450" y="1676400"/>
          <p14:tracePt t="76755" x="8813800" y="1676400"/>
          <p14:tracePt t="76795" x="8820150" y="1676400"/>
          <p14:tracePt t="76805" x="8826500" y="1676400"/>
          <p14:tracePt t="76835" x="8839200" y="1676400"/>
          <p14:tracePt t="76845" x="8845550" y="1676400"/>
          <p14:tracePt t="76865" x="8858250" y="1676400"/>
          <p14:tracePt t="76885" x="8870950" y="1676400"/>
          <p14:tracePt t="76895" x="8877300" y="1676400"/>
          <p14:tracePt t="76916" x="8883650" y="1676400"/>
          <p14:tracePt t="76926" x="8890000" y="1676400"/>
          <p14:tracePt t="76936" x="8896350" y="1676400"/>
          <p14:tracePt t="76956" x="8902700" y="1676400"/>
          <p14:tracePt t="76966" x="8909050" y="1676400"/>
          <p14:tracePt t="76996" x="8915400" y="1676400"/>
          <p14:tracePt t="77026" x="8921750" y="1676400"/>
          <p14:tracePt t="77086" x="8928100" y="1676400"/>
          <p14:tracePt t="77106" x="8934450" y="1676400"/>
          <p14:tracePt t="77126" x="8940800" y="1676400"/>
          <p14:tracePt t="77147" x="8940800" y="1670050"/>
          <p14:tracePt t="77157" x="8947150" y="1670050"/>
          <p14:tracePt t="77167" x="8953500" y="1670050"/>
          <p14:tracePt t="77187" x="8959850" y="1670050"/>
          <p14:tracePt t="77197" x="8966200" y="1670050"/>
          <p14:tracePt t="77210" x="8972550" y="1663700"/>
          <p14:tracePt t="77227" x="8978900" y="1663700"/>
          <p14:tracePt t="77243" x="8985250" y="1663700"/>
          <p14:tracePt t="77267" x="8991600" y="1663700"/>
          <p14:tracePt t="77287" x="8991600" y="1657350"/>
          <p14:tracePt t="77327" x="8997950" y="1657350"/>
          <p14:tracePt t="79164" x="8991600" y="1663700"/>
          <p14:tracePt t="79184" x="8978900" y="1670050"/>
          <p14:tracePt t="79194" x="8972550" y="1670050"/>
          <p14:tracePt t="79204" x="8966200" y="1670050"/>
          <p14:tracePt t="79214" x="8959850" y="1670050"/>
          <p14:tracePt t="79225" x="8953500" y="1676400"/>
          <p14:tracePt t="79244" x="8947150" y="1676400"/>
          <p14:tracePt t="79259" x="8940800" y="1676400"/>
          <p14:tracePt t="79276" x="8921750" y="1676400"/>
          <p14:tracePt t="79292" x="8915400" y="1676400"/>
          <p14:tracePt t="79309" x="8883650" y="1676400"/>
          <p14:tracePt t="79326" x="8864600" y="1676400"/>
          <p14:tracePt t="79342" x="8858250" y="1676400"/>
          <p14:tracePt t="79359" x="8839200" y="1676400"/>
          <p14:tracePt t="79375" x="8826500" y="1676400"/>
          <p14:tracePt t="79392" x="8820150" y="1676400"/>
          <p14:tracePt t="79409" x="8801100" y="1676400"/>
          <p14:tracePt t="79425" x="8788400" y="1676400"/>
          <p14:tracePt t="79442" x="8782050" y="1676400"/>
          <p14:tracePt t="79458" x="8769350" y="1676400"/>
          <p14:tracePt t="79475" x="8756650" y="1676400"/>
          <p14:tracePt t="79492" x="8750300" y="1676400"/>
          <p14:tracePt t="79509" x="8737600" y="1670050"/>
          <p14:tracePt t="79525" x="8724900" y="1663700"/>
          <p14:tracePt t="79542" x="8718550" y="1657350"/>
          <p14:tracePt t="79558" x="8705850" y="1657350"/>
          <p14:tracePt t="79575" x="8699500" y="1651000"/>
          <p14:tracePt t="79592" x="8699500" y="1644650"/>
          <p14:tracePt t="79609" x="8693150" y="1638300"/>
          <p14:tracePt t="79642" x="8680450" y="1625600"/>
          <p14:tracePt t="79659" x="8674100" y="1619250"/>
          <p14:tracePt t="79675" x="8674100" y="1612900"/>
          <p14:tracePt t="79692" x="8661400" y="1600200"/>
          <p14:tracePt t="79708" x="8655050" y="1587500"/>
          <p14:tracePt t="79725" x="8655050" y="1581150"/>
          <p14:tracePt t="79742" x="8655050" y="1568450"/>
          <p14:tracePt t="79758" x="8648700" y="1549400"/>
          <p14:tracePt t="79775" x="8642350" y="1543050"/>
          <p14:tracePt t="79792" x="8636000" y="1530350"/>
          <p14:tracePt t="79808" x="8636000" y="1517650"/>
          <p14:tracePt t="79825" x="8636000" y="1511300"/>
          <p14:tracePt t="79842" x="8636000" y="1498600"/>
          <p14:tracePt t="79858" x="8636000" y="1485900"/>
          <p14:tracePt t="79875" x="8636000" y="1473200"/>
          <p14:tracePt t="79892" x="8636000" y="1460500"/>
          <p14:tracePt t="79908" x="8636000" y="1441450"/>
          <p14:tracePt t="79925" x="8648700" y="1428750"/>
          <p14:tracePt t="79942" x="8680450" y="1397000"/>
          <p14:tracePt t="79958" x="8699500" y="1377950"/>
          <p14:tracePt t="79975" x="8712200" y="1371600"/>
          <p14:tracePt t="79991" x="8731250" y="1358900"/>
          <p14:tracePt t="80008" x="8756650" y="1346200"/>
          <p14:tracePt t="80025" x="8763000" y="1346200"/>
          <p14:tracePt t="80042" x="8801100" y="1333500"/>
          <p14:tracePt t="80058" x="8832850" y="1327150"/>
          <p14:tracePt t="80075" x="8851900" y="1320800"/>
          <p14:tracePt t="80091" x="8870950" y="1320800"/>
          <p14:tracePt t="80108" x="8890000" y="1320800"/>
          <p14:tracePt t="80125" x="8902700" y="1320800"/>
          <p14:tracePt t="80142" x="8928100" y="1320800"/>
          <p14:tracePt t="80158" x="8959850" y="1320800"/>
          <p14:tracePt t="80175" x="8972550" y="1327150"/>
          <p14:tracePt t="80191" x="9004300" y="1333500"/>
          <p14:tracePt t="80208" x="9023350" y="1352550"/>
          <p14:tracePt t="80225" x="9036050" y="1358900"/>
          <p14:tracePt t="80241" x="9061450" y="1384300"/>
          <p14:tracePt t="80258" x="9080500" y="1397000"/>
          <p14:tracePt t="80275" x="9093200" y="1416050"/>
          <p14:tracePt t="80291" x="9112250" y="1435100"/>
          <p14:tracePt t="80308" x="9118600" y="1447800"/>
          <p14:tracePt t="80325" x="9131300" y="1479550"/>
          <p14:tracePt t="80341" x="9144000" y="1492250"/>
          <p14:tracePt t="80358" x="9144000" y="1504950"/>
          <p14:tracePt t="80375" x="9144000" y="1517650"/>
          <p14:tracePt t="80391" x="9150350" y="1524000"/>
          <p14:tracePt t="80408" x="9150350" y="1536700"/>
          <p14:tracePt t="80424" x="9150350" y="1549400"/>
          <p14:tracePt t="80441" x="9150350" y="1568450"/>
          <p14:tracePt t="80458" x="9150350" y="1581150"/>
          <p14:tracePt t="80475" x="9144000" y="1606550"/>
          <p14:tracePt t="80491" x="9131300" y="1631950"/>
          <p14:tracePt t="80508" x="9124950" y="1638300"/>
          <p14:tracePt t="80525" x="9105900" y="1657350"/>
          <p14:tracePt t="80541" x="9099550" y="1670050"/>
          <p14:tracePt t="80558" x="9086850" y="1676400"/>
          <p14:tracePt t="80575" x="9061450" y="1695450"/>
          <p14:tracePt t="80591" x="9029700" y="1701800"/>
          <p14:tracePt t="80608" x="9017000" y="1708150"/>
          <p14:tracePt t="80624" x="8985250" y="1708150"/>
          <p14:tracePt t="80641" x="8947150" y="1708150"/>
          <p14:tracePt t="80658" x="8934450" y="1708150"/>
          <p14:tracePt t="80674" x="8896350" y="1708150"/>
          <p14:tracePt t="80691" x="8864600" y="1708150"/>
          <p14:tracePt t="80708" x="8845550" y="1708150"/>
          <p14:tracePt t="80724" x="8813800" y="1695450"/>
          <p14:tracePt t="80741" x="8788400" y="1682750"/>
          <p14:tracePt t="80758" x="8775700" y="1676400"/>
          <p14:tracePt t="80774" x="8763000" y="1670050"/>
          <p14:tracePt t="80791" x="8743950" y="1657350"/>
          <p14:tracePt t="80808" x="8731250" y="1651000"/>
          <p14:tracePt t="80824" x="8718550" y="1644650"/>
          <p14:tracePt t="80841" x="8705850" y="1631950"/>
          <p14:tracePt t="80857" x="8699500" y="1625600"/>
          <p14:tracePt t="80874" x="8686800" y="1619250"/>
          <p14:tracePt t="80891" x="8680450" y="1612900"/>
          <p14:tracePt t="80908" x="8674100" y="1606550"/>
          <p14:tracePt t="80924" x="8667750" y="1593850"/>
          <p14:tracePt t="80941" x="8661400" y="1593850"/>
          <p14:tracePt t="80974" x="8661400" y="1587500"/>
          <p14:tracePt t="80991" x="8655050" y="1581150"/>
          <p14:tracePt t="81011" x="8655050" y="1574800"/>
          <p14:tracePt t="81024" x="8655050" y="1562100"/>
          <p14:tracePt t="81041" x="8655050" y="1555750"/>
          <p14:tracePt t="81057" x="8655050" y="1549400"/>
          <p14:tracePt t="81081" x="8655050" y="1543050"/>
          <p14:tracePt t="81092" x="8655050" y="1536700"/>
          <p14:tracePt t="81107" x="8655050" y="1530350"/>
          <p14:tracePt t="81124" x="8661400" y="1517650"/>
          <p14:tracePt t="81141" x="8667750" y="1511300"/>
          <p14:tracePt t="81157" x="8680450" y="1498600"/>
          <p14:tracePt t="81174" x="8693150" y="1485900"/>
          <p14:tracePt t="81191" x="8699500" y="1479550"/>
          <p14:tracePt t="81207" x="8712200" y="1466850"/>
          <p14:tracePt t="81224" x="8731250" y="1454150"/>
          <p14:tracePt t="81241" x="8743950" y="1441450"/>
          <p14:tracePt t="81257" x="8763000" y="1435100"/>
          <p14:tracePt t="81274" x="8788400" y="1422400"/>
          <p14:tracePt t="81291" x="8801100" y="1416050"/>
          <p14:tracePt t="81307" x="8820150" y="1409700"/>
          <p14:tracePt t="81324" x="8839200" y="1409700"/>
          <p14:tracePt t="81341" x="8851900" y="1409700"/>
          <p14:tracePt t="81358" x="8864600" y="1409700"/>
          <p14:tracePt t="81374" x="8877300" y="1409700"/>
          <p14:tracePt t="81391" x="8890000" y="1409700"/>
          <p14:tracePt t="81407" x="8909050" y="1409700"/>
          <p14:tracePt t="81424" x="8928100" y="1416050"/>
          <p14:tracePt t="81440" x="8947150" y="1422400"/>
          <p14:tracePt t="81457" x="8972550" y="1447800"/>
          <p14:tracePt t="81474" x="8991600" y="1466850"/>
          <p14:tracePt t="81491" x="9004300" y="1479550"/>
          <p14:tracePt t="81507" x="9029700" y="1504950"/>
          <p14:tracePt t="81524" x="9036050" y="1524000"/>
          <p14:tracePt t="81541" x="9048750" y="1530350"/>
          <p14:tracePt t="81557" x="9048750" y="1549400"/>
          <p14:tracePt t="81574" x="9055100" y="1555750"/>
          <p14:tracePt t="81590" x="9061450" y="1562100"/>
          <p14:tracePt t="81607" x="9061450" y="1568450"/>
          <p14:tracePt t="81624" x="9061450" y="1574800"/>
          <p14:tracePt t="81640" x="9067800" y="1581150"/>
          <p14:tracePt t="81657" x="9067800" y="1587500"/>
          <p14:tracePt t="81674" x="9067800" y="1600200"/>
          <p14:tracePt t="81690" x="9067800" y="1606550"/>
          <p14:tracePt t="81707" x="9067800" y="1619250"/>
          <p14:tracePt t="81724" x="9067800" y="1625600"/>
          <p14:tracePt t="81740" x="9061450" y="1631950"/>
          <p14:tracePt t="81757" x="9048750" y="1644650"/>
          <p14:tracePt t="81774" x="9042400" y="1651000"/>
          <p14:tracePt t="81791" x="9023350" y="1657350"/>
          <p14:tracePt t="81807" x="8997950" y="1663700"/>
          <p14:tracePt t="81824" x="8985250" y="1670050"/>
          <p14:tracePt t="81840" x="8953500" y="1676400"/>
          <p14:tracePt t="81857" x="8928100" y="1676400"/>
          <p14:tracePt t="81873" x="8921750" y="1676400"/>
          <p14:tracePt t="81890" x="8890000" y="1676400"/>
          <p14:tracePt t="81907" x="8864600" y="1676400"/>
          <p14:tracePt t="81924" x="8845550" y="1676400"/>
          <p14:tracePt t="81940" x="8820150" y="1670050"/>
          <p14:tracePt t="81957" x="8794750" y="1663700"/>
          <p14:tracePt t="81973" x="8782050" y="1657350"/>
          <p14:tracePt t="81990" x="8763000" y="1657350"/>
          <p14:tracePt t="82007" x="8750300" y="1651000"/>
          <p14:tracePt t="82023" x="8750300" y="1644650"/>
          <p14:tracePt t="82040" x="8737600" y="1644650"/>
          <p14:tracePt t="82057" x="8731250" y="1631950"/>
          <p14:tracePt t="82090" x="8724900" y="1625600"/>
          <p14:tracePt t="82107" x="8718550" y="1612900"/>
          <p14:tracePt t="82140" x="8712200" y="1587500"/>
          <p14:tracePt t="82157" x="8705850" y="1574800"/>
          <p14:tracePt t="82173" x="8705850" y="1568450"/>
          <p14:tracePt t="82190" x="8705850" y="1549400"/>
          <p14:tracePt t="82207" x="8699500" y="1543050"/>
          <p14:tracePt t="82223" x="8699500" y="1536700"/>
          <p14:tracePt t="82240" x="8699500" y="1530350"/>
          <p14:tracePt t="82257" x="8699500" y="1517650"/>
          <p14:tracePt t="82273" x="8699500" y="1504950"/>
          <p14:tracePt t="82290" x="8705850" y="1479550"/>
          <p14:tracePt t="82306" x="8718550" y="1460500"/>
          <p14:tracePt t="82323" x="8724900" y="1447800"/>
          <p14:tracePt t="82340" x="8731250" y="1441450"/>
          <p14:tracePt t="82356" x="8750300" y="1422400"/>
          <p14:tracePt t="82373" x="8769350" y="1416050"/>
          <p14:tracePt t="82390" x="8801100" y="1403350"/>
          <p14:tracePt t="82406" x="8820150" y="1397000"/>
          <p14:tracePt t="82423" x="8826500" y="1397000"/>
          <p14:tracePt t="82440" x="8832850" y="1390650"/>
          <p14:tracePt t="82457" x="8839200" y="1390650"/>
          <p14:tracePt t="82473" x="8845550" y="1390650"/>
          <p14:tracePt t="82490" x="8858250" y="1390650"/>
          <p14:tracePt t="82506" x="8864600" y="1390650"/>
          <p14:tracePt t="82523" x="8877300" y="1390650"/>
          <p14:tracePt t="82540" x="8896350" y="1397000"/>
          <p14:tracePt t="82557" x="8902700" y="1403350"/>
          <p14:tracePt t="82573" x="8928100" y="1422400"/>
          <p14:tracePt t="82590" x="8940800" y="1435100"/>
          <p14:tracePt t="82606" x="8953500" y="1447800"/>
          <p14:tracePt t="82624" x="8959850" y="1460500"/>
          <p14:tracePt t="82640" x="8972550" y="1473200"/>
          <p14:tracePt t="82673" x="8978900" y="1485900"/>
          <p14:tracePt t="82690" x="8978900" y="1498600"/>
          <p14:tracePt t="82706" x="8985250" y="1504950"/>
          <p14:tracePt t="82723" x="8985250" y="1517650"/>
          <p14:tracePt t="82740" x="8985250" y="1530350"/>
          <p14:tracePt t="82756" x="8985250" y="1536700"/>
          <p14:tracePt t="82773" x="8985250" y="1543050"/>
          <p14:tracePt t="82789" x="8985250" y="1555750"/>
          <p14:tracePt t="82823" x="8985250" y="1562100"/>
          <p14:tracePt t="82839" x="8985250" y="1574800"/>
          <p14:tracePt t="82873" x="8978900" y="1587500"/>
          <p14:tracePt t="82889" x="8959850" y="1593850"/>
          <p14:tracePt t="82906" x="8947150" y="1600200"/>
          <p14:tracePt t="82923" x="8934450" y="1612900"/>
          <p14:tracePt t="82939" x="8915400" y="1612900"/>
          <p14:tracePt t="82956" x="8902700" y="1612900"/>
          <p14:tracePt t="82973" x="8883650" y="1619250"/>
          <p14:tracePt t="82990" x="8864600" y="1619250"/>
          <p14:tracePt t="83006" x="8851900" y="1619250"/>
          <p14:tracePt t="83023" x="8845550" y="1619250"/>
          <p14:tracePt t="83039" x="8826500" y="1619250"/>
          <p14:tracePt t="83073" x="8807450" y="1619250"/>
          <p14:tracePt t="83089" x="8794750" y="1619250"/>
          <p14:tracePt t="83106" x="8788400" y="1619250"/>
          <p14:tracePt t="83123" x="8775700" y="1612900"/>
          <p14:tracePt t="83139" x="8769350" y="1606550"/>
          <p14:tracePt t="83156" x="8763000" y="1606550"/>
          <p14:tracePt t="83173" x="8756650" y="1600200"/>
          <p14:tracePt t="83190" x="8750300" y="1593850"/>
          <p14:tracePt t="83206" x="8743950" y="1587500"/>
          <p14:tracePt t="83223" x="8743950" y="1581150"/>
          <p14:tracePt t="83239" x="8743950" y="1574800"/>
          <p14:tracePt t="83256" x="8737600" y="1574800"/>
          <p14:tracePt t="83280" x="8737600" y="1568450"/>
          <p14:tracePt t="83300" x="8737600" y="1562100"/>
          <p14:tracePt t="83320" x="8737600" y="1555750"/>
          <p14:tracePt t="83330" x="8737600" y="1549400"/>
          <p14:tracePt t="83340" x="8737600" y="1543050"/>
          <p14:tracePt t="83356" x="8737600" y="1536700"/>
          <p14:tracePt t="83372" x="8737600" y="1530350"/>
          <p14:tracePt t="83389" x="8743950" y="1524000"/>
          <p14:tracePt t="83406" x="8756650" y="1504950"/>
          <p14:tracePt t="83422" x="8775700" y="1498600"/>
          <p14:tracePt t="83439" x="8782050" y="1498600"/>
          <p14:tracePt t="83456" x="8788400" y="1485900"/>
          <p14:tracePt t="83472" x="8794750" y="1485900"/>
          <p14:tracePt t="83489" x="8807450" y="1485900"/>
          <p14:tracePt t="83506" x="8813800" y="1485900"/>
          <p14:tracePt t="83522" x="8832850" y="1485900"/>
          <p14:tracePt t="83556" x="8845550" y="1485900"/>
          <p14:tracePt t="83572" x="8858250" y="1492250"/>
          <p14:tracePt t="83589" x="8864600" y="1492250"/>
          <p14:tracePt t="83606" x="8864600" y="1504950"/>
          <p14:tracePt t="83622" x="8870950" y="1511300"/>
          <p14:tracePt t="83639" x="8877300" y="1511300"/>
          <p14:tracePt t="83655" x="8877300" y="1524000"/>
          <p14:tracePt t="83672" x="8883650" y="1536700"/>
          <p14:tracePt t="83689" x="8883650" y="1543050"/>
          <p14:tracePt t="83722" x="8890000" y="1549400"/>
          <p14:tracePt t="83739" x="8890000" y="1555750"/>
          <p14:tracePt t="83755" x="8890000" y="1562100"/>
          <p14:tracePt t="84696" x="8883650" y="1562100"/>
          <p14:tracePt t="84705" x="8864600" y="1562100"/>
          <p14:tracePt t="84715" x="8839200" y="1562100"/>
          <p14:tracePt t="84726" x="8813800" y="1562100"/>
          <p14:tracePt t="84738" x="8794750" y="1562100"/>
          <p14:tracePt t="84755" x="8763000" y="1562100"/>
          <p14:tracePt t="84771" x="8674100" y="1562100"/>
          <p14:tracePt t="84788" x="8591550" y="1562100"/>
          <p14:tracePt t="84805" x="8547100" y="1562100"/>
          <p14:tracePt t="84821" x="8470900" y="1562100"/>
          <p14:tracePt t="84838" x="8382000" y="1562100"/>
          <p14:tracePt t="84855" x="8350250" y="1562100"/>
          <p14:tracePt t="84871" x="8242300" y="1555750"/>
          <p14:tracePt t="84888" x="8134350" y="1549400"/>
          <p14:tracePt t="84905" x="8070850" y="1543050"/>
          <p14:tracePt t="84921" x="7950200" y="1536700"/>
          <p14:tracePt t="84938" x="7854950" y="1524000"/>
          <p14:tracePt t="84955" x="7810500" y="1524000"/>
          <p14:tracePt t="84971" x="7715250" y="1524000"/>
          <p14:tracePt t="84988" x="7607300" y="1524000"/>
          <p14:tracePt t="85005" x="7556500" y="1524000"/>
          <p14:tracePt t="85021" x="7448550" y="1524000"/>
          <p14:tracePt t="85038" x="7340600" y="1536700"/>
          <p14:tracePt t="85055" x="7283450" y="1543050"/>
          <p14:tracePt t="85071" x="7162800" y="1562100"/>
          <p14:tracePt t="85088" x="7054850" y="1568450"/>
          <p14:tracePt t="85104" x="7004050" y="1574800"/>
          <p14:tracePt t="85121" x="6915150" y="1581150"/>
          <p14:tracePt t="85138" x="6826250" y="1600200"/>
          <p14:tracePt t="85154" x="6781800" y="1606550"/>
          <p14:tracePt t="85171" x="6680200" y="1625600"/>
          <p14:tracePt t="85188" x="6584950" y="1663700"/>
          <p14:tracePt t="85204" x="6540500" y="1689100"/>
          <p14:tracePt t="85221" x="6470650" y="1727200"/>
          <p14:tracePt t="85238" x="6407150" y="1758950"/>
          <p14:tracePt t="85254" x="6388100" y="1771650"/>
          <p14:tracePt t="85271" x="6356350" y="1790700"/>
          <p14:tracePt t="85910" x="6350000" y="1790700"/>
          <p14:tracePt t="85920" x="6343650" y="1790700"/>
          <p14:tracePt t="85930" x="6337300" y="1784350"/>
          <p14:tracePt t="85940" x="6318250" y="1765300"/>
          <p14:tracePt t="85954" x="6299200" y="1746250"/>
          <p14:tracePt t="85971" x="6235700" y="1670050"/>
          <p14:tracePt t="85987" x="6197600" y="1631950"/>
          <p14:tracePt t="86004" x="6146800" y="1555750"/>
          <p14:tracePt t="86021" x="6102350" y="1498600"/>
          <p14:tracePt t="86037" x="6089650" y="1473200"/>
          <p14:tracePt t="86054" x="6064250" y="1409700"/>
          <p14:tracePt t="86070" x="6038850" y="1352550"/>
          <p14:tracePt t="86087" x="6026150" y="1314450"/>
          <p14:tracePt t="86104" x="6007100" y="1225550"/>
          <p14:tracePt t="86121" x="6000750" y="1155700"/>
          <p14:tracePt t="86137" x="5994400" y="1143000"/>
          <p14:tracePt t="86154" x="5988050" y="1111250"/>
          <p14:tracePt t="86171" x="5988050" y="1104900"/>
          <p14:tracePt t="86187" x="5988050" y="1098550"/>
          <p14:tracePt t="86204" x="5988050" y="1092200"/>
          <p14:tracePt t="86220" x="5981700" y="1092200"/>
          <p14:tracePt t="86282" x="5981700" y="1111250"/>
          <p14:tracePt t="86292" x="5981700" y="1130300"/>
          <p14:tracePt t="86302" x="5981700" y="1174750"/>
          <p14:tracePt t="86312" x="5981700" y="1225550"/>
          <p14:tracePt t="86322" x="5981700" y="1270000"/>
          <p14:tracePt t="86337" x="5994400" y="1314450"/>
          <p14:tracePt t="86354" x="6007100" y="1365250"/>
          <p14:tracePt t="86370" x="6013450" y="1390650"/>
          <p14:tracePt t="86387" x="6019800" y="1422400"/>
          <p14:tracePt t="86404" x="6032500" y="1454150"/>
          <p14:tracePt t="86420" x="6045200" y="1473200"/>
          <p14:tracePt t="86437" x="6070600" y="1517650"/>
          <p14:tracePt t="86454" x="6102350" y="1568450"/>
          <p14:tracePt t="86470" x="6115050" y="1593850"/>
          <p14:tracePt t="86487" x="6153150" y="1651000"/>
          <p14:tracePt t="86503" x="6184900" y="1695450"/>
          <p14:tracePt t="86520" x="6203950" y="1714500"/>
          <p14:tracePt t="86537" x="6223000" y="1746250"/>
          <p14:tracePt t="86553" x="6248400" y="1771650"/>
          <p14:tracePt t="86570" x="6261100" y="1778000"/>
          <p14:tracePt t="86587" x="6286500" y="1797050"/>
          <p14:tracePt t="86603" x="6324600" y="1803400"/>
          <p14:tracePt t="86620" x="6337300" y="1809750"/>
          <p14:tracePt t="86637" x="6369050" y="1816100"/>
          <p14:tracePt t="86653" x="6388100" y="1822450"/>
          <p14:tracePt t="86670" x="6400800" y="1822450"/>
          <p14:tracePt t="86687" x="6413500" y="1828800"/>
          <p14:tracePt t="86703" x="6426200" y="1835150"/>
          <p14:tracePt t="86720" x="6438900" y="1835150"/>
          <p14:tracePt t="86737" x="6451600" y="1841500"/>
          <p14:tracePt t="86753" x="6464300" y="1847850"/>
          <p14:tracePt t="86770" x="6470650" y="1854200"/>
          <p14:tracePt t="86787" x="6477000" y="1854200"/>
          <p14:tracePt t="86803" x="6483350" y="1854200"/>
          <p14:tracePt t="86837" x="6483350" y="1860550"/>
          <p14:tracePt t="86874" x="6489700" y="1860550"/>
          <p14:tracePt t="87326" x="6489700" y="1854200"/>
          <p14:tracePt t="87336" x="6489700" y="1847850"/>
          <p14:tracePt t="87346" x="6477000" y="1835150"/>
          <p14:tracePt t="87356" x="6457950" y="1816100"/>
          <p14:tracePt t="87370" x="6451600" y="1797050"/>
          <p14:tracePt t="87386" x="6426200" y="1765300"/>
          <p14:tracePt t="87403" x="6413500" y="1746250"/>
          <p14:tracePt t="87420" x="6375400" y="1701800"/>
          <p14:tracePt t="87436" x="6330950" y="1612900"/>
          <p14:tracePt t="87453" x="6305550" y="1581150"/>
          <p14:tracePt t="87469" x="6261100" y="1511300"/>
          <p14:tracePt t="87486" x="6242050" y="1479550"/>
          <p14:tracePt t="87503" x="6235700" y="1466850"/>
          <p14:tracePt t="87519" x="6216650" y="1447800"/>
          <p14:tracePt t="87536" x="6216650" y="1441450"/>
          <p14:tracePt t="87553" x="6210300" y="1441450"/>
          <p14:tracePt t="87617" x="6203950" y="1441450"/>
          <p14:tracePt t="87627" x="6197600" y="1441450"/>
          <p14:tracePt t="87637" x="6191250" y="1460500"/>
          <p14:tracePt t="87647" x="6178550" y="1485900"/>
          <p14:tracePt t="87657" x="6165850" y="1511300"/>
          <p14:tracePt t="87669" x="6153150" y="1562100"/>
          <p14:tracePt t="87686" x="6140450" y="1593850"/>
          <p14:tracePt t="87703" x="6102350" y="1651000"/>
          <p14:tracePt t="87719" x="6070600" y="1701800"/>
          <p14:tracePt t="87736" x="6057900" y="1720850"/>
          <p14:tracePt t="87753" x="6019800" y="1758950"/>
          <p14:tracePt t="87769" x="5994400" y="1784350"/>
          <p14:tracePt t="87786" x="5981700" y="1797050"/>
          <p14:tracePt t="87803" x="5956300" y="1828800"/>
          <p14:tracePt t="87819" x="5930900" y="1847850"/>
          <p14:tracePt t="87836" x="5918200" y="1866900"/>
          <p14:tracePt t="87853" x="5880100" y="1905000"/>
          <p14:tracePt t="87869" x="5848350" y="1949450"/>
          <p14:tracePt t="87886" x="5835650" y="1968500"/>
          <p14:tracePt t="87903" x="5797550" y="2012950"/>
          <p14:tracePt t="87919" x="5765800" y="2057400"/>
          <p14:tracePt t="87936" x="5753100" y="2076450"/>
          <p14:tracePt t="87952" x="5727700" y="2108200"/>
          <p14:tracePt t="87969" x="5702300" y="2133600"/>
          <p14:tracePt t="87986" x="5695950" y="2146300"/>
          <p14:tracePt t="88002" x="5689600" y="2146300"/>
          <p14:tracePt t="88019" x="5689600" y="2152650"/>
          <p14:tracePt t="88036" x="5689600" y="2159000"/>
          <p14:tracePt t="88380" x="5689600" y="2165350"/>
          <p14:tracePt t="88400" x="5689600" y="2171700"/>
          <p14:tracePt t="88410" x="5689600" y="2184400"/>
          <p14:tracePt t="88420" x="5689600" y="2197100"/>
          <p14:tracePt t="88430" x="5689600" y="2216150"/>
          <p14:tracePt t="88440" x="5689600" y="2228850"/>
          <p14:tracePt t="88452" x="5683250" y="2241550"/>
          <p14:tracePt t="88469" x="5683250" y="2260600"/>
          <p14:tracePt t="88485" x="5683250" y="2279650"/>
          <p14:tracePt t="88502" x="5683250" y="2305050"/>
          <p14:tracePt t="88519" x="5683250" y="2311400"/>
          <p14:tracePt t="88535" x="5683250" y="2324100"/>
          <p14:tracePt t="88552" x="5683250" y="2336800"/>
          <p14:tracePt t="88569" x="5683250" y="2349500"/>
          <p14:tracePt t="88585" x="5683250" y="2362200"/>
          <p14:tracePt t="88602" x="5683250" y="2374900"/>
          <p14:tracePt t="88619" x="5683250" y="2387600"/>
          <p14:tracePt t="88635" x="5683250" y="2400300"/>
          <p14:tracePt t="88652" x="5683250" y="2413000"/>
          <p14:tracePt t="88669" x="5683250" y="2425700"/>
          <p14:tracePt t="88685" x="5683250" y="2444750"/>
          <p14:tracePt t="88702" x="5683250" y="2470150"/>
          <p14:tracePt t="88719" x="5683250" y="2482850"/>
          <p14:tracePt t="88735" x="5683250" y="2508250"/>
          <p14:tracePt t="88752" x="5683250" y="2533650"/>
          <p14:tracePt t="88785" x="5683250" y="2552700"/>
          <p14:tracePt t="88802" x="5683250" y="2559050"/>
          <p14:tracePt t="88835" x="5683250" y="2565400"/>
          <p14:tracePt t="88912" x="5683250" y="2571750"/>
          <p14:tracePt t="88942" x="5683250" y="2578100"/>
          <p14:tracePt t="88962" x="5683250" y="2584450"/>
          <p14:tracePt t="88972" x="5689600" y="2584450"/>
          <p14:tracePt t="89023" x="5689600" y="2590800"/>
          <p14:tracePt t="89043" x="5689600" y="2597150"/>
          <p14:tracePt t="89053" x="5695950" y="2603500"/>
          <p14:tracePt t="89063" x="5695950" y="2616200"/>
          <p14:tracePt t="89082" x="5695950" y="2628900"/>
          <p14:tracePt t="89092" x="5702300" y="2635250"/>
          <p14:tracePt t="89103" x="5702300" y="2641600"/>
          <p14:tracePt t="89119" x="5708650" y="2647950"/>
          <p14:tracePt t="89135" x="5715000" y="2660650"/>
          <p14:tracePt t="89152" x="5715000" y="2667000"/>
          <p14:tracePt t="89168" x="5715000" y="2679700"/>
          <p14:tracePt t="89185" x="5721350" y="2692400"/>
          <p14:tracePt t="89202" x="5721350" y="2705100"/>
          <p14:tracePt t="89218" x="5727700" y="2717800"/>
          <p14:tracePt t="89235" x="5727700" y="2724150"/>
          <p14:tracePt t="89875" x="5727700" y="2717800"/>
          <p14:tracePt t="89886" x="5727700" y="2711450"/>
          <p14:tracePt t="89895" x="5727700" y="2692400"/>
          <p14:tracePt t="89905" x="5727700" y="2673350"/>
          <p14:tracePt t="89918" x="5727700" y="2660650"/>
          <p14:tracePt t="89934" x="5727700" y="2641600"/>
          <p14:tracePt t="89951" x="5727700" y="2609850"/>
          <p14:tracePt t="89968" x="5727700" y="2578100"/>
          <p14:tracePt t="90001" x="5727700" y="2559050"/>
          <p14:tracePt t="90018" x="5727700" y="2552700"/>
          <p14:tracePt t="90034" x="5727700" y="2546350"/>
          <p14:tracePt t="90051" x="5727700" y="2533650"/>
          <p14:tracePt t="90068" x="5727700" y="2520950"/>
          <p14:tracePt t="90084" x="5727700" y="2514600"/>
          <p14:tracePt t="90101" x="5727700" y="2508250"/>
          <p14:tracePt t="90118" x="5727700" y="2495550"/>
          <p14:tracePt t="90207" x="5727700" y="2489200"/>
          <p14:tracePt t="90227" x="5727700" y="2482850"/>
          <p14:tracePt t="90247" x="5727700" y="2476500"/>
          <p14:tracePt t="90257" x="5727700" y="2463800"/>
          <p14:tracePt t="90267" x="5727700" y="2457450"/>
          <p14:tracePt t="90277" x="5727700" y="2444750"/>
          <p14:tracePt t="90287" x="5727700" y="2438400"/>
          <p14:tracePt t="90301" x="5727700" y="2432050"/>
          <p14:tracePt t="90317" x="5727700" y="2413000"/>
          <p14:tracePt t="90334" x="5727700" y="2406650"/>
          <p14:tracePt t="90351" x="5727700" y="2400300"/>
          <p14:tracePt t="90384" x="5727700" y="2393950"/>
          <p14:tracePt t="90640" x="5734050" y="2393950"/>
          <p14:tracePt t="90649" x="5746750" y="2393950"/>
          <p14:tracePt t="90659" x="5753100" y="2393950"/>
          <p14:tracePt t="90669" x="5772150" y="2393950"/>
          <p14:tracePt t="90684" x="5791200" y="2393950"/>
          <p14:tracePt t="90700" x="5835650" y="2393950"/>
          <p14:tracePt t="90717" x="5861050" y="2393950"/>
          <p14:tracePt t="90734" x="5937250" y="2400300"/>
          <p14:tracePt t="90750" x="6013450" y="2406650"/>
          <p14:tracePt t="90767" x="6051550" y="2413000"/>
          <p14:tracePt t="90784" x="6140450" y="2419350"/>
          <p14:tracePt t="90800" x="6216650" y="2432050"/>
          <p14:tracePt t="90817" x="6248400" y="2438400"/>
          <p14:tracePt t="90834" x="6299200" y="2444750"/>
          <p14:tracePt t="90850" x="6324600" y="2444750"/>
          <p14:tracePt t="90867" x="6330950" y="2444750"/>
          <p14:tracePt t="90884" x="6337300" y="2444750"/>
          <p14:tracePt t="91341" x="6343650" y="2444750"/>
          <p14:tracePt t="91351" x="6350000" y="2444750"/>
          <p14:tracePt t="91362" x="6356350" y="2444750"/>
          <p14:tracePt t="91371" x="6369050" y="2444750"/>
          <p14:tracePt t="91383" x="6375400" y="2438400"/>
          <p14:tracePt t="91400" x="6400800" y="2432050"/>
          <p14:tracePt t="91417" x="6489700" y="2419350"/>
          <p14:tracePt t="91433" x="6578600" y="2406650"/>
          <p14:tracePt t="91450" x="6616700" y="2400300"/>
          <p14:tracePt t="91467" x="6661150" y="2400300"/>
          <p14:tracePt t="91483" x="6686550" y="2400300"/>
          <p14:tracePt t="91500" x="6699250" y="2400300"/>
          <p14:tracePt t="91517" x="6731000" y="2393950"/>
          <p14:tracePt t="91533" x="6775450" y="2381250"/>
          <p14:tracePt t="91550" x="6794500" y="2381250"/>
          <p14:tracePt t="91567" x="6826250" y="2381250"/>
          <p14:tracePt t="91583" x="6838950" y="2374900"/>
          <p14:tracePt t="91600" x="6845300" y="2374900"/>
          <p14:tracePt t="91616" x="6858000" y="2374900"/>
          <p14:tracePt t="91633" x="6864350" y="2374900"/>
          <p14:tracePt t="91650" x="6870700" y="2374900"/>
          <p14:tracePt t="91666" x="6889750" y="2368550"/>
          <p14:tracePt t="91683" x="6908800" y="2368550"/>
          <p14:tracePt t="91700" x="6921500" y="2362200"/>
          <p14:tracePt t="91716" x="6940550" y="2362200"/>
          <p14:tracePt t="91733" x="6959600" y="2355850"/>
          <p14:tracePt t="91750" x="6972300" y="2355850"/>
          <p14:tracePt t="91766" x="6991350" y="2355850"/>
          <p14:tracePt t="91783" x="7016750" y="2355850"/>
          <p14:tracePt t="91800" x="7023100" y="2355850"/>
          <p14:tracePt t="91816" x="7035800" y="2355850"/>
          <p14:tracePt t="91833" x="7042150" y="2355850"/>
          <p14:tracePt t="91866" x="7042150" y="2349500"/>
          <p14:tracePt t="91883" x="7048500" y="2343150"/>
          <p14:tracePt t="91900" x="7048500" y="2336800"/>
          <p14:tracePt t="91916" x="7048500" y="2324100"/>
          <p14:tracePt t="91933" x="7048500" y="2311400"/>
          <p14:tracePt t="91950" x="7048500" y="2305050"/>
          <p14:tracePt t="91966" x="7048500" y="2298700"/>
          <p14:tracePt t="91983" x="7023100" y="2279650"/>
          <p14:tracePt t="92000" x="7016750" y="2273300"/>
          <p14:tracePt t="92016" x="6972300" y="2254250"/>
          <p14:tracePt t="92033" x="6953250" y="2247900"/>
          <p14:tracePt t="92050" x="6921500" y="2235200"/>
          <p14:tracePt t="92067" x="6902450" y="2228850"/>
          <p14:tracePt t="92083" x="6889750" y="2228850"/>
          <p14:tracePt t="92085" x="6877050" y="2228850"/>
          <p14:tracePt t="92099" x="6870700" y="2228850"/>
          <p14:tracePt t="92116" x="6851650" y="2228850"/>
          <p14:tracePt t="92149" x="6838950" y="2228850"/>
          <p14:tracePt t="92166" x="6832600" y="2235200"/>
          <p14:tracePt t="92183" x="6826250" y="2247900"/>
          <p14:tracePt t="92199" x="6813550" y="2266950"/>
          <p14:tracePt t="92216" x="6807200" y="2298700"/>
          <p14:tracePt t="92233" x="6807200" y="2311400"/>
          <p14:tracePt t="92249" x="6807200" y="2336800"/>
          <p14:tracePt t="92266" x="6807200" y="2362200"/>
          <p14:tracePt t="92283" x="6807200" y="2368550"/>
          <p14:tracePt t="92299" x="6807200" y="2393950"/>
          <p14:tracePt t="92316" x="6807200" y="2406650"/>
          <p14:tracePt t="92333" x="6807200" y="2419350"/>
          <p14:tracePt t="92349" x="6807200" y="2438400"/>
          <p14:tracePt t="92366" x="6813550" y="2457450"/>
          <p14:tracePt t="92383" x="6826250" y="2463800"/>
          <p14:tracePt t="92399" x="6838950" y="2489200"/>
          <p14:tracePt t="92416" x="6864350" y="2501900"/>
          <p14:tracePt t="92433" x="6883400" y="2508250"/>
          <p14:tracePt t="92449" x="6908800" y="2527300"/>
          <p14:tracePt t="92466" x="6940550" y="2533650"/>
          <p14:tracePt t="92483" x="6946900" y="2533650"/>
          <p14:tracePt t="92499" x="6965950" y="2533650"/>
          <p14:tracePt t="92516" x="6991350" y="2533650"/>
          <p14:tracePt t="92533" x="6997700" y="2533650"/>
          <p14:tracePt t="92549" x="7010400" y="2520950"/>
          <p14:tracePt t="92566" x="7023100" y="2501900"/>
          <p14:tracePt t="92582" x="7029450" y="2482850"/>
          <p14:tracePt t="92599" x="7035800" y="2451100"/>
          <p14:tracePt t="92616" x="7042150" y="2425700"/>
          <p14:tracePt t="92632" x="7048500" y="2419350"/>
          <p14:tracePt t="92649" x="7048500" y="2406650"/>
          <p14:tracePt t="92682" x="7048500" y="2400300"/>
          <p14:tracePt t="92699" x="7048500" y="2393950"/>
          <p14:tracePt t="92716" x="7048500" y="2387600"/>
          <p14:tracePt t="92732" x="7048500" y="2368550"/>
          <p14:tracePt t="92749" x="7048500" y="2355850"/>
          <p14:tracePt t="92766" x="7048500" y="2349500"/>
          <p14:tracePt t="92782" x="7048500" y="2336800"/>
          <p14:tracePt t="92799" x="7042150" y="2324100"/>
          <p14:tracePt t="92816" x="7042150" y="2317750"/>
          <p14:tracePt t="92832" x="7023100" y="2305050"/>
          <p14:tracePt t="92849" x="6997700" y="2279650"/>
          <p14:tracePt t="92866" x="6978650" y="2266950"/>
          <p14:tracePt t="92882" x="6934200" y="2247900"/>
          <p14:tracePt t="92899" x="6902450" y="2235200"/>
          <p14:tracePt t="92916" x="6877050" y="2228850"/>
          <p14:tracePt t="92932" x="6838950" y="2222500"/>
          <p14:tracePt t="92949" x="6813550" y="2222500"/>
          <p14:tracePt t="92966" x="6800850" y="2222500"/>
          <p14:tracePt t="92982" x="6794500" y="2222500"/>
          <p14:tracePt t="92999" x="6788150" y="2222500"/>
          <p14:tracePt t="93032" x="6775450" y="2228850"/>
          <p14:tracePt t="93049" x="6769100" y="2247900"/>
          <p14:tracePt t="93066" x="6769100" y="2266950"/>
          <p14:tracePt t="93083" x="6769100" y="2305050"/>
          <p14:tracePt t="93099" x="6769100" y="2343150"/>
          <p14:tracePt t="93116" x="6769100" y="2368550"/>
          <p14:tracePt t="93132" x="6800850" y="2413000"/>
          <p14:tracePt t="93149" x="6877050" y="2463800"/>
          <p14:tracePt t="93165" x="6953250" y="2495550"/>
          <p14:tracePt t="93182" x="7124700" y="2520950"/>
          <p14:tracePt t="93199" x="7277100" y="2514600"/>
          <p14:tracePt t="93215" x="7340600" y="2489200"/>
          <p14:tracePt t="93232" x="7454900" y="2419350"/>
          <p14:tracePt t="93249" x="7524750" y="2381250"/>
          <p14:tracePt t="93265" x="7537450" y="2368550"/>
          <p14:tracePt t="93282" x="7550150" y="2355850"/>
          <p14:tracePt t="93299" x="7556500" y="2355850"/>
          <p14:tracePt t="93315" x="7556500" y="2349500"/>
          <p14:tracePt t="93332" x="7569200" y="2343150"/>
          <p14:tracePt t="93349" x="7575550" y="2330450"/>
          <p14:tracePt t="93382" x="7588250" y="2317750"/>
          <p14:tracePt t="93439" x="7588250" y="2311400"/>
          <p14:tracePt t="93459" x="7594600" y="2311400"/>
          <p14:tracePt t="93529" x="7594600" y="2305050"/>
          <p14:tracePt t="93589" x="7594600" y="2292350"/>
          <p14:tracePt t="93601" x="7594600" y="2286000"/>
          <p14:tracePt t="93621" x="7581900" y="2273300"/>
          <p14:tracePt t="93630" x="7556500" y="2260600"/>
          <p14:tracePt t="93640" x="7531100" y="2247900"/>
          <p14:tracePt t="93650" x="7505700" y="2241550"/>
          <p14:tracePt t="93665" x="7480300" y="2228850"/>
          <p14:tracePt t="93682" x="7435850" y="2222500"/>
          <p14:tracePt t="93699" x="7423150" y="2222500"/>
          <p14:tracePt t="93715" x="7391400" y="2222500"/>
          <p14:tracePt t="93732" x="7378700" y="2222500"/>
          <p14:tracePt t="93748" x="7372350" y="2222500"/>
          <p14:tracePt t="93765" x="7366000" y="2222500"/>
          <p14:tracePt t="93782" x="7353300" y="2235200"/>
          <p14:tracePt t="93798" x="7346950" y="2254250"/>
          <p14:tracePt t="93815" x="7340600" y="2279650"/>
          <p14:tracePt t="93832" x="7327900" y="2317750"/>
          <p14:tracePt t="93848" x="7327900" y="2330450"/>
          <p14:tracePt t="93865" x="7327900" y="2355850"/>
          <p14:tracePt t="93882" x="7327900" y="2387600"/>
          <p14:tracePt t="93898" x="7327900" y="2400300"/>
          <p14:tracePt t="93915" x="7340600" y="2432050"/>
          <p14:tracePt t="93931" x="7359650" y="2451100"/>
          <p14:tracePt t="93948" x="7372350" y="2457450"/>
          <p14:tracePt t="93965" x="7391400" y="2470150"/>
          <p14:tracePt t="93981" x="7423150" y="2476500"/>
          <p14:tracePt t="93998" x="7435850" y="2476500"/>
          <p14:tracePt t="94015" x="7467600" y="2476500"/>
          <p14:tracePt t="94032" x="7493000" y="2476500"/>
          <p14:tracePt t="94048" x="7499350" y="2476500"/>
          <p14:tracePt t="94065" x="7518400" y="2476500"/>
          <p14:tracePt t="94081" x="7524750" y="2470150"/>
          <p14:tracePt t="94098" x="7531100" y="2463800"/>
          <p14:tracePt t="94115" x="7537450" y="2451100"/>
          <p14:tracePt t="94131" x="7550150" y="2425700"/>
          <p14:tracePt t="94148" x="7556500" y="2419350"/>
          <p14:tracePt t="94165" x="7562850" y="2387600"/>
          <p14:tracePt t="94182" x="7562850" y="2381250"/>
          <p14:tracePt t="94198" x="7562850" y="2343150"/>
          <p14:tracePt t="94215" x="7562850" y="2317750"/>
          <p14:tracePt t="94231" x="7562850" y="2298700"/>
          <p14:tracePt t="94248" x="7550150" y="2273300"/>
          <p14:tracePt t="94265" x="7531100" y="2241550"/>
          <p14:tracePt t="94282" x="7524750" y="2235200"/>
          <p14:tracePt t="94298" x="7486650" y="2209800"/>
          <p14:tracePt t="94315" x="7442200" y="2178050"/>
          <p14:tracePt t="94331" x="7423150" y="2165350"/>
          <p14:tracePt t="94348" x="7378700" y="2146300"/>
          <p14:tracePt t="94365" x="7346950" y="2133600"/>
          <p14:tracePt t="94381" x="7327900" y="2133600"/>
          <p14:tracePt t="94398" x="7302500" y="2127250"/>
          <p14:tracePt t="94414" x="7270750" y="2127250"/>
          <p14:tracePt t="94431" x="7258050" y="2127250"/>
          <p14:tracePt t="94448" x="7239000" y="2127250"/>
          <p14:tracePt t="94464" x="7213600" y="2127250"/>
          <p14:tracePt t="94481" x="7213600" y="2133600"/>
          <p14:tracePt t="94498" x="7194550" y="2159000"/>
          <p14:tracePt t="94515" x="7175500" y="2184400"/>
          <p14:tracePt t="94531" x="7162800" y="2209800"/>
          <p14:tracePt t="94548" x="7162800" y="2247900"/>
          <p14:tracePt t="94565" x="7162800" y="2279650"/>
          <p14:tracePt t="94581" x="7162800" y="2298700"/>
          <p14:tracePt t="94598" x="7162800" y="2336800"/>
          <p14:tracePt t="94614" x="7162800" y="2387600"/>
          <p14:tracePt t="94631" x="7175500" y="2406650"/>
          <p14:tracePt t="94648" x="7194550" y="2438400"/>
          <p14:tracePt t="94664" x="7219950" y="2457450"/>
          <p14:tracePt t="94681" x="7232650" y="2470150"/>
          <p14:tracePt t="94698" x="7270750" y="2476500"/>
          <p14:tracePt t="94714" x="7308850" y="2489200"/>
          <p14:tracePt t="94731" x="7327900" y="2495550"/>
          <p14:tracePt t="94748" x="7372350" y="2501900"/>
          <p14:tracePt t="94764" x="7397750" y="2501900"/>
          <p14:tracePt t="94781" x="7416800" y="2501900"/>
          <p14:tracePt t="94798" x="7435850" y="2501900"/>
          <p14:tracePt t="94814" x="7461250" y="2501900"/>
          <p14:tracePt t="94831" x="7473950" y="2495550"/>
          <p14:tracePt t="94848" x="7499350" y="2476500"/>
          <p14:tracePt t="94864" x="7512050" y="2463800"/>
          <p14:tracePt t="94881" x="7518400" y="2463800"/>
          <p14:tracePt t="94897" x="7524750" y="2451100"/>
          <p14:tracePt t="94914" x="7524750" y="2444750"/>
          <p14:tracePt t="94931" x="7537450" y="2413000"/>
          <p14:tracePt t="94947" x="7537450" y="2381250"/>
          <p14:tracePt t="94964" x="7537450" y="2362200"/>
          <p14:tracePt t="94981" x="7537450" y="2336800"/>
          <p14:tracePt t="94997" x="7537450" y="2305050"/>
          <p14:tracePt t="95014" x="7537450" y="2286000"/>
          <p14:tracePt t="95031" x="7518400" y="2241550"/>
          <p14:tracePt t="95047" x="7499350" y="2216150"/>
          <p14:tracePt t="95064" x="7499350" y="2203450"/>
          <p14:tracePt t="95081" x="7480300" y="2178050"/>
          <p14:tracePt t="95097" x="7467600" y="2165350"/>
          <p14:tracePt t="95114" x="7448550" y="2152650"/>
          <p14:tracePt t="95131" x="7410450" y="2133600"/>
          <p14:tracePt t="95147" x="7378700" y="2114550"/>
          <p14:tracePt t="95164" x="7366000" y="2108200"/>
          <p14:tracePt t="95181" x="7340600" y="2101850"/>
          <p14:tracePt t="95197" x="7308850" y="2101850"/>
          <p14:tracePt t="95214" x="7302500" y="2101850"/>
          <p14:tracePt t="95231" x="7277100" y="2101850"/>
          <p14:tracePt t="95247" x="7258050" y="2101850"/>
          <p14:tracePt t="95264" x="7251700" y="2101850"/>
          <p14:tracePt t="95281" x="7226300" y="2120900"/>
          <p14:tracePt t="95297" x="7207250" y="2133600"/>
          <p14:tracePt t="95314" x="7200900" y="2139950"/>
          <p14:tracePt t="95331" x="7175500" y="2165350"/>
          <p14:tracePt t="95347" x="7162800" y="2178050"/>
          <p14:tracePt t="95364" x="7150100" y="2190750"/>
          <p14:tracePt t="95381" x="7137400" y="2197100"/>
          <p14:tracePt t="95397" x="7124700" y="2209800"/>
          <p14:tracePt t="95414" x="7118350" y="2209800"/>
          <p14:tracePt t="95430" x="7118350" y="2216150"/>
          <p14:tracePt t="95447" x="7112000" y="2222500"/>
          <p14:tracePt t="95464" x="7112000" y="2228850"/>
          <p14:tracePt t="95481" x="7105650" y="2228850"/>
          <p14:tracePt t="95497" x="7092950" y="2247900"/>
          <p14:tracePt t="95514" x="7086600" y="2260600"/>
          <p14:tracePt t="95530" x="7080250" y="2266950"/>
          <p14:tracePt t="95547" x="7073900" y="2273300"/>
          <p14:tracePt t="95564" x="7067550" y="2279650"/>
          <p14:tracePt t="95580" x="7067550" y="2286000"/>
          <p14:tracePt t="95597" x="7067550" y="2292350"/>
          <p14:tracePt t="95657" x="7061200" y="2292350"/>
          <p14:tracePt t="95698" x="7061200" y="2298700"/>
          <p14:tracePt t="95728" x="7061200" y="2305050"/>
          <p14:tracePt t="95738" x="7054850" y="2305050"/>
          <p14:tracePt t="95768" x="7054850" y="2311400"/>
          <p14:tracePt t="95829" x="7054850" y="2317750"/>
          <p14:tracePt t="97238" x="7061200" y="2317750"/>
          <p14:tracePt t="97258" x="7073900" y="2317750"/>
          <p14:tracePt t="97269" x="7080250" y="2317750"/>
          <p14:tracePt t="97278" x="7086600" y="2317750"/>
          <p14:tracePt t="97288" x="7099300" y="2317750"/>
          <p14:tracePt t="97298" x="7105650" y="2317750"/>
          <p14:tracePt t="97312" x="7118350" y="2317750"/>
          <p14:tracePt t="97329" x="7137400" y="2317750"/>
          <p14:tracePt t="97346" x="7156450" y="2317750"/>
          <p14:tracePt t="97362" x="7181850" y="2317750"/>
          <p14:tracePt t="97379" x="7219950" y="2317750"/>
          <p14:tracePt t="97396" x="7245350" y="2317750"/>
          <p14:tracePt t="97412" x="7296150" y="2330450"/>
          <p14:tracePt t="97429" x="7353300" y="2336800"/>
          <p14:tracePt t="97446" x="7378700" y="2343150"/>
          <p14:tracePt t="97462" x="7423150" y="2349500"/>
          <p14:tracePt t="97479" x="7448550" y="2355850"/>
          <p14:tracePt t="97496" x="7461250" y="2362200"/>
          <p14:tracePt t="97512" x="7467600" y="2362200"/>
          <p14:tracePt t="97529" x="7473950" y="2362200"/>
          <p14:tracePt t="97546" x="7480300" y="2362200"/>
          <p14:tracePt t="97562" x="7493000" y="2362200"/>
          <p14:tracePt t="97579" x="7512050" y="2362200"/>
          <p14:tracePt t="97596" x="7524750" y="2362200"/>
          <p14:tracePt t="97612" x="7543800" y="2362200"/>
          <p14:tracePt t="97629" x="7550150" y="2362200"/>
          <p14:tracePt t="97646" x="7569200" y="2362200"/>
          <p14:tracePt t="97662" x="7581900" y="2362200"/>
          <p14:tracePt t="97679" x="7588250" y="2362200"/>
          <p14:tracePt t="97696" x="7600950" y="2362200"/>
          <p14:tracePt t="97712" x="7620000" y="2362200"/>
          <p14:tracePt t="97745" x="7626350" y="2362200"/>
          <p14:tracePt t="98193" x="7632700" y="2362200"/>
          <p14:tracePt t="98203" x="7639050" y="2362200"/>
          <p14:tracePt t="98213" x="7651750" y="2362200"/>
          <p14:tracePt t="98229" x="7658100" y="2362200"/>
          <p14:tracePt t="98245" x="7696200" y="2362200"/>
          <p14:tracePt t="98262" x="7740650" y="2362200"/>
          <p14:tracePt t="98278" x="7778750" y="2362200"/>
          <p14:tracePt t="98295" x="7854950" y="2374900"/>
          <p14:tracePt t="98312" x="7918450" y="2374900"/>
          <p14:tracePt t="98328" x="7950200" y="2374900"/>
          <p14:tracePt t="98345" x="8020050" y="2374900"/>
          <p14:tracePt t="98362" x="8077200" y="2381250"/>
          <p14:tracePt t="98378" x="8108950" y="2381250"/>
          <p14:tracePt t="98395" x="8147050" y="2381250"/>
          <p14:tracePt t="98412" x="8166100" y="2381250"/>
          <p14:tracePt t="98429" x="8185150" y="2381250"/>
          <p14:tracePt t="98445" x="8204200" y="2381250"/>
          <p14:tracePt t="98462" x="8216900" y="2381250"/>
          <p14:tracePt t="98478" x="8223250" y="2381250"/>
          <p14:tracePt t="98495" x="8235950" y="2381250"/>
          <p14:tracePt t="98704" x="8223250" y="2381250"/>
          <p14:tracePt t="98714" x="8210550" y="2381250"/>
          <p14:tracePt t="98724" x="8197850" y="2381250"/>
          <p14:tracePt t="98734" x="8178800" y="2374900"/>
          <p14:tracePt t="98745" x="8159750" y="2374900"/>
          <p14:tracePt t="98761" x="8134350" y="2374900"/>
          <p14:tracePt t="98778" x="8077200" y="2368550"/>
          <p14:tracePt t="98795" x="8020050" y="2362200"/>
          <p14:tracePt t="98811" x="7994650" y="2362200"/>
          <p14:tracePt t="98828" x="7950200" y="2362200"/>
          <p14:tracePt t="98845" x="7905750" y="2362200"/>
          <p14:tracePt t="98861" x="7893050" y="2362200"/>
          <p14:tracePt t="98878" x="7854950" y="2355850"/>
          <p14:tracePt t="98895" x="7823200" y="2355850"/>
          <p14:tracePt t="98911" x="7810500" y="2355850"/>
          <p14:tracePt t="98928" x="7785100" y="2349500"/>
          <p14:tracePt t="98945" x="7766050" y="2349500"/>
          <p14:tracePt t="98961" x="7753350" y="2349500"/>
          <p14:tracePt t="98978" x="7734300" y="2343150"/>
          <p14:tracePt t="98995" x="7708900" y="2343150"/>
          <p14:tracePt t="99012" x="7696200" y="2343150"/>
          <p14:tracePt t="99029" x="7677150" y="2343150"/>
          <p14:tracePt t="99046" x="7658100" y="2343150"/>
          <p14:tracePt t="99062" x="7651750" y="2343150"/>
          <p14:tracePt t="99078" x="7639050" y="2336800"/>
          <p14:tracePt t="99096" x="7626350" y="2336800"/>
          <p14:tracePt t="99128" x="7620000" y="2336800"/>
          <p14:tracePt t="99145" x="7613650" y="2336800"/>
          <p14:tracePt t="99176" x="7607300" y="2336800"/>
          <p14:tracePt t="99868" x="7613650" y="2336800"/>
          <p14:tracePt t="99878" x="7620000" y="2336800"/>
          <p14:tracePt t="99888" x="7632700" y="2336800"/>
          <p14:tracePt t="99898" x="7651750" y="2343150"/>
          <p14:tracePt t="99911" x="7670800" y="2343150"/>
          <p14:tracePt t="99927" x="7683500" y="2349500"/>
          <p14:tracePt t="99944" x="7747000" y="2362200"/>
          <p14:tracePt t="99961" x="7797800" y="2368550"/>
          <p14:tracePt t="99977" x="7835900" y="2368550"/>
          <p14:tracePt t="99994" x="7886700" y="2368550"/>
          <p14:tracePt t="100011" x="7943850" y="2368550"/>
          <p14:tracePt t="100027" x="7969250" y="2368550"/>
          <p14:tracePt t="100044" x="8007350" y="2368550"/>
          <p14:tracePt t="100060" x="8039100" y="2368550"/>
          <p14:tracePt t="100077" x="8045450" y="2362200"/>
          <p14:tracePt t="100094" x="8070850" y="2362200"/>
          <p14:tracePt t="100110" x="8083550" y="2355850"/>
          <p14:tracePt t="100127" x="8096250" y="2355850"/>
          <p14:tracePt t="100144" x="8102600" y="2355850"/>
          <p14:tracePt t="100160" x="8108950" y="2355850"/>
          <p14:tracePt t="100200" x="8115300" y="2355850"/>
          <p14:tracePt t="100460" x="8102600" y="2355850"/>
          <p14:tracePt t="100470" x="8083550" y="2355850"/>
          <p14:tracePt t="100480" x="8064500" y="2355850"/>
          <p14:tracePt t="100493" x="8039100" y="2355850"/>
          <p14:tracePt t="100510" x="7988300" y="2362200"/>
          <p14:tracePt t="100527" x="7975600" y="2362200"/>
          <p14:tracePt t="100543" x="7937500" y="2362200"/>
          <p14:tracePt t="100561" x="7912100" y="2362200"/>
          <p14:tracePt t="100577" x="7893050" y="2362200"/>
          <p14:tracePt t="100593" x="7861300" y="2362200"/>
          <p14:tracePt t="100610" x="7842250" y="2362200"/>
          <p14:tracePt t="100627" x="7810500" y="2362200"/>
          <p14:tracePt t="100643" x="7785100" y="2362200"/>
          <p14:tracePt t="100660" x="7766050" y="2362200"/>
          <p14:tracePt t="100677" x="7734300" y="2362200"/>
          <p14:tracePt t="100693" x="7708900" y="2355850"/>
          <p14:tracePt t="100710" x="7702550" y="2355850"/>
          <p14:tracePt t="100727" x="7683500" y="2349500"/>
          <p14:tracePt t="100743" x="7670800" y="2343150"/>
          <p14:tracePt t="100777" x="7658100" y="2343150"/>
          <p14:tracePt t="100793" x="7651750" y="2336800"/>
          <p14:tracePt t="100827" x="7645400" y="2336800"/>
          <p14:tracePt t="100852" x="7639050" y="2336800"/>
          <p14:tracePt t="100872" x="7632700" y="2336800"/>
          <p14:tracePt t="100892" x="7626350" y="2336800"/>
          <p14:tracePt t="100902" x="7620000" y="2336800"/>
          <p14:tracePt t="100912" x="7607300" y="2336800"/>
          <p14:tracePt t="100926" x="7600950" y="2336800"/>
          <p14:tracePt t="100943" x="7581900" y="2336800"/>
          <p14:tracePt t="100960" x="7575550" y="2336800"/>
          <p14:tracePt t="100976" x="7562850" y="2336800"/>
          <p14:tracePt t="100993" x="7543800" y="2336800"/>
          <p14:tracePt t="101026" x="7531100" y="2336800"/>
          <p14:tracePt t="101043" x="7524750" y="2336800"/>
          <p14:tracePt t="101060" x="7518400" y="2336800"/>
          <p14:tracePt t="101077" x="7512050" y="2336800"/>
          <p14:tracePt t="101173" x="7505700" y="2336800"/>
          <p14:tracePt t="102167" x="7486650" y="2336800"/>
          <p14:tracePt t="102177" x="7442200" y="2336800"/>
          <p14:tracePt t="102187" x="7391400" y="2336800"/>
          <p14:tracePt t="102197" x="7315200" y="2336800"/>
          <p14:tracePt t="102209" x="7232650" y="2336800"/>
          <p14:tracePt t="102226" x="7137400" y="2336800"/>
          <p14:tracePt t="102242" x="6946900" y="2336800"/>
          <p14:tracePt t="102259" x="6775450" y="2336800"/>
          <p14:tracePt t="102276" x="6711950" y="2336800"/>
          <p14:tracePt t="102292" x="6578600" y="2343150"/>
          <p14:tracePt t="102309" x="6438900" y="2355850"/>
          <p14:tracePt t="102326" x="6375400" y="2362200"/>
          <p14:tracePt t="102342" x="6210300" y="2368550"/>
          <p14:tracePt t="102359" x="6076950" y="2368550"/>
          <p14:tracePt t="102375" x="6019800" y="2374900"/>
          <p14:tracePt t="102392" x="5930900" y="2381250"/>
          <p14:tracePt t="102409" x="5854700" y="2393950"/>
          <p14:tracePt t="102425" x="5822950" y="2393950"/>
          <p14:tracePt t="102442" x="5746750" y="2400300"/>
          <p14:tracePt t="102459" x="5664200" y="2413000"/>
          <p14:tracePt t="102475" x="5632450" y="2419350"/>
          <p14:tracePt t="102492" x="5562600" y="2432050"/>
          <p14:tracePt t="102509" x="5505450" y="2451100"/>
          <p14:tracePt t="102526" x="5480050" y="2457450"/>
          <p14:tracePt t="102542" x="5448300" y="2470150"/>
          <p14:tracePt t="102559" x="5435600" y="2476500"/>
          <p14:tracePt t="102575" x="5422900" y="2476500"/>
          <p14:tracePt t="102609" x="5416550" y="2482850"/>
          <p14:tracePt t="102629" x="5410200" y="2482850"/>
          <p14:tracePt t="102649" x="5410200" y="2495550"/>
          <p14:tracePt t="102659" x="5410200" y="2501900"/>
          <p14:tracePt t="102675" x="5410200" y="2514600"/>
          <p14:tracePt t="102692" x="5410200" y="2540000"/>
          <p14:tracePt t="102709" x="5410200" y="2559050"/>
          <p14:tracePt t="102725" x="5410200" y="2565400"/>
          <p14:tracePt t="102742" x="5416550" y="2578100"/>
          <p14:tracePt t="102758" x="5422900" y="2578100"/>
          <p14:tracePt t="102776" x="5429250" y="2584450"/>
          <p14:tracePt t="102792" x="5441950" y="2590800"/>
          <p14:tracePt t="102809" x="5448300" y="2590800"/>
          <p14:tracePt t="102825" x="5461000" y="2597150"/>
          <p14:tracePt t="102842" x="5473700" y="2597150"/>
          <p14:tracePt t="102875" x="5486400" y="2597150"/>
          <p14:tracePt t="102892" x="5492750" y="2597150"/>
          <p14:tracePt t="102908" x="5499100" y="2597150"/>
          <p14:tracePt t="102925" x="5511800" y="2597150"/>
          <p14:tracePt t="102942" x="5524500" y="2597150"/>
          <p14:tracePt t="102975" x="5537200" y="2597150"/>
          <p14:tracePt t="102992" x="5556250" y="2597150"/>
          <p14:tracePt t="103008" x="5562600" y="2597150"/>
          <p14:tracePt t="103025" x="5581650" y="2597150"/>
          <p14:tracePt t="103042" x="5594350" y="2597150"/>
          <p14:tracePt t="103059" x="5600700" y="2597150"/>
          <p14:tracePt t="103075" x="5613400" y="2597150"/>
          <p14:tracePt t="103092" x="5626100" y="2597150"/>
          <p14:tracePt t="103108" x="5632450" y="2597150"/>
          <p14:tracePt t="103125" x="5645150" y="2597150"/>
          <p14:tracePt t="103142" x="5651500" y="2597150"/>
          <p14:tracePt t="103158" x="5664200" y="2597150"/>
          <p14:tracePt t="103175" x="5689600" y="2597150"/>
          <p14:tracePt t="103192" x="5715000" y="2597150"/>
          <p14:tracePt t="103208" x="5727700" y="2597150"/>
          <p14:tracePt t="103225" x="5740400" y="2597150"/>
          <p14:tracePt t="103242" x="5746750" y="2597150"/>
          <p14:tracePt t="103275" x="5753100" y="2597150"/>
          <p14:tracePt t="103602" x="5753100" y="2590800"/>
          <p14:tracePt t="103622" x="5753100" y="2578100"/>
          <p14:tracePt t="103632" x="5753100" y="2565400"/>
          <p14:tracePt t="103652" x="5753100" y="2559050"/>
          <p14:tracePt t="103662" x="5753100" y="2552700"/>
          <p14:tracePt t="103683" x="5753100" y="2546350"/>
          <p14:tracePt t="103693" x="5746750" y="2540000"/>
          <p14:tracePt t="103733" x="5740400" y="2533650"/>
          <p14:tracePt t="103743" x="5734050" y="2527300"/>
          <p14:tracePt t="103753" x="5727700" y="2520950"/>
          <p14:tracePt t="103763" x="5721350" y="2520950"/>
          <p14:tracePt t="103775" x="5708650" y="2520950"/>
          <p14:tracePt t="103791" x="5695950" y="2514600"/>
          <p14:tracePt t="103808" x="5683250" y="2514600"/>
          <p14:tracePt t="103824" x="5670550" y="2514600"/>
          <p14:tracePt t="103841" x="5664200" y="2514600"/>
          <p14:tracePt t="103874" x="5657850" y="2514600"/>
          <p14:tracePt t="103903" x="5651500" y="2514600"/>
          <p14:tracePt t="103913" x="5645150" y="2514600"/>
          <p14:tracePt t="103933" x="5645150" y="2527300"/>
          <p14:tracePt t="103943" x="5638800" y="2527300"/>
          <p14:tracePt t="103958" x="5638800" y="2540000"/>
          <p14:tracePt t="103974" x="5638800" y="2559050"/>
          <p14:tracePt t="103991" x="5638800" y="2571750"/>
          <p14:tracePt t="104008" x="5638800" y="2590800"/>
          <p14:tracePt t="104025" x="5638800" y="2609850"/>
          <p14:tracePt t="104041" x="5638800" y="2616200"/>
          <p14:tracePt t="104058" x="5638800" y="2635250"/>
          <p14:tracePt t="104075" x="5645150" y="2647950"/>
          <p14:tracePt t="104091" x="5651500" y="2654300"/>
          <p14:tracePt t="104108" x="5657850" y="2660650"/>
          <p14:tracePt t="104124" x="5670550" y="2667000"/>
          <p14:tracePt t="104141" x="5676900" y="2667000"/>
          <p14:tracePt t="104158" x="5702300" y="2667000"/>
          <p14:tracePt t="104174" x="5727700" y="2667000"/>
          <p14:tracePt t="104191" x="5740400" y="2667000"/>
          <p14:tracePt t="104207" x="5765800" y="2667000"/>
          <p14:tracePt t="104224" x="5784850" y="2667000"/>
          <p14:tracePt t="104241" x="5791200" y="2667000"/>
          <p14:tracePt t="104257" x="5803900" y="2647950"/>
          <p14:tracePt t="104274" x="5816600" y="2641600"/>
          <p14:tracePt t="104291" x="5816600" y="2635250"/>
          <p14:tracePt t="104307" x="5822950" y="2628900"/>
          <p14:tracePt t="104346" x="5822950" y="2622550"/>
          <p14:tracePt t="104358" x="5829300" y="2622550"/>
          <p14:tracePt t="104374" x="5829300" y="2616200"/>
          <p14:tracePt t="104391" x="5829300" y="2603500"/>
          <p14:tracePt t="104407" x="5829300" y="2590800"/>
          <p14:tracePt t="104424" x="5829300" y="2578100"/>
          <p14:tracePt t="104441" x="5829300" y="2571750"/>
          <p14:tracePt t="104457" x="5822950" y="2559050"/>
          <p14:tracePt t="104474" x="5816600" y="2552700"/>
          <p14:tracePt t="104491" x="5797550" y="2533650"/>
          <p14:tracePt t="104507" x="5772150" y="2520950"/>
          <p14:tracePt t="104524" x="5753100" y="2508250"/>
          <p14:tracePt t="104541" x="5727700" y="2495550"/>
          <p14:tracePt t="104557" x="5695950" y="2482850"/>
          <p14:tracePt t="104574" x="5689600" y="2482850"/>
          <p14:tracePt t="104591" x="5676900" y="2482850"/>
          <p14:tracePt t="104607" x="5670550" y="2482850"/>
          <p14:tracePt t="104624" x="5664200" y="2482850"/>
          <p14:tracePt t="104641" x="5657850" y="2482850"/>
          <p14:tracePt t="104676" x="5651500" y="2482850"/>
          <p14:tracePt t="104706" x="5645150" y="2482850"/>
          <p14:tracePt t="104726" x="5638800" y="2489200"/>
          <p14:tracePt t="104747" x="5638800" y="2501900"/>
          <p14:tracePt t="104757" x="5638800" y="2508250"/>
          <p14:tracePt t="104767" x="5638800" y="2514600"/>
          <p14:tracePt t="104776" x="5638800" y="2520950"/>
          <p14:tracePt t="104790" x="5638800" y="2527300"/>
          <p14:tracePt t="104807" x="5638800" y="2552700"/>
          <p14:tracePt t="104824" x="5638800" y="2565400"/>
          <p14:tracePt t="104840" x="5645150" y="2597150"/>
          <p14:tracePt t="104857" x="5702300" y="2635250"/>
          <p14:tracePt t="104874" x="5740400" y="2660650"/>
          <p14:tracePt t="104891" x="5810250" y="2673350"/>
          <p14:tracePt t="104907" x="5867400" y="2679700"/>
          <p14:tracePt t="104924" x="5886450" y="2679700"/>
          <p14:tracePt t="104940" x="5930900" y="2679700"/>
          <p14:tracePt t="104957" x="5969000" y="2673350"/>
          <p14:tracePt t="104974" x="6000750" y="2660650"/>
          <p14:tracePt t="104990" x="6057900" y="2641600"/>
          <p14:tracePt t="105007" x="6115050" y="2628900"/>
          <p14:tracePt t="105024" x="6134100" y="2622550"/>
          <p14:tracePt t="105040" x="6178550" y="2609850"/>
          <p14:tracePt t="105057" x="6210300" y="2603500"/>
          <p14:tracePt t="105074" x="6235700" y="2603500"/>
          <p14:tracePt t="105090" x="6261100" y="2597150"/>
          <p14:tracePt t="105107" x="6273800" y="2597150"/>
          <p14:tracePt t="105124" x="6280150" y="2597150"/>
          <p14:tracePt t="105140" x="6286500" y="2597150"/>
          <p14:tracePt t="105780" x="6292850" y="2597150"/>
          <p14:tracePt t="105790" x="6292850" y="2590800"/>
          <p14:tracePt t="105800" x="6299200" y="2590800"/>
          <p14:tracePt t="105810" x="6311900" y="2590800"/>
          <p14:tracePt t="105823" x="6318250" y="2590800"/>
          <p14:tracePt t="105840" x="6337300" y="2590800"/>
          <p14:tracePt t="105856" x="6350000" y="2590800"/>
          <p14:tracePt t="105873" x="6362700" y="2590800"/>
          <p14:tracePt t="105890" x="6375400" y="2590800"/>
          <p14:tracePt t="105906" x="6394450" y="2590800"/>
          <p14:tracePt t="105923" x="6419850" y="2590800"/>
          <p14:tracePt t="105940" x="6438900" y="2590800"/>
          <p14:tracePt t="105956" x="6457950" y="2590800"/>
          <p14:tracePt t="105973" x="6477000" y="2590800"/>
          <p14:tracePt t="105990" x="6489700" y="2590800"/>
          <p14:tracePt t="106006" x="6515100" y="2590800"/>
          <p14:tracePt t="106023" x="6559550" y="2584450"/>
          <p14:tracePt t="106040" x="6591300" y="2584450"/>
          <p14:tracePt t="106056" x="6642100" y="2584450"/>
          <p14:tracePt t="106073" x="6673850" y="2584450"/>
          <p14:tracePt t="106089" x="6680200" y="2584450"/>
          <p14:tracePt t="106106" x="6692900" y="2584450"/>
          <p14:tracePt t="106139" x="6699250" y="2584450"/>
          <p14:tracePt t="106156" x="6711950" y="2584450"/>
          <p14:tracePt t="106173" x="6731000" y="2584450"/>
          <p14:tracePt t="106206" x="6756400" y="2584450"/>
          <p14:tracePt t="106223" x="6769100" y="2584450"/>
          <p14:tracePt t="106256" x="6788150" y="2584450"/>
          <p14:tracePt t="106273" x="6800850" y="2584450"/>
          <p14:tracePt t="106289" x="6807200" y="2584450"/>
          <p14:tracePt t="106306" x="6838950" y="2584450"/>
          <p14:tracePt t="106323" x="6864350" y="2584450"/>
          <p14:tracePt t="106340" x="6877050" y="2584450"/>
          <p14:tracePt t="106356" x="6896100" y="2584450"/>
          <p14:tracePt t="106373" x="6915150" y="2584450"/>
          <p14:tracePt t="106389" x="6921500" y="2584450"/>
          <p14:tracePt t="106406" x="6934200" y="2584450"/>
          <p14:tracePt t="106423" x="6940550" y="2584450"/>
          <p14:tracePt t="106456" x="6953250" y="2584450"/>
          <p14:tracePt t="106583" x="6959600" y="2584450"/>
          <p14:tracePt t="107106" x="6953250" y="2584450"/>
          <p14:tracePt t="107116" x="6940550" y="2584450"/>
          <p14:tracePt t="107126" x="6934200" y="2590800"/>
          <p14:tracePt t="107139" x="6915150" y="2590800"/>
          <p14:tracePt t="107156" x="6883400" y="2597150"/>
          <p14:tracePt t="107172" x="6864350" y="2597150"/>
          <p14:tracePt t="107189" x="6819900" y="2603500"/>
          <p14:tracePt t="107206" x="6788150" y="2609850"/>
          <p14:tracePt t="107222" x="6762750" y="2609850"/>
          <p14:tracePt t="107239" x="6724650" y="2609850"/>
          <p14:tracePt t="107255" x="6673850" y="2609850"/>
          <p14:tracePt t="107272" x="6661150" y="2609850"/>
          <p14:tracePt t="107289" x="6616700" y="2609850"/>
          <p14:tracePt t="107306" x="6578600" y="2609850"/>
          <p14:tracePt t="107322" x="6559550" y="2609850"/>
          <p14:tracePt t="107339" x="6527800" y="2609850"/>
          <p14:tracePt t="107355" x="6508750" y="2603500"/>
          <p14:tracePt t="107372" x="6489700" y="2597150"/>
          <p14:tracePt t="107389" x="6457950" y="2597150"/>
          <p14:tracePt t="107405" x="6457950" y="2590800"/>
          <p14:tracePt t="107422" x="6445250" y="2590800"/>
          <p14:tracePt t="107438" x="6432550" y="2590800"/>
          <p14:tracePt t="107455" x="6426200" y="2590800"/>
          <p14:tracePt t="107488" x="6419850" y="2584450"/>
          <p14:tracePt t="107522" x="6413500" y="2584450"/>
          <p14:tracePt t="107637" x="6419850" y="2584450"/>
          <p14:tracePt t="107647" x="6426200" y="2584450"/>
          <p14:tracePt t="107657" x="6438900" y="2584450"/>
          <p14:tracePt t="107667" x="6451600" y="2584450"/>
          <p14:tracePt t="107677" x="6477000" y="2584450"/>
          <p14:tracePt t="107688" x="6502400" y="2584450"/>
          <p14:tracePt t="107705" x="6527800" y="2584450"/>
          <p14:tracePt t="107722" x="6572250" y="2584450"/>
          <p14:tracePt t="107738" x="6616700" y="2584450"/>
          <p14:tracePt t="107755" x="6635750" y="2584450"/>
          <p14:tracePt t="107772" x="6680200" y="2584450"/>
          <p14:tracePt t="107788" x="6718300" y="2584450"/>
          <p14:tracePt t="107805" x="6737350" y="2584450"/>
          <p14:tracePt t="107822" x="6762750" y="2584450"/>
          <p14:tracePt t="107838" x="6781800" y="2584450"/>
          <p14:tracePt t="107855" x="6794500" y="2584450"/>
          <p14:tracePt t="107872" x="6813550" y="2584450"/>
          <p14:tracePt t="107889" x="6832600" y="2584450"/>
          <p14:tracePt t="107905" x="6838950" y="2584450"/>
          <p14:tracePt t="107922" x="6845300" y="2584450"/>
          <p14:tracePt t="107938" x="6858000" y="2584450"/>
          <p14:tracePt t="107971" x="6864350" y="2584450"/>
          <p14:tracePt t="107989" x="6877050" y="2584450"/>
          <p14:tracePt t="108022" x="6896100" y="2584450"/>
          <p14:tracePt t="108055" x="6902450" y="2584450"/>
          <p14:tracePt t="108072" x="6908800" y="2584450"/>
          <p14:tracePt t="108088" x="6915150" y="2584450"/>
          <p14:tracePt t="108105" x="6921500" y="2584450"/>
          <p14:tracePt t="108121" x="6934200" y="2584450"/>
          <p14:tracePt t="108138" x="6940550" y="2584450"/>
          <p14:tracePt t="108155" x="6953250" y="2584450"/>
          <p14:tracePt t="108171" x="6965950" y="2584450"/>
          <p14:tracePt t="108188" x="6972300" y="2584450"/>
          <p14:tracePt t="108205" x="6978650" y="2584450"/>
          <p14:tracePt t="108221" x="6985000" y="2584450"/>
          <p14:tracePt t="108238" x="6991350" y="2584450"/>
          <p14:tracePt t="108271" x="6997700" y="2584450"/>
          <p14:tracePt t="108743" x="6997700" y="2590800"/>
          <p14:tracePt t="108802" x="6997700" y="2597150"/>
          <p14:tracePt t="108832" x="6997700" y="2603500"/>
          <p14:tracePt t="108842" x="7004050" y="2609850"/>
          <p14:tracePt t="108852" x="7004050" y="2616200"/>
          <p14:tracePt t="108862" x="7010400" y="2616200"/>
          <p14:tracePt t="108882" x="7010400" y="2622550"/>
          <p14:tracePt t="108892" x="7016750" y="2628900"/>
          <p14:tracePt t="108904" x="7023100" y="2628900"/>
          <p14:tracePt t="108921" x="7029450" y="2628900"/>
          <p14:tracePt t="108937" x="7035800" y="2641600"/>
          <p14:tracePt t="108955" x="7048500" y="2647950"/>
          <p14:tracePt t="108971" x="7061200" y="2654300"/>
          <p14:tracePt t="108988" x="7073900" y="2660650"/>
          <p14:tracePt t="109004" x="7086600" y="2667000"/>
          <p14:tracePt t="109021" x="7092950" y="2667000"/>
          <p14:tracePt t="109037" x="7105650" y="2667000"/>
          <p14:tracePt t="109054" x="7124700" y="2673350"/>
          <p14:tracePt t="109088" x="7143750" y="2673350"/>
          <p14:tracePt t="109104" x="7150100" y="2673350"/>
          <p14:tracePt t="109121" x="7162800" y="2673350"/>
          <p14:tracePt t="109137" x="7175500" y="2673350"/>
          <p14:tracePt t="109154" x="7194550" y="2673350"/>
          <p14:tracePt t="109171" x="7213600" y="2673350"/>
          <p14:tracePt t="109187" x="7226300" y="2673350"/>
          <p14:tracePt t="109204" x="7239000" y="2673350"/>
          <p14:tracePt t="109221" x="7251700" y="2667000"/>
          <p14:tracePt t="109237" x="7258050" y="2660650"/>
          <p14:tracePt t="109254" x="7270750" y="2654300"/>
          <p14:tracePt t="109271" x="7270750" y="2647950"/>
          <p14:tracePt t="109287" x="7283450" y="2635250"/>
          <p14:tracePt t="109304" x="7296150" y="2616200"/>
          <p14:tracePt t="109337" x="7302500" y="2597150"/>
          <p14:tracePt t="109354" x="7308850" y="2590800"/>
          <p14:tracePt t="109371" x="7308850" y="2584450"/>
          <p14:tracePt t="109387" x="7308850" y="2578100"/>
          <p14:tracePt t="109404" x="7315200" y="2565400"/>
          <p14:tracePt t="109504" x="7315200" y="2559050"/>
          <p14:tracePt t="109514" x="7315200" y="2546350"/>
          <p14:tracePt t="109534" x="7315200" y="2533650"/>
          <p14:tracePt t="109544" x="7315200" y="2520950"/>
          <p14:tracePt t="109554" x="7308850" y="2520950"/>
          <p14:tracePt t="109570" x="7302500" y="2508250"/>
          <p14:tracePt t="109587" x="7296150" y="2501900"/>
          <p14:tracePt t="109604" x="7289800" y="2495550"/>
          <p14:tracePt t="109621" x="7270750" y="2482850"/>
          <p14:tracePt t="109637" x="7239000" y="2476500"/>
          <p14:tracePt t="109654" x="7232650" y="2476500"/>
          <p14:tracePt t="109670" x="7207250" y="2470150"/>
          <p14:tracePt t="109687" x="7188200" y="2470150"/>
          <p14:tracePt t="109704" x="7175500" y="2470150"/>
          <p14:tracePt t="109720" x="7162800" y="2470150"/>
          <p14:tracePt t="109737" x="7150100" y="2470150"/>
          <p14:tracePt t="109754" x="7143750" y="2470150"/>
          <p14:tracePt t="109771" x="7131050" y="2470150"/>
          <p14:tracePt t="109787" x="7124700" y="2482850"/>
          <p14:tracePt t="109820" x="7112000" y="2501900"/>
          <p14:tracePt t="109837" x="7105650" y="2514600"/>
          <p14:tracePt t="109853" x="7105650" y="2520950"/>
          <p14:tracePt t="109870" x="7099300" y="2552700"/>
          <p14:tracePt t="109887" x="7092950" y="2571750"/>
          <p14:tracePt t="109903" x="7092950" y="2584450"/>
          <p14:tracePt t="109920" x="7092950" y="2590800"/>
          <p14:tracePt t="109937" x="7092950" y="2603500"/>
          <p14:tracePt t="109970" x="7092950" y="2616200"/>
          <p14:tracePt t="109987" x="7092950" y="2622550"/>
          <p14:tracePt t="110003" x="7092950" y="2628900"/>
          <p14:tracePt t="110020" x="7118350" y="2641600"/>
          <p14:tracePt t="110037" x="7156450" y="2654300"/>
          <p14:tracePt t="110053" x="7175500" y="2654300"/>
          <p14:tracePt t="110070" x="7213600" y="2660650"/>
          <p14:tracePt t="110087" x="7251700" y="2660650"/>
          <p14:tracePt t="110103" x="7270750" y="2660650"/>
          <p14:tracePt t="110120" x="7302500" y="2660650"/>
          <p14:tracePt t="110137" x="7334250" y="2660650"/>
          <p14:tracePt t="110153" x="7340600" y="2660650"/>
          <p14:tracePt t="110170" x="7366000" y="2660650"/>
          <p14:tracePt t="110187" x="7391400" y="2660650"/>
          <p14:tracePt t="110203" x="7410450" y="2654300"/>
          <p14:tracePt t="110220" x="7442200" y="2647950"/>
          <p14:tracePt t="110237" x="7480300" y="2647950"/>
          <p14:tracePt t="110253" x="7486650" y="2641600"/>
          <p14:tracePt t="110270" x="7505700" y="2641600"/>
          <p14:tracePt t="110287" x="7512050" y="2635250"/>
          <p14:tracePt t="110689" x="7518400" y="2635250"/>
          <p14:tracePt t="110699" x="7524750" y="2635250"/>
          <p14:tracePt t="110709" x="7543800" y="2635250"/>
          <p14:tracePt t="110720" x="7562850" y="2635250"/>
          <p14:tracePt t="110736" x="7575550" y="2635250"/>
          <p14:tracePt t="110753" x="7620000" y="2635250"/>
          <p14:tracePt t="110770" x="7658100" y="2635250"/>
          <p14:tracePt t="110786" x="7683500" y="2635250"/>
          <p14:tracePt t="110803" x="7753350" y="2641600"/>
          <p14:tracePt t="110819" x="7804150" y="2647950"/>
          <p14:tracePt t="110836" x="7829550" y="2654300"/>
          <p14:tracePt t="110853" x="7880350" y="2660650"/>
          <p14:tracePt t="110869" x="7931150" y="2667000"/>
          <p14:tracePt t="110886" x="7950200" y="2673350"/>
          <p14:tracePt t="110903" x="7994650" y="2686050"/>
          <p14:tracePt t="110919" x="8026400" y="2692400"/>
          <p14:tracePt t="110936" x="8045450" y="2698750"/>
          <p14:tracePt t="110953" x="8064500" y="2698750"/>
          <p14:tracePt t="110969" x="8096250" y="2698750"/>
          <p14:tracePt t="110986" x="8102600" y="2698750"/>
          <p14:tracePt t="111003" x="8115300" y="2698750"/>
          <p14:tracePt t="111019" x="8134350" y="2698750"/>
          <p14:tracePt t="111036" x="8140700" y="2698750"/>
          <p14:tracePt t="111053" x="8159750" y="2698750"/>
          <p14:tracePt t="111069" x="8166100" y="2698750"/>
          <p14:tracePt t="111086" x="8185150" y="2698750"/>
          <p14:tracePt t="111103" x="8210550" y="2698750"/>
          <p14:tracePt t="111119" x="8216900" y="2698750"/>
          <p14:tracePt t="111120" x="8229600" y="2698750"/>
          <p14:tracePt t="111136" x="8235950" y="2698750"/>
          <p14:tracePt t="111153" x="8255000" y="2698750"/>
          <p14:tracePt t="111186" x="8267700" y="2698750"/>
          <p14:tracePt t="111202" x="8274050" y="2698750"/>
          <p14:tracePt t="111220" x="8280400" y="2698750"/>
          <p14:tracePt t="111301" x="8274050" y="2698750"/>
          <p14:tracePt t="111311" x="8261350" y="2698750"/>
          <p14:tracePt t="111321" x="8242300" y="2698750"/>
          <p14:tracePt t="111331" x="8216900" y="2698750"/>
          <p14:tracePt t="111341" x="8204200" y="2698750"/>
          <p14:tracePt t="111352" x="8178800" y="2698750"/>
          <p14:tracePt t="111369" x="8159750" y="2705100"/>
          <p14:tracePt t="111386" x="8121650" y="2705100"/>
          <p14:tracePt t="111402" x="8083550" y="2705100"/>
          <p14:tracePt t="111419" x="8070850" y="2705100"/>
          <p14:tracePt t="111436" x="8032750" y="2705100"/>
          <p14:tracePt t="111452" x="8007350" y="2705100"/>
          <p14:tracePt t="111469" x="8001000" y="2705100"/>
          <p14:tracePt t="111486" x="7969250" y="2705100"/>
          <p14:tracePt t="111502" x="7943850" y="2705100"/>
          <p14:tracePt t="111519" x="7931150" y="2705100"/>
          <p14:tracePt t="111536" x="7918450" y="2698750"/>
          <p14:tracePt t="111552" x="7912100" y="2698750"/>
          <p14:tracePt t="111586" x="7905750" y="2698750"/>
          <p14:tracePt t="111632" x="7905750" y="2692400"/>
          <p14:tracePt t="111662" x="7924800" y="2686050"/>
          <p14:tracePt t="111672" x="7956550" y="2679700"/>
          <p14:tracePt t="111682" x="7994650" y="2673350"/>
          <p14:tracePt t="111692" x="8039100" y="2654300"/>
          <p14:tracePt t="111702" x="8083550" y="2654300"/>
          <p14:tracePt t="111719" x="8115300" y="2647950"/>
          <p14:tracePt t="111735" x="8166100" y="2641600"/>
          <p14:tracePt t="111752" x="8204200" y="2641600"/>
          <p14:tracePt t="111769" x="8223250" y="2641600"/>
          <p14:tracePt t="111785" x="8255000" y="2641600"/>
          <p14:tracePt t="111802" x="8280400" y="2641600"/>
          <p14:tracePt t="111819" x="8318500" y="2641600"/>
          <p14:tracePt t="111835" x="8356600" y="2641600"/>
          <p14:tracePt t="111852" x="8369300" y="2641600"/>
          <p14:tracePt t="111869" x="8401050" y="2641600"/>
          <p14:tracePt t="111886" x="8420100" y="2641600"/>
          <p14:tracePt t="111902" x="8432800" y="2641600"/>
          <p14:tracePt t="111919" x="8439150" y="2641600"/>
          <p14:tracePt t="111935" x="8445500" y="2641600"/>
          <p14:tracePt t="112004" x="8439150" y="2647950"/>
          <p14:tracePt t="112013" x="8420100" y="2647950"/>
          <p14:tracePt t="112024" x="8401050" y="2647950"/>
          <p14:tracePt t="112035" x="8375650" y="2647950"/>
          <p14:tracePt t="112052" x="8343900" y="2647950"/>
          <p14:tracePt t="112069" x="8267700" y="2647950"/>
          <p14:tracePt t="112085" x="8172450" y="2647950"/>
          <p14:tracePt t="112102" x="8115300" y="2647950"/>
          <p14:tracePt t="112119" x="8001000" y="2635250"/>
          <p14:tracePt t="112135" x="7886700" y="2622550"/>
          <p14:tracePt t="112152" x="7835900" y="2616200"/>
          <p14:tracePt t="112168" x="7734300" y="2597150"/>
          <p14:tracePt t="112185" x="7645400" y="2590800"/>
          <p14:tracePt t="112202" x="7613650" y="2590800"/>
          <p14:tracePt t="112218" x="7569200" y="2590800"/>
          <p14:tracePt t="112235" x="7531100" y="2590800"/>
          <p14:tracePt t="112252" x="7512050" y="2590800"/>
          <p14:tracePt t="112268" x="7467600" y="2590800"/>
          <p14:tracePt t="112285" x="7423150" y="2590800"/>
          <p14:tracePt t="112302" x="7391400" y="2590800"/>
          <p14:tracePt t="112318" x="7340600" y="2590800"/>
          <p14:tracePt t="112335" x="7296150" y="2590800"/>
          <p14:tracePt t="112352" x="7270750" y="2590800"/>
          <p14:tracePt t="112368" x="7226300" y="2590800"/>
          <p14:tracePt t="112385" x="7175500" y="2584450"/>
          <p14:tracePt t="112402" x="7150100" y="2578100"/>
          <p14:tracePt t="112418" x="7105650" y="2578100"/>
          <p14:tracePt t="112435" x="7054850" y="2571750"/>
          <p14:tracePt t="112452" x="7035800" y="2571750"/>
          <p14:tracePt t="112468" x="6997700" y="2565400"/>
          <p14:tracePt t="112485" x="6959600" y="2565400"/>
          <p14:tracePt t="112502" x="6946900" y="2565400"/>
          <p14:tracePt t="112518" x="6902450" y="2565400"/>
          <p14:tracePt t="112535" x="6870700" y="2565400"/>
          <p14:tracePt t="112552" x="6851650" y="2565400"/>
          <p14:tracePt t="112568" x="6832600" y="2565400"/>
          <p14:tracePt t="112585" x="6826250" y="2565400"/>
          <p14:tracePt t="112602" x="6819900" y="2565400"/>
          <p14:tracePt t="112736" x="6826250" y="2565400"/>
          <p14:tracePt t="112746" x="6838950" y="2565400"/>
          <p14:tracePt t="112757" x="6870700" y="2571750"/>
          <p14:tracePt t="112768" x="6908800" y="2571750"/>
          <p14:tracePt t="112785" x="6959600" y="2578100"/>
          <p14:tracePt t="112801" x="7080250" y="2597150"/>
          <p14:tracePt t="112818" x="7200900" y="2609850"/>
          <p14:tracePt t="112835" x="7251700" y="2616200"/>
          <p14:tracePt t="112851" x="7340600" y="2628900"/>
          <p14:tracePt t="112868" x="7429500" y="2628900"/>
          <p14:tracePt t="112885" x="7493000" y="2628900"/>
          <p14:tracePt t="112901" x="7600950" y="2635250"/>
          <p14:tracePt t="112918" x="7708900" y="2635250"/>
          <p14:tracePt t="112935" x="7747000" y="2635250"/>
          <p14:tracePt t="112951" x="7848600" y="2641600"/>
          <p14:tracePt t="112968" x="7912100" y="2641600"/>
          <p14:tracePt t="112985" x="7937500" y="2641600"/>
          <p14:tracePt t="113001" x="7981950" y="2641600"/>
          <p14:tracePt t="113018" x="8020050" y="2641600"/>
          <p14:tracePt t="113035" x="8026400" y="2641600"/>
          <p14:tracePt t="113051" x="8039100" y="2647950"/>
          <p14:tracePt t="113068" x="8058150" y="2647950"/>
          <p14:tracePt t="113138" x="8064500" y="2647950"/>
          <p14:tracePt t="113198" x="8058150" y="2647950"/>
          <p14:tracePt t="113208" x="8039100" y="2647950"/>
          <p14:tracePt t="113218" x="8026400" y="2647950"/>
          <p14:tracePt t="113228" x="8007350" y="2647950"/>
          <p14:tracePt t="113238" x="7988300" y="2647950"/>
          <p14:tracePt t="113251" x="7975600" y="2647950"/>
          <p14:tracePt t="113268" x="7950200" y="2647950"/>
          <p14:tracePt t="113285" x="7905750" y="2647950"/>
          <p14:tracePt t="113301" x="7867650" y="2641600"/>
          <p14:tracePt t="113318" x="7842250" y="2635250"/>
          <p14:tracePt t="113334" x="7804150" y="2635250"/>
          <p14:tracePt t="113351" x="7753350" y="2635250"/>
          <p14:tracePt t="113368" x="7734300" y="2628900"/>
          <p14:tracePt t="113384" x="7696200" y="2628900"/>
          <p14:tracePt t="113401" x="7645400" y="2628900"/>
          <p14:tracePt t="113418" x="7632700" y="2628900"/>
          <p14:tracePt t="113434" x="7588250" y="2628900"/>
          <p14:tracePt t="113451" x="7550150" y="2622550"/>
          <p14:tracePt t="113468" x="7531100" y="2622550"/>
          <p14:tracePt t="113484" x="7499350" y="2622550"/>
          <p14:tracePt t="113501" x="7467600" y="2622550"/>
          <p14:tracePt t="113518" x="7448550" y="2622550"/>
          <p14:tracePt t="113534" x="7404100" y="2616200"/>
          <p14:tracePt t="113551" x="7366000" y="2609850"/>
          <p14:tracePt t="113567" x="7340600" y="2603500"/>
          <p14:tracePt t="113584" x="7302500" y="2597150"/>
          <p14:tracePt t="113601" x="7270750" y="2590800"/>
          <p14:tracePt t="113617" x="7258050" y="2590800"/>
          <p14:tracePt t="113634" x="7226300" y="2584450"/>
          <p14:tracePt t="113651" x="7200900" y="2584450"/>
          <p14:tracePt t="113667" x="7188200" y="2584450"/>
          <p14:tracePt t="113684" x="7156450" y="2571750"/>
          <p14:tracePt t="113701" x="7118350" y="2565400"/>
          <p14:tracePt t="113718" x="7112000" y="2565400"/>
          <p14:tracePt t="113734" x="7080250" y="2559050"/>
          <p14:tracePt t="113751" x="7048500" y="2552700"/>
          <p14:tracePt t="113767" x="7029450" y="2552700"/>
          <p14:tracePt t="113784" x="7004050" y="2552700"/>
          <p14:tracePt t="113801" x="6978650" y="2552700"/>
          <p14:tracePt t="113817" x="6959600" y="2552700"/>
          <p14:tracePt t="113834" x="6940550" y="2552700"/>
          <p14:tracePt t="113851" x="6927850" y="2546350"/>
          <p14:tracePt t="113867" x="6921500" y="2546350"/>
          <p14:tracePt t="113884" x="6908800" y="2546350"/>
          <p14:tracePt t="113901" x="6896100" y="2546350"/>
          <p14:tracePt t="113981" x="6889750" y="2546350"/>
          <p14:tracePt t="114423" x="6883400" y="2546350"/>
          <p14:tracePt t="114443" x="6870700" y="2546350"/>
          <p14:tracePt t="114454" x="6864350" y="2552700"/>
          <p14:tracePt t="114464" x="6851650" y="2559050"/>
          <p14:tracePt t="114474" x="6838950" y="2559050"/>
          <p14:tracePt t="114484" x="6819900" y="2565400"/>
          <p14:tracePt t="114500" x="6813550" y="2571750"/>
          <p14:tracePt t="114517" x="6775450" y="2584450"/>
          <p14:tracePt t="114533" x="6731000" y="2603500"/>
          <p14:tracePt t="114550" x="6711950" y="2609850"/>
          <p14:tracePt t="114567" x="6661150" y="2616200"/>
          <p14:tracePt t="114583" x="6610350" y="2628900"/>
          <p14:tracePt t="114600" x="6591300" y="2628900"/>
          <p14:tracePt t="114617" x="6546850" y="2628900"/>
          <p14:tracePt t="114633" x="6502400" y="2628900"/>
          <p14:tracePt t="114650" x="6483350" y="2628900"/>
          <p14:tracePt t="114667" x="6445250" y="2628900"/>
          <p14:tracePt t="114684" x="6413500" y="2628900"/>
          <p14:tracePt t="114700" x="6407150" y="2628900"/>
          <p14:tracePt t="114717" x="6381750" y="2628900"/>
          <p14:tracePt t="114733" x="6375400" y="2628900"/>
          <p14:tracePt t="114767" x="6369050" y="2628900"/>
          <p14:tracePt t="114784" x="6369050" y="2622550"/>
          <p14:tracePt t="115005" x="6375400" y="2622550"/>
          <p14:tracePt t="115025" x="6381750" y="2622550"/>
          <p14:tracePt t="115035" x="6388100" y="2622550"/>
          <p14:tracePt t="115045" x="6394450" y="2622550"/>
          <p14:tracePt t="115055" x="6400800" y="2622550"/>
          <p14:tracePt t="115066" x="6407150" y="2622550"/>
          <p14:tracePt t="115083" x="6413500" y="2622550"/>
          <p14:tracePt t="115100" x="6426200" y="2622550"/>
          <p14:tracePt t="115116" x="6432550" y="2622550"/>
          <p14:tracePt t="115133" x="6438900" y="2622550"/>
          <p14:tracePt t="115150" x="6457950" y="2622550"/>
          <p14:tracePt t="115166" x="6477000" y="2622550"/>
          <p14:tracePt t="115183" x="6496050" y="2622550"/>
          <p14:tracePt t="115200" x="6515100" y="2622550"/>
          <p14:tracePt t="115216" x="6534150" y="2616200"/>
          <p14:tracePt t="115233" x="6546850" y="2616200"/>
          <p14:tracePt t="115250" x="6572250" y="2616200"/>
          <p14:tracePt t="115266" x="6604000" y="2616200"/>
          <p14:tracePt t="115283" x="6616700" y="2616200"/>
          <p14:tracePt t="115300" x="6635750" y="2616200"/>
          <p14:tracePt t="115316" x="6648450" y="2616200"/>
          <p14:tracePt t="115333" x="6654800" y="2616200"/>
          <p14:tracePt t="115376" x="6661150" y="2616200"/>
          <p14:tracePt t="115457" x="6667500" y="2616200"/>
          <p14:tracePt t="115487" x="6673850" y="2616200"/>
          <p14:tracePt t="115497" x="6680200" y="2616200"/>
          <p14:tracePt t="115507" x="6686550" y="2616200"/>
          <p14:tracePt t="115527" x="6692900" y="2609850"/>
          <p14:tracePt t="115537" x="6699250" y="2609850"/>
          <p14:tracePt t="115549" x="6705600" y="2609850"/>
          <p14:tracePt t="115566" x="6711950" y="2609850"/>
          <p14:tracePt t="115583" x="6718300" y="2609850"/>
          <p14:tracePt t="115599" x="6731000" y="2603500"/>
          <p14:tracePt t="115633" x="6750050" y="2603500"/>
          <p14:tracePt t="115649" x="6756400" y="2603500"/>
          <p14:tracePt t="115666" x="6762750" y="2603500"/>
          <p14:tracePt t="115683" x="6769100" y="2603500"/>
          <p14:tracePt t="115699" x="6781800" y="2603500"/>
          <p14:tracePt t="115733" x="6794500" y="2603500"/>
          <p14:tracePt t="115749" x="6800850" y="2597150"/>
          <p14:tracePt t="115766" x="6807200" y="2597150"/>
          <p14:tracePt t="115783" x="6819900" y="2597150"/>
          <p14:tracePt t="115799" x="6832600" y="2597150"/>
          <p14:tracePt t="115816" x="6832600" y="2590800"/>
          <p14:tracePt t="115833" x="6838950" y="2590800"/>
          <p14:tracePt t="115849" x="6845300" y="2590800"/>
          <p14:tracePt t="116029" x="6832600" y="2590800"/>
          <p14:tracePt t="116039" x="6819900" y="2590800"/>
          <p14:tracePt t="116049" x="6794500" y="2590800"/>
          <p14:tracePt t="116059" x="6769100" y="2590800"/>
          <p14:tracePt t="116069" x="6743700" y="2597150"/>
          <p14:tracePt t="116082" x="6711950" y="2603500"/>
          <p14:tracePt t="116099" x="6661150" y="2603500"/>
          <p14:tracePt t="116116" x="6642100" y="2603500"/>
          <p14:tracePt t="116132" x="6597650" y="2603500"/>
          <p14:tracePt t="116149" x="6559550" y="2609850"/>
          <p14:tracePt t="116166" x="6540500" y="2609850"/>
          <p14:tracePt t="116182" x="6502400" y="2609850"/>
          <p14:tracePt t="116199" x="6464300" y="2609850"/>
          <p14:tracePt t="116216" x="6451600" y="2609850"/>
          <p14:tracePt t="116233" x="6413500" y="2609850"/>
          <p14:tracePt t="116250" x="6381750" y="2609850"/>
          <p14:tracePt t="116266" x="6362700" y="2609850"/>
          <p14:tracePt t="116282" x="6324600" y="2609850"/>
          <p14:tracePt t="116299" x="6305550" y="2609850"/>
          <p14:tracePt t="116315" x="6280150" y="2603500"/>
          <p14:tracePt t="116332" x="6242050" y="2603500"/>
          <p14:tracePt t="116349" x="6229350" y="2603500"/>
          <p14:tracePt t="116365" x="6197600" y="2603500"/>
          <p14:tracePt t="116382" x="6159500" y="2603500"/>
          <p14:tracePt t="116399" x="6146800" y="2603500"/>
          <p14:tracePt t="116415" x="6121400" y="2603500"/>
          <p14:tracePt t="116432" x="6108700" y="2603500"/>
          <p14:tracePt t="116465" x="6102350" y="2603500"/>
          <p14:tracePt t="116482" x="6096000" y="2603500"/>
          <p14:tracePt t="116571" x="6115050" y="2603500"/>
          <p14:tracePt t="116581" x="6127750" y="2603500"/>
          <p14:tracePt t="116591" x="6153150" y="2603500"/>
          <p14:tracePt t="116601" x="6184900" y="2603500"/>
          <p14:tracePt t="116615" x="6216650" y="2603500"/>
          <p14:tracePt t="116632" x="6292850" y="2603500"/>
          <p14:tracePt t="116649" x="6337300" y="2603500"/>
          <p14:tracePt t="116665" x="6400800" y="2603500"/>
          <p14:tracePt t="116682" x="6502400" y="2609850"/>
          <p14:tracePt t="116699" x="6546850" y="2622550"/>
          <p14:tracePt t="116715" x="6623050" y="2628900"/>
          <p14:tracePt t="116732" x="6680200" y="2635250"/>
          <p14:tracePt t="116749" x="6699250" y="2635250"/>
          <p14:tracePt t="116765" x="6731000" y="2641600"/>
          <p14:tracePt t="116782" x="6769100" y="2647950"/>
          <p14:tracePt t="116799" x="6781800" y="2647950"/>
          <p14:tracePt t="116815" x="6800850" y="2647950"/>
          <p14:tracePt t="116832" x="6819900" y="2647950"/>
          <p14:tracePt t="116848" x="6826250" y="2647950"/>
          <p14:tracePt t="116865" x="6832600" y="2647950"/>
          <p14:tracePt t="116882" x="6838950" y="2647950"/>
          <p14:tracePt t="116898" x="6845300" y="2647950"/>
          <p14:tracePt t="116915" x="6858000" y="2647950"/>
          <p14:tracePt t="116932" x="6870700" y="2647950"/>
          <p14:tracePt t="116965" x="6877050" y="2647950"/>
          <p14:tracePt t="116992" x="6883400" y="2647950"/>
          <p14:tracePt t="117093" x="6889750" y="2647950"/>
          <p14:tracePt t="119972" x="6896100" y="2647950"/>
          <p14:tracePt t="119982" x="6908800" y="2647950"/>
          <p14:tracePt t="119992" x="6921500" y="2654300"/>
          <p14:tracePt t="120002" x="6940550" y="2654300"/>
          <p14:tracePt t="120013" x="6959600" y="2660650"/>
          <p14:tracePt t="120030" x="6978650" y="2667000"/>
          <p14:tracePt t="120046" x="7023100" y="2679700"/>
          <p14:tracePt t="120063" x="7067550" y="2686050"/>
          <p14:tracePt t="120079" x="7080250" y="2692400"/>
          <p14:tracePt t="120096" x="7112000" y="2692400"/>
          <p14:tracePt t="120113" x="7137400" y="2692400"/>
          <p14:tracePt t="120129" x="7143750" y="2692400"/>
          <p14:tracePt t="120146" x="7188200" y="2692400"/>
          <p14:tracePt t="120163" x="7226300" y="2692400"/>
          <p14:tracePt t="120180" x="7251700" y="2692400"/>
          <p14:tracePt t="120196" x="7283450" y="2692400"/>
          <p14:tracePt t="120213" x="7321550" y="2692400"/>
          <p14:tracePt t="120229" x="7327900" y="2692400"/>
          <p14:tracePt t="120246" x="7359650" y="2692400"/>
          <p14:tracePt t="120263" x="7372350" y="2692400"/>
          <p14:tracePt t="120296" x="7385050" y="2679700"/>
          <p14:tracePt t="120313" x="7391400" y="2673350"/>
          <p14:tracePt t="120329" x="7391400" y="2660650"/>
          <p14:tracePt t="120346" x="7397750" y="2641600"/>
          <p14:tracePt t="120363" x="7397750" y="2628900"/>
          <p14:tracePt t="120379" x="7404100" y="2616200"/>
          <p14:tracePt t="120396" x="7404100" y="2603500"/>
          <p14:tracePt t="120413" x="7404100" y="2597150"/>
          <p14:tracePt t="120429" x="7404100" y="2584450"/>
          <p14:tracePt t="120446" x="7404100" y="2571750"/>
          <p14:tracePt t="120463" x="7404100" y="2559050"/>
          <p14:tracePt t="120479" x="7404100" y="2546350"/>
          <p14:tracePt t="120496" x="7397750" y="2527300"/>
          <p14:tracePt t="120513" x="7397750" y="2520950"/>
          <p14:tracePt t="120529" x="7378700" y="2508250"/>
          <p14:tracePt t="120546" x="7366000" y="2489200"/>
          <p14:tracePt t="120562" x="7346950" y="2482850"/>
          <p14:tracePt t="120579" x="7321550" y="2470150"/>
          <p14:tracePt t="120596" x="7296150" y="2457450"/>
          <p14:tracePt t="120629" x="7283450" y="2451100"/>
          <p14:tracePt t="120646" x="7277100" y="2451100"/>
          <p14:tracePt t="120662" x="7270750" y="2451100"/>
          <p14:tracePt t="120679" x="7264400" y="2451100"/>
          <p14:tracePt t="120705" x="7258050" y="2451100"/>
          <p14:tracePt t="120715" x="7251700" y="2451100"/>
          <p14:tracePt t="120729" x="7251700" y="2457450"/>
          <p14:tracePt t="120746" x="7245350" y="2470150"/>
          <p14:tracePt t="120762" x="7239000" y="2476500"/>
          <p14:tracePt t="120779" x="7232650" y="2495550"/>
          <p14:tracePt t="120796" x="7226300" y="2514600"/>
          <p14:tracePt t="120812" x="7226300" y="2527300"/>
          <p14:tracePt t="120829" x="7226300" y="2540000"/>
          <p14:tracePt t="120846" x="7226300" y="2552700"/>
          <p14:tracePt t="120863" x="7226300" y="2559050"/>
          <p14:tracePt t="120879" x="7226300" y="2571750"/>
          <p14:tracePt t="120896" x="7226300" y="2578100"/>
          <p14:tracePt t="120912" x="7232650" y="2590800"/>
          <p14:tracePt t="120929" x="7245350" y="2597150"/>
          <p14:tracePt t="120946" x="7251700" y="2609850"/>
          <p14:tracePt t="120962" x="7258050" y="2616200"/>
          <p14:tracePt t="120979" x="7270750" y="2622550"/>
          <p14:tracePt t="120996" x="7283450" y="2628900"/>
          <p14:tracePt t="121012" x="7289800" y="2635250"/>
          <p14:tracePt t="121029" x="7302500" y="2635250"/>
          <p14:tracePt t="121045" x="7308850" y="2635250"/>
          <p14:tracePt t="121079" x="7321550" y="2635250"/>
          <p14:tracePt t="121112" x="7327900" y="2635250"/>
          <p14:tracePt t="121129" x="7334250" y="2635250"/>
          <p14:tracePt t="121156" x="7340600" y="2635250"/>
          <p14:tracePt t="121207" x="7346950" y="2635250"/>
          <p14:tracePt t="121217" x="7346950" y="2628900"/>
          <p14:tracePt t="121227" x="7346950" y="2622550"/>
          <p14:tracePt t="121237" x="7353300" y="2622550"/>
          <p14:tracePt t="121246" x="7353300" y="2609850"/>
          <p14:tracePt t="121262" x="7353300" y="2603500"/>
          <p14:tracePt t="121279" x="7353300" y="2597150"/>
          <p14:tracePt t="121295" x="7353300" y="2590800"/>
          <p14:tracePt t="121312" x="7353300" y="2578100"/>
          <p14:tracePt t="121329" x="7353300" y="2571750"/>
          <p14:tracePt t="121345" x="7353300" y="2565400"/>
          <p14:tracePt t="121362" x="7346950" y="2559050"/>
          <p14:tracePt t="121379" x="7327900" y="2540000"/>
          <p14:tracePt t="121396" x="7315200" y="2533650"/>
          <p14:tracePt t="121412" x="7302500" y="2527300"/>
          <p14:tracePt t="121429" x="7283450" y="2520950"/>
          <p14:tracePt t="121445" x="7277100" y="2514600"/>
          <p14:tracePt t="121462" x="7270750" y="2514600"/>
          <p14:tracePt t="121479" x="7258050" y="2514600"/>
          <p14:tracePt t="121512" x="7251700" y="2514600"/>
          <p14:tracePt t="121528" x="7245350" y="2514600"/>
          <p14:tracePt t="121545" x="7239000" y="2514600"/>
          <p14:tracePt t="121562" x="7232650" y="2514600"/>
          <p14:tracePt t="121578" x="7226300" y="2527300"/>
          <p14:tracePt t="121595" x="7219950" y="2540000"/>
          <p14:tracePt t="121612" x="7207250" y="2552700"/>
          <p14:tracePt t="121628" x="7207250" y="2565400"/>
          <p14:tracePt t="121645" x="7200900" y="2571750"/>
          <p14:tracePt t="121662" x="7200900" y="2578100"/>
          <p14:tracePt t="121678" x="7194550" y="2590800"/>
          <p14:tracePt t="121695" x="7194550" y="2597150"/>
          <p14:tracePt t="121712" x="7194550" y="2609850"/>
          <p14:tracePt t="121728" x="7194550" y="2628900"/>
          <p14:tracePt t="121745" x="7194550" y="2635250"/>
          <p14:tracePt t="121762" x="7194550" y="2654300"/>
          <p14:tracePt t="121778" x="7200900" y="2660650"/>
          <p14:tracePt t="121795" x="7207250" y="2667000"/>
          <p14:tracePt t="121812" x="7219950" y="2673350"/>
          <p14:tracePt t="121845" x="7239000" y="2679700"/>
          <p14:tracePt t="121862" x="7258050" y="2686050"/>
          <p14:tracePt t="121878" x="7264400" y="2686050"/>
          <p14:tracePt t="121895" x="7283450" y="2686050"/>
          <p14:tracePt t="121912" x="7296150" y="2686050"/>
          <p14:tracePt t="121928" x="7302500" y="2686050"/>
          <p14:tracePt t="121945" x="7308850" y="2686050"/>
          <p14:tracePt t="121961" x="7315200" y="2686050"/>
          <p14:tracePt t="121995" x="7321550" y="2673350"/>
          <p14:tracePt t="122011" x="7334250" y="2660650"/>
          <p14:tracePt t="122028" x="7334250" y="2647950"/>
          <p14:tracePt t="122045" x="7334250" y="2635250"/>
          <p14:tracePt t="122061" x="7340600" y="2628900"/>
          <p14:tracePt t="122078" x="7340600" y="2616200"/>
          <p14:tracePt t="122095" x="7340600" y="2609850"/>
          <p14:tracePt t="122111" x="7340600" y="2584450"/>
          <p14:tracePt t="122130" x="7340600" y="2571750"/>
          <p14:tracePt t="122145" x="7340600" y="2565400"/>
          <p14:tracePt t="122162" x="7327900" y="2552700"/>
          <p14:tracePt t="122178" x="7321550" y="2546350"/>
          <p14:tracePt t="122195" x="7308850" y="2533650"/>
          <p14:tracePt t="122211" x="7289800" y="2520950"/>
          <p14:tracePt t="122228" x="7277100" y="2508250"/>
          <p14:tracePt t="122245" x="7251700" y="2495550"/>
          <p14:tracePt t="122261" x="7232650" y="2482850"/>
          <p14:tracePt t="122278" x="7226300" y="2482850"/>
          <p14:tracePt t="122295" x="7213600" y="2482850"/>
          <p14:tracePt t="122311" x="7207250" y="2476500"/>
          <p14:tracePt t="122345" x="7200900" y="2476500"/>
          <p14:tracePt t="122361" x="7194550" y="2476500"/>
          <p14:tracePt t="122378" x="7188200" y="2476500"/>
          <p14:tracePt t="122401" x="7175500" y="2476500"/>
          <p14:tracePt t="122411" x="7169150" y="2489200"/>
          <p14:tracePt t="122428" x="7169150" y="2501900"/>
          <p14:tracePt t="122444" x="7156450" y="2514600"/>
          <p14:tracePt t="122461" x="7150100" y="2527300"/>
          <p14:tracePt t="122512" x="7150100" y="2533650"/>
          <p14:tracePt t="124191" x="7137400" y="2533650"/>
          <p14:tracePt t="124201" x="7118350" y="2540000"/>
          <p14:tracePt t="124211" x="7099300" y="2540000"/>
          <p14:tracePt t="124221" x="7073900" y="2546350"/>
          <p14:tracePt t="124231" x="7035800" y="2552700"/>
          <p14:tracePt t="124243" x="7004050" y="2559050"/>
          <p14:tracePt t="124260" x="6965950" y="2565400"/>
          <p14:tracePt t="124277" x="6889750" y="2590800"/>
          <p14:tracePt t="124293" x="6807200" y="2628900"/>
          <p14:tracePt t="124310" x="6762750" y="2641600"/>
          <p14:tracePt t="124326" x="6667500" y="2679700"/>
          <p14:tracePt t="124343" x="6572250" y="2717800"/>
          <p14:tracePt t="124360" x="6527800" y="2736850"/>
          <p14:tracePt t="124377" x="6438900" y="2762250"/>
          <p14:tracePt t="124393" x="6356350" y="2794000"/>
          <p14:tracePt t="124410" x="6318250" y="2806700"/>
          <p14:tracePt t="124426" x="6267450" y="2825750"/>
          <p14:tracePt t="124443" x="6216650" y="2844800"/>
          <p14:tracePt t="124460" x="6197600" y="2844800"/>
          <p14:tracePt t="124476" x="6146800" y="2857500"/>
          <p14:tracePt t="124493" x="6089650" y="2870200"/>
          <p14:tracePt t="124510" x="6051550" y="2870200"/>
          <p14:tracePt t="124526" x="5988050" y="2889250"/>
          <p14:tracePt t="124543" x="5930900" y="2895600"/>
          <p14:tracePt t="124560" x="5899150" y="2895600"/>
          <p14:tracePt t="124576" x="5854700" y="2895600"/>
          <p14:tracePt t="124593" x="5816600" y="2895600"/>
          <p14:tracePt t="124610" x="5797550" y="2895600"/>
          <p14:tracePt t="124626" x="5772150" y="2895600"/>
          <p14:tracePt t="124643" x="5753100" y="2895600"/>
          <p14:tracePt t="124683" x="5746750" y="2895600"/>
          <p14:tracePt t="124693" x="5746750" y="2889250"/>
          <p14:tracePt t="124773" x="5753100" y="2889250"/>
          <p14:tracePt t="124783" x="5765800" y="2889250"/>
          <p14:tracePt t="124793" x="5784850" y="2889250"/>
          <p14:tracePt t="124803" x="5816600" y="2889250"/>
          <p14:tracePt t="124813" x="5848350" y="2889250"/>
          <p14:tracePt t="124826" x="5892800" y="2889250"/>
          <p14:tracePt t="124843" x="5924550" y="2889250"/>
          <p14:tracePt t="124859" x="6019800" y="2889250"/>
          <p14:tracePt t="124876" x="6121400" y="2889250"/>
          <p14:tracePt t="124893" x="6153150" y="2889250"/>
          <p14:tracePt t="124909" x="6197600" y="2889250"/>
          <p14:tracePt t="124926" x="6216650" y="2889250"/>
          <p14:tracePt t="124943" x="6223000" y="2889250"/>
          <p14:tracePt t="125055" x="6216650" y="2895600"/>
          <p14:tracePt t="125065" x="6197600" y="2895600"/>
          <p14:tracePt t="125074" x="6172200" y="2908300"/>
          <p14:tracePt t="125084" x="6121400" y="2927350"/>
          <p14:tracePt t="125094" x="6070600" y="2940050"/>
          <p14:tracePt t="125109" x="6013450" y="2959100"/>
          <p14:tracePt t="125126" x="5911850" y="2997200"/>
          <p14:tracePt t="125143" x="5873750" y="3009900"/>
          <p14:tracePt t="125159" x="5803900" y="3041650"/>
          <p14:tracePt t="125176" x="5765800" y="3060700"/>
          <p14:tracePt t="125192" x="5746750" y="3067050"/>
          <p14:tracePt t="125209" x="5740400" y="3073400"/>
          <p14:tracePt t="125226" x="5734050" y="3079750"/>
          <p14:tracePt t="125285" x="5734050" y="3086100"/>
          <p14:tracePt t="125295" x="5734050" y="3098800"/>
          <p14:tracePt t="125315" x="5734050" y="3105150"/>
          <p14:tracePt t="125325" x="5740400" y="3117850"/>
          <p14:tracePt t="125335" x="5753100" y="3124200"/>
          <p14:tracePt t="125345" x="5765800" y="3136900"/>
          <p14:tracePt t="125359" x="5778500" y="3143250"/>
          <p14:tracePt t="125376" x="5816600" y="3168650"/>
          <p14:tracePt t="125392" x="5842000" y="3175000"/>
          <p14:tracePt t="125409" x="5911850" y="3187700"/>
          <p14:tracePt t="125426" x="6007100" y="3187700"/>
          <p14:tracePt t="125442" x="6064250" y="3187700"/>
          <p14:tracePt t="125459" x="6140450" y="3175000"/>
          <p14:tracePt t="125476" x="6178550" y="3168650"/>
          <p14:tracePt t="125492" x="6197600" y="3162300"/>
          <p14:tracePt t="125509" x="6203950" y="3162300"/>
          <p14:tracePt t="125526" x="6210300" y="3155950"/>
          <p14:tracePt t="126229" x="6197600" y="3155950"/>
          <p14:tracePt t="126239" x="6184900" y="3155950"/>
          <p14:tracePt t="126250" x="6159500" y="3155950"/>
          <p14:tracePt t="126260" x="6127750" y="3155950"/>
          <p14:tracePt t="126275" x="6102350" y="3168650"/>
          <p14:tracePt t="126292" x="6038850" y="3194050"/>
          <p14:tracePt t="126309" x="6000750" y="3213100"/>
          <p14:tracePt t="126325" x="5962650" y="3244850"/>
          <p14:tracePt t="126342" x="5911850" y="3314700"/>
          <p14:tracePt t="126358" x="5880100" y="3359150"/>
          <p14:tracePt t="126375" x="5861050" y="3454400"/>
          <p14:tracePt t="126392" x="5854700" y="3536950"/>
          <p14:tracePt t="126408" x="5854700" y="3581400"/>
          <p14:tracePt t="126425" x="5854700" y="3657600"/>
          <p14:tracePt t="126442" x="5880100" y="3721100"/>
          <p14:tracePt t="126458" x="5892800" y="3746500"/>
          <p14:tracePt t="126475" x="5918200" y="3784600"/>
          <p14:tracePt t="126492" x="5949950" y="3810000"/>
          <p14:tracePt t="126508" x="5969000" y="3829050"/>
          <p14:tracePt t="126525" x="6000750" y="3860800"/>
          <p14:tracePt t="126542" x="6045200" y="3886200"/>
          <p14:tracePt t="126558" x="6064250" y="3898900"/>
          <p14:tracePt t="126575" x="6115050" y="3911600"/>
          <p14:tracePt t="126591" x="6159500" y="3924300"/>
          <p14:tracePt t="126608" x="6178550" y="3930650"/>
          <p14:tracePt t="126625" x="6216650" y="3937000"/>
          <p14:tracePt t="126641" x="6248400" y="3937000"/>
          <p14:tracePt t="126658" x="6267450" y="3943350"/>
          <p14:tracePt t="126675" x="6305550" y="3943350"/>
          <p14:tracePt t="126691" x="6350000" y="3943350"/>
          <p14:tracePt t="126708" x="6362700" y="3930650"/>
          <p14:tracePt t="126725" x="6407150" y="3905250"/>
          <p14:tracePt t="126741" x="6445250" y="3867150"/>
          <p14:tracePt t="126758" x="6470650" y="3841750"/>
          <p14:tracePt t="126775" x="6527800" y="3752850"/>
          <p14:tracePt t="126791" x="6565900" y="3683000"/>
          <p14:tracePt t="126808" x="6578600" y="3644900"/>
          <p14:tracePt t="126825" x="6597650" y="3575050"/>
          <p14:tracePt t="126841" x="6604000" y="3505200"/>
          <p14:tracePt t="126858" x="6604000" y="3473450"/>
          <p14:tracePt t="126875" x="6604000" y="3416300"/>
          <p14:tracePt t="126891" x="6597650" y="3359150"/>
          <p14:tracePt t="126908" x="6584950" y="3333750"/>
          <p14:tracePt t="126925" x="6565900" y="3302000"/>
          <p14:tracePt t="126941" x="6534150" y="3270250"/>
          <p14:tracePt t="126958" x="6521450" y="3263900"/>
          <p14:tracePt t="126975" x="6502400" y="3251200"/>
          <p14:tracePt t="126991" x="6489700" y="3251200"/>
          <p14:tracePt t="127008" x="6470650" y="3251200"/>
          <p14:tracePt t="127025" x="6451600" y="3251200"/>
          <p14:tracePt t="127041" x="6419850" y="3282950"/>
          <p14:tracePt t="127058" x="6407150" y="3321050"/>
          <p14:tracePt t="127075" x="6356350" y="3409950"/>
          <p14:tracePt t="127091" x="6337300" y="3467100"/>
          <p14:tracePt t="127108" x="6305550" y="3562350"/>
          <p14:tracePt t="127124" x="6273800" y="3632200"/>
          <p14:tracePt t="127141" x="6261100" y="3657600"/>
          <p14:tracePt t="127158" x="6235700" y="3721100"/>
          <p14:tracePt t="127175" x="6203950" y="3790950"/>
          <p14:tracePt t="127191" x="6191250" y="3829050"/>
          <p14:tracePt t="127208" x="6165850" y="3898900"/>
          <p14:tracePt t="127225" x="6140450" y="3943350"/>
          <p14:tracePt t="127241" x="6134100" y="3956050"/>
          <p14:tracePt t="127258" x="6115050" y="3987800"/>
          <p14:tracePt t="127275" x="6096000" y="4025900"/>
          <p14:tracePt t="127291" x="6083300" y="4044950"/>
          <p14:tracePt t="127308" x="6070600" y="4070350"/>
          <p14:tracePt t="127324" x="6057900" y="4089400"/>
          <p14:tracePt t="127341" x="6045200" y="4102100"/>
          <p14:tracePt t="127358" x="6026150" y="4133850"/>
          <p14:tracePt t="127374" x="6000750" y="4165600"/>
          <p14:tracePt t="127391" x="5994400" y="4178300"/>
          <p14:tracePt t="127408" x="5969000" y="4203700"/>
          <p14:tracePt t="127424" x="5962650" y="4210050"/>
          <p14:tracePt t="127441" x="5956300" y="4216400"/>
          <p14:tracePt t="127458" x="5949950" y="4222750"/>
          <p14:tracePt t="127474" x="5943600" y="4235450"/>
          <p14:tracePt t="127491" x="5937250" y="4235450"/>
          <p14:tracePt t="127508" x="5937250" y="4248150"/>
          <p14:tracePt t="127564" x="5937250" y="4254500"/>
          <p14:tracePt t="127584" x="5930900" y="4260850"/>
          <p14:tracePt t="127604" x="5930900" y="4267200"/>
          <p14:tracePt t="127634" x="5924550" y="4273550"/>
          <p14:tracePt t="127644" x="5924550" y="4279900"/>
          <p14:tracePt t="128688" x="5930900" y="4286250"/>
          <p14:tracePt t="128698" x="5930900" y="4292600"/>
          <p14:tracePt t="128708" x="5943600" y="4298950"/>
          <p14:tracePt t="128718" x="5949950" y="4311650"/>
          <p14:tracePt t="128728" x="5962650" y="4324350"/>
          <p14:tracePt t="128740" x="5969000" y="4337050"/>
          <p14:tracePt t="128757" x="5981700" y="4349750"/>
          <p14:tracePt t="128773" x="6000750" y="4368800"/>
          <p14:tracePt t="128790" x="6045200" y="4406900"/>
          <p14:tracePt t="128807" x="6076950" y="4438650"/>
          <p14:tracePt t="128823" x="6140450" y="4483100"/>
          <p14:tracePt t="128840" x="6210300" y="4527550"/>
          <p14:tracePt t="128857" x="6248400" y="4533900"/>
          <p14:tracePt t="128873" x="6305550" y="4546600"/>
          <p14:tracePt t="128890" x="6350000" y="4552950"/>
          <p14:tracePt t="128907" x="6362700" y="4552950"/>
          <p14:tracePt t="128923" x="6407150" y="4552950"/>
          <p14:tracePt t="128940" x="6451600" y="4552950"/>
          <p14:tracePt t="128957" x="6477000" y="4552950"/>
          <p14:tracePt t="128973" x="6521450" y="4546600"/>
          <p14:tracePt t="128990" x="6553200" y="4540250"/>
          <p14:tracePt t="129006" x="6565900" y="4540250"/>
          <p14:tracePt t="129023" x="6591300" y="4533900"/>
          <p14:tracePt t="129040" x="6616700" y="4533900"/>
          <p14:tracePt t="129057" x="6629400" y="4533900"/>
          <p14:tracePt t="129073" x="6654800" y="4527550"/>
          <p14:tracePt t="129090" x="6673850" y="4527550"/>
          <p14:tracePt t="129106" x="6680200" y="4527550"/>
          <p14:tracePt t="129123" x="6699250" y="4514850"/>
          <p14:tracePt t="129140" x="6724650" y="4502150"/>
          <p14:tracePt t="129156" x="6737350" y="4489450"/>
          <p14:tracePt t="129173" x="6756400" y="4476750"/>
          <p14:tracePt t="129190" x="6781800" y="4445000"/>
          <p14:tracePt t="129206" x="6794500" y="4425950"/>
          <p14:tracePt t="129223" x="6807200" y="4394200"/>
          <p14:tracePt t="129240" x="6813550" y="4381500"/>
          <p14:tracePt t="129256" x="6826250" y="4349750"/>
          <p14:tracePt t="129273" x="6832600" y="4318000"/>
          <p14:tracePt t="129290" x="6832600" y="4305300"/>
          <p14:tracePt t="129306" x="6832600" y="4273550"/>
          <p14:tracePt t="129323" x="6826250" y="4241800"/>
          <p14:tracePt t="129340" x="6819900" y="4222750"/>
          <p14:tracePt t="129356" x="6800850" y="4191000"/>
          <p14:tracePt t="129373" x="6781800" y="4152900"/>
          <p14:tracePt t="129390" x="6769100" y="4140200"/>
          <p14:tracePt t="129406" x="6750050" y="4121150"/>
          <p14:tracePt t="129423" x="6743700" y="4102100"/>
          <p14:tracePt t="129439" x="6737350" y="4102100"/>
          <p14:tracePt t="129456" x="6731000" y="4095750"/>
          <p14:tracePt t="129473" x="6718300" y="4083050"/>
          <p14:tracePt t="129489" x="6711950" y="4083050"/>
          <p14:tracePt t="129506" x="6686550" y="4070350"/>
          <p14:tracePt t="129523" x="6661150" y="4057650"/>
          <p14:tracePt t="129539" x="6635750" y="4051300"/>
          <p14:tracePt t="129556" x="6597650" y="4051300"/>
          <p14:tracePt t="129573" x="6540500" y="4044950"/>
          <p14:tracePt t="129589" x="6515100" y="4044950"/>
          <p14:tracePt t="129606" x="6477000" y="4044950"/>
          <p14:tracePt t="129623" x="6432550" y="4044950"/>
          <p14:tracePt t="129639" x="6413500" y="4044950"/>
          <p14:tracePt t="129656" x="6375400" y="4051300"/>
          <p14:tracePt t="129673" x="6337300" y="4057650"/>
          <p14:tracePt t="129689" x="6324600" y="4064000"/>
          <p14:tracePt t="129706" x="6292850" y="4070350"/>
          <p14:tracePt t="129723" x="6254750" y="4083050"/>
          <p14:tracePt t="129739" x="6235700" y="4089400"/>
          <p14:tracePt t="129756" x="6197600" y="4102100"/>
          <p14:tracePt t="129773" x="6165850" y="4114800"/>
          <p14:tracePt t="129789" x="6146800" y="4127500"/>
          <p14:tracePt t="129806" x="6108700" y="4140200"/>
          <p14:tracePt t="129823" x="6064250" y="4152900"/>
          <p14:tracePt t="129839" x="6045200" y="4159250"/>
          <p14:tracePt t="129856" x="6013450" y="4165600"/>
          <p14:tracePt t="129872" x="5975350" y="4165600"/>
          <p14:tracePt t="129889" x="5962650" y="4165600"/>
          <p14:tracePt t="129906" x="5930900" y="4171950"/>
          <p14:tracePt t="129922" x="5905500" y="4178300"/>
          <p14:tracePt t="129939" x="5892800" y="4178300"/>
          <p14:tracePt t="129956" x="5873750" y="4184650"/>
          <p14:tracePt t="129973" x="5861050" y="4184650"/>
          <p14:tracePt t="129989" x="5835650" y="4184650"/>
          <p14:tracePt t="130006" x="5803900" y="4184650"/>
          <p14:tracePt t="130022" x="5791200" y="4184650"/>
          <p14:tracePt t="130039" x="5759450" y="4184650"/>
          <p14:tracePt t="130056" x="5727700" y="4184650"/>
          <p14:tracePt t="130072" x="5715000" y="4178300"/>
          <p14:tracePt t="130089" x="5689600" y="4178300"/>
          <p14:tracePt t="130106" x="5670550" y="4171950"/>
          <p14:tracePt t="130122" x="5670550" y="4165600"/>
          <p14:tracePt t="130139" x="5657850" y="4165600"/>
          <p14:tracePt t="130156" x="5657850" y="4159250"/>
          <p14:tracePt t="130194" x="5651500" y="4159250"/>
          <p14:tracePt t="130234" x="5651500" y="4152900"/>
          <p14:tracePt t="130385" x="5651500" y="4159250"/>
          <p14:tracePt t="130395" x="5651500" y="4165600"/>
          <p14:tracePt t="130405" x="5651500" y="4184650"/>
          <p14:tracePt t="130415" x="5651500" y="4197350"/>
          <p14:tracePt t="130425" x="5651500" y="4216400"/>
          <p14:tracePt t="130439" x="5651500" y="4235450"/>
          <p14:tracePt t="130455" x="5651500" y="4254500"/>
          <p14:tracePt t="130472" x="5651500" y="4267200"/>
          <p14:tracePt t="130489" x="5651500" y="4279900"/>
          <p14:tracePt t="130505" x="5657850" y="4298950"/>
          <p14:tracePt t="130522" x="5657850" y="4305300"/>
          <p14:tracePt t="130539" x="5664200" y="4318000"/>
          <p14:tracePt t="130555" x="5670550" y="4330700"/>
          <p14:tracePt t="130589" x="5676900" y="4343400"/>
          <p14:tracePt t="130605" x="5683250" y="4349750"/>
          <p14:tracePt t="130639" x="5695950" y="4368800"/>
          <p14:tracePt t="130656" x="5702300" y="4375150"/>
          <p14:tracePt t="130672" x="5708650" y="4381500"/>
          <p14:tracePt t="130689" x="5715000" y="4381500"/>
          <p14:tracePt t="130706" x="5721350" y="4387850"/>
          <p14:tracePt t="130736" x="5721350" y="4394200"/>
          <p14:tracePt t="130766" x="5721350" y="4400550"/>
          <p14:tracePt t="130777" x="5727700" y="4400550"/>
          <p14:tracePt t="130877" x="5734050" y="4400550"/>
          <p14:tracePt t="130997" x="5727700" y="4394200"/>
          <p14:tracePt t="131007" x="5721350" y="4387850"/>
          <p14:tracePt t="131017" x="5715000" y="4375150"/>
          <p14:tracePt t="131027" x="5708650" y="4362450"/>
          <p14:tracePt t="131038" x="5695950" y="4349750"/>
          <p14:tracePt t="131055" x="5689600" y="4330700"/>
          <p14:tracePt t="131072" x="5683250" y="4305300"/>
          <p14:tracePt t="131088" x="5683250" y="4292600"/>
          <p14:tracePt t="131105" x="5683250" y="4279900"/>
          <p14:tracePt t="131122" x="5683250" y="4273550"/>
          <p14:tracePt t="131138" x="5683250" y="4254500"/>
          <p14:tracePt t="131155" x="5683250" y="4248150"/>
          <p14:tracePt t="131172" x="5683250" y="4235450"/>
          <p14:tracePt t="131188" x="5683250" y="4222750"/>
          <p14:tracePt t="131205" x="5683250" y="4216400"/>
          <p14:tracePt t="131222" x="5683250" y="4210050"/>
          <p14:tracePt t="131239" x="5683250" y="4203700"/>
          <p14:tracePt t="131255" x="5683250" y="4197350"/>
          <p14:tracePt t="131272" x="5683250" y="4184650"/>
          <p14:tracePt t="131288" x="5683250" y="4165600"/>
          <p14:tracePt t="131305" x="5683250" y="4159250"/>
          <p14:tracePt t="131322" x="5683250" y="4146550"/>
          <p14:tracePt t="131355" x="5683250" y="4140200"/>
          <p14:tracePt t="131549" x="5683250" y="4146550"/>
          <p14:tracePt t="131560" x="5683250" y="4159250"/>
          <p14:tracePt t="131570" x="5683250" y="4165600"/>
          <p14:tracePt t="131580" x="5683250" y="4184650"/>
          <p14:tracePt t="131589" x="5683250" y="4203700"/>
          <p14:tracePt t="131605" x="5683250" y="4210050"/>
          <p14:tracePt t="131621" x="5683250" y="4235450"/>
          <p14:tracePt t="131638" x="5683250" y="4241800"/>
          <p14:tracePt t="131655" x="5683250" y="4254500"/>
          <p14:tracePt t="131671" x="5683250" y="4267200"/>
          <p14:tracePt t="131688" x="5683250" y="4273550"/>
          <p14:tracePt t="131705" x="5695950" y="4286250"/>
          <p14:tracePt t="131721" x="5695950" y="4305300"/>
          <p14:tracePt t="131738" x="5702300" y="4311650"/>
          <p14:tracePt t="131754" x="5715000" y="4324350"/>
          <p14:tracePt t="131771" x="5715000" y="4337050"/>
          <p14:tracePt t="131805" x="5721350" y="4337050"/>
          <p14:tracePt t="131821" x="5721350" y="4343400"/>
          <p14:tracePt t="131890" x="5721350" y="4349750"/>
          <p14:tracePt t="132964" x="5715000" y="4349750"/>
          <p14:tracePt t="132974" x="5708650" y="4349750"/>
          <p14:tracePt t="132995" x="5702300" y="4349750"/>
          <p14:tracePt t="133006" x="5695950" y="4343400"/>
          <p14:tracePt t="133016" x="5689600" y="4343400"/>
          <p14:tracePt t="133026" x="5683250" y="4337050"/>
          <p14:tracePt t="133037" x="5670550" y="4330700"/>
          <p14:tracePt t="133054" x="5664200" y="4318000"/>
          <p14:tracePt t="133070" x="5657850" y="4311650"/>
          <p14:tracePt t="133087" x="5651500" y="4298950"/>
          <p14:tracePt t="133120" x="5645150" y="4292600"/>
          <p14:tracePt t="133137" x="5638800" y="4292600"/>
          <p14:tracePt t="133154" x="5638800" y="4286250"/>
          <p14:tracePt t="133476" x="5638800" y="4292600"/>
          <p14:tracePt t="133507" x="5638800" y="4298950"/>
          <p14:tracePt t="133516" x="5645150" y="4305300"/>
          <p14:tracePt t="133526" x="5645150" y="4311650"/>
          <p14:tracePt t="133547" x="5645150" y="4324350"/>
          <p14:tracePt t="133557" x="5651500" y="4337050"/>
          <p14:tracePt t="133570" x="5657850" y="4349750"/>
          <p14:tracePt t="133587" x="5676900" y="4387850"/>
          <p14:tracePt t="133603" x="5683250" y="4406900"/>
          <p14:tracePt t="133620" x="5695950" y="4445000"/>
          <p14:tracePt t="133636" x="5708650" y="4470400"/>
          <p14:tracePt t="133637" x="5715000" y="4495800"/>
          <p14:tracePt t="133653" x="5721350" y="4514850"/>
          <p14:tracePt t="133670" x="5734050" y="4540250"/>
          <p14:tracePt t="133686" x="5734050" y="4552950"/>
          <p14:tracePt t="133703" x="5740400" y="4559300"/>
          <p14:tracePt t="133720" x="5746750" y="4559300"/>
          <p14:tracePt t="133736" x="5746750" y="4565650"/>
          <p14:tracePt t="133838" x="5746750" y="4559300"/>
          <p14:tracePt t="133848" x="5746750" y="4552950"/>
          <p14:tracePt t="133858" x="5746750" y="4527550"/>
          <p14:tracePt t="133870" x="5746750" y="4502150"/>
          <p14:tracePt t="133886" x="5740400" y="4476750"/>
          <p14:tracePt t="133903" x="5727700" y="4438650"/>
          <p14:tracePt t="133920" x="5715000" y="4394200"/>
          <p14:tracePt t="133936" x="5708650" y="4368800"/>
          <p14:tracePt t="133953" x="5695950" y="4324350"/>
          <p14:tracePt t="133970" x="5689600" y="4279900"/>
          <p14:tracePt t="133986" x="5683250" y="4260850"/>
          <p14:tracePt t="134003" x="5683250" y="4235450"/>
          <p14:tracePt t="134020" x="5683250" y="4216400"/>
          <p14:tracePt t="134036" x="5683250" y="4203700"/>
          <p14:tracePt t="134053" x="5683250" y="4184650"/>
          <p14:tracePt t="134070" x="5683250" y="4165600"/>
          <p14:tracePt t="134086" x="5683250" y="4152900"/>
          <p14:tracePt t="134103" x="5683250" y="4140200"/>
          <p14:tracePt t="134119" x="5683250" y="4133850"/>
          <p14:tracePt t="134136" x="5683250" y="4127500"/>
          <p14:tracePt t="134153" x="5683250" y="4121150"/>
          <p14:tracePt t="134169" x="5683250" y="4114800"/>
          <p14:tracePt t="134229" x="5683250" y="4108450"/>
          <p14:tracePt t="134470" x="5676900" y="4108450"/>
          <p14:tracePt t="134500" x="5676900" y="4121150"/>
          <p14:tracePt t="134511" x="5676900" y="4133850"/>
          <p14:tracePt t="134520" x="5670550" y="4140200"/>
          <p14:tracePt t="134531" x="5670550" y="4159250"/>
          <p14:tracePt t="134541" x="5664200" y="4178300"/>
          <p14:tracePt t="134552" x="5664200" y="4184650"/>
          <p14:tracePt t="134569" x="5657850" y="4197350"/>
          <p14:tracePt t="134586" x="5657850" y="4222750"/>
          <p14:tracePt t="134602" x="5657850" y="4254500"/>
          <p14:tracePt t="134619" x="5657850" y="4267200"/>
          <p14:tracePt t="134636" x="5657850" y="4311650"/>
          <p14:tracePt t="134652" x="5657850" y="4343400"/>
          <p14:tracePt t="134669" x="5657850" y="4362450"/>
          <p14:tracePt t="134686" x="5664200" y="4381500"/>
          <p14:tracePt t="134703" x="5670550" y="4394200"/>
          <p14:tracePt t="134719" x="5670550" y="4400550"/>
          <p14:tracePt t="134736" x="5670550" y="4406900"/>
          <p14:tracePt t="134752" x="5676900" y="4413250"/>
          <p14:tracePt t="134786" x="5676900" y="4419600"/>
          <p14:tracePt t="134822" x="5683250" y="4419600"/>
          <p14:tracePt t="134852" x="5683250" y="4425950"/>
          <p14:tracePt t="134892" x="5689600" y="4432300"/>
          <p14:tracePt t="134902" x="5695950" y="4438650"/>
          <p14:tracePt t="134912" x="5702300" y="4438650"/>
          <p14:tracePt t="134922" x="5708650" y="4445000"/>
          <p14:tracePt t="134936" x="5715000" y="4445000"/>
          <p14:tracePt t="134952" x="5721350" y="4451350"/>
          <p14:tracePt t="134969" x="5721350" y="4457700"/>
          <p14:tracePt t="135002" x="5727700" y="4457700"/>
          <p14:tracePt t="135083" x="5734050" y="4457700"/>
          <p14:tracePt t="135926" x="5727700" y="4457700"/>
          <p14:tracePt t="135936" x="5721350" y="4451350"/>
          <p14:tracePt t="135946" x="5708650" y="4432300"/>
          <p14:tracePt t="135956" x="5702300" y="4406900"/>
          <p14:tracePt t="135968" x="5689600" y="4375150"/>
          <p14:tracePt t="135985" x="5689600" y="4311650"/>
          <p14:tracePt t="136001" x="5689600" y="4108450"/>
          <p14:tracePt t="136018" x="5708650" y="3956050"/>
          <p14:tracePt t="136035" x="5727700" y="3911600"/>
          <p14:tracePt t="136051" x="5734050" y="3879850"/>
          <p14:tracePt t="136068" x="5734050" y="3860800"/>
          <p14:tracePt t="137311" x="5721350" y="3886200"/>
          <p14:tracePt t="137321" x="5689600" y="3930650"/>
          <p14:tracePt t="137331" x="5638800" y="3987800"/>
          <p14:tracePt t="137341" x="5594350" y="4076700"/>
          <p14:tracePt t="137351" x="5543550" y="4159250"/>
          <p14:tracePt t="137367" x="5486400" y="4248150"/>
          <p14:tracePt t="137384" x="5410200" y="4400550"/>
          <p14:tracePt t="137400" x="5384800" y="4476750"/>
          <p14:tracePt t="137417" x="5334000" y="4629150"/>
          <p14:tracePt t="137434" x="5308600" y="4781550"/>
          <p14:tracePt t="137451" x="5308600" y="4857750"/>
          <p14:tracePt t="137467" x="5308600" y="5003800"/>
          <p14:tracePt t="137484" x="5308600" y="5149850"/>
          <p14:tracePt t="137500" x="5308600" y="5219700"/>
          <p14:tracePt t="137517" x="5334000" y="5359400"/>
          <p14:tracePt t="137534" x="5359400" y="5467350"/>
          <p14:tracePt t="137550" x="5384800" y="5518150"/>
          <p14:tracePt t="137567" x="5422900" y="5607050"/>
          <p14:tracePt t="137584" x="5461000" y="5683250"/>
          <p14:tracePt t="137600" x="5480050" y="5715000"/>
          <p14:tracePt t="137617" x="5524500" y="5772150"/>
          <p14:tracePt t="137634" x="5562600" y="5835650"/>
          <p14:tracePt t="137650" x="5581650" y="5854700"/>
          <p14:tracePt t="137667" x="5619750" y="5899150"/>
          <p14:tracePt t="137684" x="5683250" y="5962650"/>
          <p14:tracePt t="137700" x="5708650" y="5988050"/>
          <p14:tracePt t="137717" x="5772150" y="6038850"/>
          <p14:tracePt t="137734" x="5829300" y="6089650"/>
          <p14:tracePt t="137750" x="5867400" y="6121400"/>
          <p14:tracePt t="137767" x="5930900" y="6153150"/>
          <p14:tracePt t="137784" x="6007100" y="6191250"/>
          <p14:tracePt t="137800" x="6038850" y="6197600"/>
          <p14:tracePt t="137817" x="6102350" y="6216650"/>
          <p14:tracePt t="137833" x="6159500" y="6223000"/>
          <p14:tracePt t="137850" x="6191250" y="6223000"/>
          <p14:tracePt t="137867" x="6248400" y="6223000"/>
          <p14:tracePt t="137883" x="6311900" y="6197600"/>
          <p14:tracePt t="137900" x="6343650" y="6184900"/>
          <p14:tracePt t="137917" x="6419850" y="6140450"/>
          <p14:tracePt t="137933" x="6496050" y="6089650"/>
          <p14:tracePt t="137950" x="6534150" y="6064250"/>
          <p14:tracePt t="137967" x="6584950" y="6026150"/>
          <p14:tracePt t="137983" x="6623050" y="5994400"/>
          <p14:tracePt t="138000" x="6642100" y="5975350"/>
          <p14:tracePt t="138017" x="6686550" y="5937250"/>
          <p14:tracePt t="138034" x="6724650" y="5892800"/>
          <p14:tracePt t="138050" x="6737350" y="5861050"/>
          <p14:tracePt t="138067" x="6762750" y="5835650"/>
          <p14:tracePt t="138083" x="6769100" y="5822950"/>
          <p14:tracePt t="138100" x="6781800" y="5803900"/>
          <p14:tracePt t="138117" x="6781800" y="5772150"/>
          <p14:tracePt t="138133" x="6781800" y="5765800"/>
          <p14:tracePt t="138135" x="6788150" y="5740400"/>
          <p14:tracePt t="138150" x="6788150" y="5721350"/>
          <p14:tracePt t="138167" x="6794500" y="5695950"/>
          <p14:tracePt t="138183" x="6794500" y="5676900"/>
          <p14:tracePt t="138200" x="6794500" y="5657850"/>
          <p14:tracePt t="138217" x="6794500" y="5638800"/>
          <p14:tracePt t="138233" x="6794500" y="5626100"/>
          <p14:tracePt t="138250" x="6781800" y="5594350"/>
          <p14:tracePt t="138267" x="6756400" y="5562600"/>
          <p14:tracePt t="138284" x="6743700" y="5549900"/>
          <p14:tracePt t="138300" x="6724650" y="5524500"/>
          <p14:tracePt t="138317" x="6686550" y="5486400"/>
          <p14:tracePt t="138333" x="6667500" y="5473700"/>
          <p14:tracePt t="138350" x="6623050" y="5441950"/>
          <p14:tracePt t="138366" x="6578600" y="5416550"/>
          <p14:tracePt t="138383" x="6559550" y="5410200"/>
          <p14:tracePt t="138400" x="6521450" y="5391150"/>
          <p14:tracePt t="138416" x="6477000" y="5384800"/>
          <p14:tracePt t="138433" x="6451600" y="5378450"/>
          <p14:tracePt t="138450" x="6413500" y="5365750"/>
          <p14:tracePt t="138466" x="6369050" y="5359400"/>
          <p14:tracePt t="138483" x="6343650" y="5353050"/>
          <p14:tracePt t="138500" x="6305550" y="5340350"/>
          <p14:tracePt t="138516" x="6267450" y="5334000"/>
          <p14:tracePt t="138533" x="6254750" y="5327650"/>
          <p14:tracePt t="138550" x="6210300" y="5314950"/>
          <p14:tracePt t="138566" x="6184900" y="5308600"/>
          <p14:tracePt t="138583" x="6165850" y="5302250"/>
          <p14:tracePt t="138600" x="6140450" y="5302250"/>
          <p14:tracePt t="138616" x="6115050" y="5302250"/>
          <p14:tracePt t="138633" x="6108700" y="5302250"/>
          <p14:tracePt t="138650" x="6089650" y="5302250"/>
          <p14:tracePt t="138666" x="6057900" y="5302250"/>
          <p14:tracePt t="138683" x="6051550" y="5308600"/>
          <p14:tracePt t="138700" x="6019800" y="5327650"/>
          <p14:tracePt t="138716" x="5988050" y="5353050"/>
          <p14:tracePt t="138733" x="5981700" y="5359400"/>
          <p14:tracePt t="138750" x="5956300" y="5391150"/>
          <p14:tracePt t="138767" x="5930900" y="5429250"/>
          <p14:tracePt t="138783" x="5918200" y="5454650"/>
          <p14:tracePt t="138800" x="5899150" y="5505450"/>
          <p14:tracePt t="138816" x="5892800" y="5518150"/>
          <p14:tracePt t="138833" x="5886450" y="5549900"/>
          <p14:tracePt t="138849" x="5886450" y="5562600"/>
          <p14:tracePt t="138866" x="5886450" y="5568950"/>
          <p14:tracePt t="138883" x="5886450" y="5613400"/>
          <p14:tracePt t="138899" x="5886450" y="5657850"/>
          <p14:tracePt t="138916" x="5886450" y="5683250"/>
          <p14:tracePt t="138933" x="5886450" y="5740400"/>
          <p14:tracePt t="138949" x="5905500" y="5784850"/>
          <p14:tracePt t="138966" x="5911850" y="5791200"/>
          <p14:tracePt t="138983" x="5937250" y="5829300"/>
          <p14:tracePt t="138999" x="5962650" y="5867400"/>
          <p14:tracePt t="139016" x="5969000" y="5873750"/>
          <p14:tracePt t="139033" x="6019800" y="5911850"/>
          <p14:tracePt t="139049" x="6089650" y="5949950"/>
          <p14:tracePt t="139066" x="6115050" y="5956300"/>
          <p14:tracePt t="139083" x="6159500" y="5969000"/>
          <p14:tracePt t="139099" x="6197600" y="5975350"/>
          <p14:tracePt t="139116" x="6216650" y="5975350"/>
          <p14:tracePt t="139133" x="6267450" y="5975350"/>
          <p14:tracePt t="139150" x="6337300" y="5975350"/>
          <p14:tracePt t="139166" x="6362700" y="5975350"/>
          <p14:tracePt t="139183" x="6400800" y="5969000"/>
          <p14:tracePt t="139199" x="6438900" y="5962650"/>
          <p14:tracePt t="139216" x="6445250" y="5956300"/>
          <p14:tracePt t="139233" x="6477000" y="5943600"/>
          <p14:tracePt t="139249" x="6502400" y="5924550"/>
          <p14:tracePt t="139266" x="6521450" y="5911850"/>
          <p14:tracePt t="139282" x="6546850" y="5892800"/>
          <p14:tracePt t="139299" x="6559550" y="5880100"/>
          <p14:tracePt t="139316" x="6565900" y="5873750"/>
          <p14:tracePt t="139333" x="6584950" y="5848350"/>
          <p14:tracePt t="139349" x="6610350" y="5816600"/>
          <p14:tracePt t="139366" x="6623050" y="5810250"/>
          <p14:tracePt t="139382" x="6623050" y="5791200"/>
          <p14:tracePt t="139399" x="6635750" y="5778500"/>
          <p14:tracePt t="139416" x="6635750" y="5772150"/>
          <p14:tracePt t="139432" x="6642100" y="5759450"/>
          <p14:tracePt t="139449" x="6642100" y="5746750"/>
          <p14:tracePt t="139466" x="6642100" y="5727700"/>
          <p14:tracePt t="139482" x="6642100" y="5702300"/>
          <p14:tracePt t="139499" x="6642100" y="5664200"/>
          <p14:tracePt t="139516" x="6642100" y="5651500"/>
          <p14:tracePt t="139532" x="6642100" y="5619750"/>
          <p14:tracePt t="139549" x="6642100" y="5607050"/>
          <p14:tracePt t="139566" x="6642100" y="5594350"/>
          <p14:tracePt t="139582" x="6642100" y="5575300"/>
          <p14:tracePt t="139600" x="6642100" y="5562600"/>
          <p14:tracePt t="139617" x="6642100" y="5549900"/>
          <p14:tracePt t="139632" x="6629400" y="5524500"/>
          <p14:tracePt t="139649" x="6623050" y="5511800"/>
          <p14:tracePt t="139651" x="6616700" y="5505450"/>
          <p14:tracePt t="139666" x="6616700" y="5492750"/>
          <p14:tracePt t="139682" x="6597650" y="5461000"/>
          <p14:tracePt t="139699" x="6591300" y="5454650"/>
          <p14:tracePt t="139716" x="6572250" y="5429250"/>
          <p14:tracePt t="139732" x="6565900" y="5416550"/>
          <p14:tracePt t="139749" x="6559550" y="5403850"/>
          <p14:tracePt t="139765" x="6553200" y="5397500"/>
          <p14:tracePt t="139782" x="6540500" y="5384800"/>
          <p14:tracePt t="139799" x="6534150" y="5378450"/>
          <p14:tracePt t="139815" x="6508750" y="5372100"/>
          <p14:tracePt t="139832" x="6489700" y="5359400"/>
          <p14:tracePt t="139849" x="6477000" y="5353050"/>
          <p14:tracePt t="139865" x="6457950" y="5346700"/>
          <p14:tracePt t="139882" x="6432550" y="5334000"/>
          <p14:tracePt t="139899" x="6419850" y="5334000"/>
          <p14:tracePt t="139915" x="6394450" y="5321300"/>
          <p14:tracePt t="139932" x="6369050" y="5314950"/>
          <p14:tracePt t="139949" x="6350000" y="5314950"/>
          <p14:tracePt t="139965" x="6330950" y="5308600"/>
          <p14:tracePt t="139982" x="6311900" y="5308600"/>
          <p14:tracePt t="139999" x="6299200" y="5308600"/>
          <p14:tracePt t="140015" x="6280150" y="5308600"/>
          <p14:tracePt t="140032" x="6261100" y="5308600"/>
          <p14:tracePt t="140049" x="6242050" y="5308600"/>
          <p14:tracePt t="140065" x="6223000" y="5308600"/>
          <p14:tracePt t="140082" x="6203950" y="5308600"/>
          <p14:tracePt t="140099" x="6191250" y="5308600"/>
          <p14:tracePt t="140115" x="6172200" y="5308600"/>
          <p14:tracePt t="140132" x="6134100" y="5308600"/>
          <p14:tracePt t="140149" x="6127750" y="5308600"/>
          <p14:tracePt t="140165" x="6102350" y="5308600"/>
          <p14:tracePt t="140182" x="6076950" y="5308600"/>
          <p14:tracePt t="140198" x="6070600" y="5308600"/>
          <p14:tracePt t="140215" x="6051550" y="5308600"/>
          <p14:tracePt t="140232" x="6038850" y="5308600"/>
          <p14:tracePt t="140248" x="6032500" y="5314950"/>
          <p14:tracePt t="140265" x="6026150" y="5321300"/>
          <p14:tracePt t="140282" x="6019800" y="5321300"/>
          <p14:tracePt t="140298" x="6007100" y="5327650"/>
          <p14:tracePt t="140315" x="6000750" y="5340350"/>
          <p14:tracePt t="140332" x="5994400" y="5340350"/>
          <p14:tracePt t="140348" x="5988050" y="5353050"/>
          <p14:tracePt t="140365" x="5981700" y="5359400"/>
          <p14:tracePt t="140382" x="5975350" y="5372100"/>
          <p14:tracePt t="140398" x="5969000" y="5391150"/>
          <p14:tracePt t="140415" x="5962650" y="5410200"/>
          <p14:tracePt t="140432" x="5962650" y="5416550"/>
          <p14:tracePt t="140448" x="5956300" y="5429250"/>
          <p14:tracePt t="140465" x="5956300" y="5441950"/>
          <p14:tracePt t="140498" x="5956300" y="5467350"/>
          <p14:tracePt t="140515" x="5956300" y="5480050"/>
          <p14:tracePt t="140532" x="5956300" y="5486400"/>
          <p14:tracePt t="140548" x="5956300" y="5511800"/>
          <p14:tracePt t="140565" x="5962650" y="5524500"/>
          <p14:tracePt t="140582" x="5969000" y="5537200"/>
          <p14:tracePt t="140598" x="5975350" y="5549900"/>
          <p14:tracePt t="140615" x="5988050" y="5562600"/>
          <p14:tracePt t="140631" x="5994400" y="5575300"/>
          <p14:tracePt t="140648" x="6013450" y="5600700"/>
          <p14:tracePt t="140665" x="6032500" y="5619750"/>
          <p14:tracePt t="140681" x="6045200" y="5632450"/>
          <p14:tracePt t="140698" x="6057900" y="5645150"/>
          <p14:tracePt t="140715" x="6083300" y="5664200"/>
          <p14:tracePt t="140731" x="6089650" y="5670550"/>
          <p14:tracePt t="140748" x="6102350" y="5676900"/>
          <p14:tracePt t="140765" x="6108700" y="5683250"/>
          <p14:tracePt t="140781" x="6115050" y="5689600"/>
          <p14:tracePt t="140798" x="6127750" y="5695950"/>
          <p14:tracePt t="140815" x="6146800" y="5708650"/>
          <p14:tracePt t="140831" x="6153150" y="5715000"/>
          <p14:tracePt t="140848" x="6172200" y="5715000"/>
          <p14:tracePt t="140865" x="6184900" y="5727700"/>
          <p14:tracePt t="140881" x="6197600" y="5734050"/>
          <p14:tracePt t="140898" x="6216650" y="5734050"/>
          <p14:tracePt t="140915" x="6235700" y="5740400"/>
          <p14:tracePt t="140931" x="6254750" y="5740400"/>
          <p14:tracePt t="140948" x="6280150" y="5740400"/>
          <p14:tracePt t="140965" x="6305550" y="5746750"/>
          <p14:tracePt t="140981" x="6318250" y="5746750"/>
          <p14:tracePt t="140998" x="6337300" y="5746750"/>
          <p14:tracePt t="141015" x="6350000" y="5746750"/>
          <p14:tracePt t="141031" x="6375400" y="5746750"/>
          <p14:tracePt t="141048" x="6400800" y="5746750"/>
          <p14:tracePt t="141065" x="6413500" y="5746750"/>
          <p14:tracePt t="141081" x="6432550" y="5746750"/>
          <p14:tracePt t="141098" x="6457950" y="5734050"/>
          <p14:tracePt t="141114" x="6470650" y="5727700"/>
          <p14:tracePt t="141131" x="6483350" y="5721350"/>
          <p14:tracePt t="141148" x="6489700" y="5721350"/>
          <p14:tracePt t="141164" x="6496050" y="5715000"/>
          <p14:tracePt t="141181" x="6502400" y="5708650"/>
          <p14:tracePt t="141198" x="6508750" y="5702300"/>
          <p14:tracePt t="141214" x="6515100" y="5702300"/>
          <p14:tracePt t="141231" x="6515100" y="5695950"/>
          <p14:tracePt t="141248" x="6521450" y="5689600"/>
          <p14:tracePt t="141281" x="6521450" y="5670550"/>
          <p14:tracePt t="141298" x="6527800" y="5657850"/>
          <p14:tracePt t="141314" x="6527800" y="5651500"/>
          <p14:tracePt t="141331" x="6527800" y="5638800"/>
          <p14:tracePt t="141348" x="6527800" y="5626100"/>
          <p14:tracePt t="141364" x="6527800" y="5619750"/>
          <p14:tracePt t="141381" x="6527800" y="5613400"/>
          <p14:tracePt t="141398" x="6527800" y="5607050"/>
          <p14:tracePt t="141431" x="6527800" y="5600700"/>
          <p14:tracePt t="141558" x="6527800" y="5594350"/>
          <p14:tracePt t="141688" x="6521450" y="5588000"/>
          <p14:tracePt t="141708" x="6515100" y="5588000"/>
          <p14:tracePt t="141718" x="6508750" y="5588000"/>
          <p14:tracePt t="141738" x="6502400" y="5588000"/>
          <p14:tracePt t="141748" x="6496050" y="5581650"/>
          <p14:tracePt t="141768" x="6489700" y="5581650"/>
          <p14:tracePt t="141778" x="6483350" y="5581650"/>
          <p14:tracePt t="141788" x="6477000" y="5581650"/>
          <p14:tracePt t="141798" x="6470650" y="5581650"/>
          <p14:tracePt t="141814" x="6457950" y="5581650"/>
          <p14:tracePt t="141831" x="6426200" y="5581650"/>
          <p14:tracePt t="141847" x="6407150" y="5581650"/>
          <p14:tracePt t="141864" x="6369050" y="5581650"/>
          <p14:tracePt t="141881" x="6330950" y="5581650"/>
          <p14:tracePt t="141897" x="6311900" y="5581650"/>
          <p14:tracePt t="141914" x="6273800" y="5575300"/>
          <p14:tracePt t="141931" x="6242050" y="5568950"/>
          <p14:tracePt t="141947" x="6229350" y="5568950"/>
          <p14:tracePt t="141964" x="6203950" y="5562600"/>
          <p14:tracePt t="141981" x="6172200" y="5549900"/>
          <p14:tracePt t="141997" x="6159500" y="5543550"/>
          <p14:tracePt t="142014" x="6121400" y="5537200"/>
          <p14:tracePt t="142031" x="6102350" y="5530850"/>
          <p14:tracePt t="142047" x="6083300" y="5530850"/>
          <p14:tracePt t="142064" x="6064250" y="5518150"/>
          <p14:tracePt t="142080" x="6045200" y="5511800"/>
          <p14:tracePt t="142097" x="6032500" y="5505450"/>
          <p14:tracePt t="142114" x="6019800" y="5505450"/>
          <p14:tracePt t="142130" x="6000750" y="5505450"/>
          <p14:tracePt t="142164" x="5988050" y="5499100"/>
          <p14:tracePt t="142180" x="5969000" y="5492750"/>
          <p14:tracePt t="142197" x="5962650" y="5492750"/>
          <p14:tracePt t="142214" x="5943600" y="5486400"/>
          <p14:tracePt t="142231" x="5930900" y="5486400"/>
          <p14:tracePt t="142247" x="5924550" y="5486400"/>
          <p14:tracePt t="142264" x="5905500" y="5486400"/>
          <p14:tracePt t="142280" x="5899150" y="5486400"/>
          <p14:tracePt t="142297" x="5892800" y="5486400"/>
          <p14:tracePt t="142314" x="5886450" y="5480050"/>
          <p14:tracePt t="142381" x="5880100" y="5480050"/>
          <p14:tracePt t="143073" x="5886450" y="5480050"/>
          <p14:tracePt t="143083" x="5892800" y="5480050"/>
          <p14:tracePt t="143093" x="5899150" y="5480050"/>
          <p14:tracePt t="143144" x="5899150" y="5486400"/>
          <p14:tracePt t="143154" x="5905500" y="5486400"/>
          <p14:tracePt t="143174" x="5911850" y="5486400"/>
          <p14:tracePt t="143184" x="5911850" y="5492750"/>
          <p14:tracePt t="143194" x="5918200" y="5492750"/>
          <p14:tracePt t="143204" x="5924550" y="5492750"/>
          <p14:tracePt t="143214" x="5930900" y="5499100"/>
          <p14:tracePt t="143230" x="5937250" y="5499100"/>
          <p14:tracePt t="143247" x="5943600" y="5499100"/>
          <p14:tracePt t="143263" x="5949950" y="5499100"/>
          <p14:tracePt t="143285" x="5956300" y="5499100"/>
          <p14:tracePt t="143296" x="5962650" y="5499100"/>
          <p14:tracePt t="143314" x="5969000" y="5499100"/>
          <p14:tracePt t="143330" x="5975350" y="5499100"/>
          <p14:tracePt t="143346" x="5988050" y="5505450"/>
          <p14:tracePt t="143363" x="5994400" y="5505450"/>
          <p14:tracePt t="143396" x="6007100" y="5505450"/>
          <p14:tracePt t="143413" x="6013450" y="5505450"/>
          <p14:tracePt t="143429" x="6019800" y="5505450"/>
          <p14:tracePt t="143447" x="6026150" y="5505450"/>
          <p14:tracePt t="143463" x="6032500" y="5505450"/>
          <p14:tracePt t="143480" x="6045200" y="5505450"/>
          <p14:tracePt t="143513" x="6051550" y="5505450"/>
          <p14:tracePt t="143529" x="6057900" y="5505450"/>
          <p14:tracePt t="143546" x="6064250" y="5505450"/>
          <p14:tracePt t="143563" x="6070600" y="5505450"/>
          <p14:tracePt t="143579" x="6076950" y="5505450"/>
          <p14:tracePt t="143596" x="6089650" y="5505450"/>
          <p14:tracePt t="143645" x="6096000" y="5505450"/>
          <p14:tracePt t="144389" x="6102350" y="5505450"/>
          <p14:tracePt t="144398" x="6108700" y="5505450"/>
          <p14:tracePt t="144419" x="6121400" y="5505450"/>
          <p14:tracePt t="144439" x="6134100" y="5505450"/>
          <p14:tracePt t="144449" x="6140450" y="5505450"/>
          <p14:tracePt t="144458" x="6146800" y="5505450"/>
          <p14:tracePt t="144469" x="6153150" y="5511800"/>
          <p14:tracePt t="144479" x="6159500" y="5511800"/>
          <p14:tracePt t="144495" x="6172200" y="5511800"/>
          <p14:tracePt t="144512" x="6197600" y="5518150"/>
          <p14:tracePt t="144529" x="6229350" y="5524500"/>
          <p14:tracePt t="144545" x="6235700" y="5524500"/>
          <p14:tracePt t="144562" x="6261100" y="5524500"/>
          <p14:tracePt t="144579" x="6273800" y="5524500"/>
          <p14:tracePt t="144595" x="6280150" y="5524500"/>
          <p14:tracePt t="144612" x="6299200" y="5530850"/>
          <p14:tracePt t="144629" x="6311900" y="5530850"/>
          <p14:tracePt t="144645" x="6324600" y="5537200"/>
          <p14:tracePt t="144662" x="6343650" y="5537200"/>
          <p14:tracePt t="144679" x="6362700" y="5543550"/>
          <p14:tracePt t="144695" x="6381750" y="5543550"/>
          <p14:tracePt t="144712" x="6407150" y="5543550"/>
          <p14:tracePt t="144729" x="6426200" y="5543550"/>
          <p14:tracePt t="144745" x="6445250" y="5543550"/>
          <p14:tracePt t="144762" x="6464300" y="5543550"/>
          <p14:tracePt t="144778" x="6477000" y="5543550"/>
          <p14:tracePt t="144795" x="6483350" y="5543550"/>
          <p14:tracePt t="144812" x="6496050" y="5543550"/>
          <p14:tracePt t="144845" x="6508750" y="5537200"/>
          <p14:tracePt t="144862" x="6521450" y="5518150"/>
          <p14:tracePt t="144879" x="6527800" y="5511800"/>
          <p14:tracePt t="144896" x="6534150" y="5492750"/>
          <p14:tracePt t="144912" x="6540500" y="5480050"/>
          <p14:tracePt t="144929" x="6540500" y="5473700"/>
          <p14:tracePt t="144945" x="6540500" y="5467350"/>
          <p14:tracePt t="144962" x="6546850" y="5461000"/>
          <p14:tracePt t="144978" x="6546850" y="5454650"/>
          <p14:tracePt t="144995" x="6546850" y="5448300"/>
          <p14:tracePt t="145012" x="6546850" y="5441950"/>
          <p14:tracePt t="145029" x="6546850" y="5435600"/>
          <p14:tracePt t="145045" x="6546850" y="5429250"/>
          <p14:tracePt t="145062" x="6546850" y="5410200"/>
          <p14:tracePt t="145078" x="6546850" y="5403850"/>
          <p14:tracePt t="145095" x="6540500" y="5391150"/>
          <p14:tracePt t="145112" x="6527800" y="5372100"/>
          <p14:tracePt t="145128" x="6521450" y="5365750"/>
          <p14:tracePt t="145145" x="6515100" y="5353050"/>
          <p14:tracePt t="145162" x="6502400" y="5340350"/>
          <p14:tracePt t="145178" x="6502400" y="5334000"/>
          <p14:tracePt t="145195" x="6496050" y="5327650"/>
          <p14:tracePt t="145212" x="6483350" y="5314950"/>
          <p14:tracePt t="145228" x="6483350" y="5308600"/>
          <p14:tracePt t="145245" x="6464300" y="5295900"/>
          <p14:tracePt t="145261" x="6451600" y="5289550"/>
          <p14:tracePt t="145278" x="6438900" y="5289550"/>
          <p14:tracePt t="145295" x="6426200" y="5276850"/>
          <p14:tracePt t="145311" x="6407150" y="5270500"/>
          <p14:tracePt t="145328" x="6394450" y="5270500"/>
          <p14:tracePt t="145345" x="6369050" y="5264150"/>
          <p14:tracePt t="145362" x="6337300" y="5264150"/>
          <p14:tracePt t="145378" x="6330950" y="5264150"/>
          <p14:tracePt t="145395" x="6299200" y="5264150"/>
          <p14:tracePt t="145411" x="6292850" y="5264150"/>
          <p14:tracePt t="145428" x="6273800" y="5264150"/>
          <p14:tracePt t="145445" x="6254750" y="5264150"/>
          <p14:tracePt t="145461" x="6248400" y="5264150"/>
          <p14:tracePt t="145478" x="6235700" y="5264150"/>
          <p14:tracePt t="145495" x="6210300" y="5264150"/>
          <p14:tracePt t="145511" x="6210300" y="5270500"/>
          <p14:tracePt t="145528" x="6191250" y="5276850"/>
          <p14:tracePt t="145545" x="6191250" y="5283200"/>
          <p14:tracePt t="145561" x="6191250" y="5289550"/>
          <p14:tracePt t="145578" x="6184900" y="5295900"/>
          <p14:tracePt t="145595" x="6178550" y="5308600"/>
          <p14:tracePt t="145611" x="6172200" y="5308600"/>
          <p14:tracePt t="145628" x="6172200" y="5327650"/>
          <p14:tracePt t="145645" x="6172200" y="5340350"/>
          <p14:tracePt t="145663" x="6165850" y="5353050"/>
          <p14:tracePt t="145678" x="6165850" y="5365750"/>
          <p14:tracePt t="145694" x="6165850" y="5378450"/>
          <p14:tracePt t="145711" x="6165850" y="5384800"/>
          <p14:tracePt t="145728" x="6165850" y="5397500"/>
          <p14:tracePt t="145745" x="6165850" y="5416550"/>
          <p14:tracePt t="145762" x="6165850" y="5429250"/>
          <p14:tracePt t="145778" x="6178550" y="5454650"/>
          <p14:tracePt t="145795" x="6191250" y="5486400"/>
          <p14:tracePt t="145811" x="6203950" y="5492750"/>
          <p14:tracePt t="145828" x="6229350" y="5518150"/>
          <p14:tracePt t="145844" x="6235700" y="5530850"/>
          <p14:tracePt t="145861" x="6248400" y="5543550"/>
          <p14:tracePt t="145878" x="6261100" y="5556250"/>
          <p14:tracePt t="145894" x="6286500" y="5568950"/>
          <p14:tracePt t="145911" x="6292850" y="5575300"/>
          <p14:tracePt t="145928" x="6318250" y="5581650"/>
          <p14:tracePt t="145944" x="6337300" y="5588000"/>
          <p14:tracePt t="145961" x="6356350" y="5588000"/>
          <p14:tracePt t="145978" x="6394450" y="5600700"/>
          <p14:tracePt t="145994" x="6438900" y="5607050"/>
          <p14:tracePt t="146011" x="6451600" y="5607050"/>
          <p14:tracePt t="146028" x="6489700" y="5607050"/>
          <p14:tracePt t="146044" x="6508750" y="5607050"/>
          <p14:tracePt t="146061" x="6527800" y="5607050"/>
          <p14:tracePt t="146078" x="6553200" y="5607050"/>
          <p14:tracePt t="146094" x="6578600" y="5607050"/>
          <p14:tracePt t="146111" x="6584950" y="5607050"/>
          <p14:tracePt t="146128" x="6591300" y="5607050"/>
          <p14:tracePt t="146144" x="6597650" y="5607050"/>
          <p14:tracePt t="146161" x="6604000" y="5607050"/>
          <p14:tracePt t="146177" x="6610350" y="5594350"/>
          <p14:tracePt t="146194" x="6616700" y="5588000"/>
          <p14:tracePt t="146211" x="6623050" y="5575300"/>
          <p14:tracePt t="146228" x="6623050" y="5562600"/>
          <p14:tracePt t="146244" x="6629400" y="5556250"/>
          <p14:tracePt t="146277" x="6635750" y="5543550"/>
          <p14:tracePt t="146295" x="6635750" y="5530850"/>
          <p14:tracePt t="146311" x="6642100" y="5505450"/>
          <p14:tracePt t="146328" x="6642100" y="5473700"/>
          <p14:tracePt t="146344" x="6642100" y="5461000"/>
          <p14:tracePt t="146361" x="6642100" y="5435600"/>
          <p14:tracePt t="146377" x="6642100" y="5410200"/>
          <p14:tracePt t="146394" x="6642100" y="5403850"/>
          <p14:tracePt t="146411" x="6642100" y="5365750"/>
          <p14:tracePt t="146428" x="6635750" y="5334000"/>
          <p14:tracePt t="146444" x="6629400" y="5314950"/>
          <p14:tracePt t="146461" x="6616700" y="5289550"/>
          <p14:tracePt t="146477" x="6597650" y="5251450"/>
          <p14:tracePt t="146494" x="6591300" y="5232400"/>
          <p14:tracePt t="146511" x="6565900" y="5200650"/>
          <p14:tracePt t="146527" x="6546850" y="5181600"/>
          <p14:tracePt t="146544" x="6540500" y="5168900"/>
          <p14:tracePt t="146561" x="6515100" y="5156200"/>
          <p14:tracePt t="146578" x="6477000" y="5137150"/>
          <p14:tracePt t="146594" x="6464300" y="5124450"/>
          <p14:tracePt t="146611" x="6419850" y="5111750"/>
          <p14:tracePt t="146628" x="6388100" y="5092700"/>
          <p14:tracePt t="146644" x="6362700" y="5092700"/>
          <p14:tracePt t="146661" x="6324600" y="5086350"/>
          <p14:tracePt t="146677" x="6280150" y="5080000"/>
          <p14:tracePt t="146694" x="6254750" y="5080000"/>
          <p14:tracePt t="146710" x="6216650" y="5080000"/>
          <p14:tracePt t="146727" x="6172200" y="5080000"/>
          <p14:tracePt t="146744" x="6153150" y="5080000"/>
          <p14:tracePt t="146760" x="6121400" y="5080000"/>
          <p14:tracePt t="146777" x="6096000" y="5086350"/>
          <p14:tracePt t="146794" x="6076950" y="5092700"/>
          <p14:tracePt t="146810" x="6057900" y="5105400"/>
          <p14:tracePt t="146827" x="6032500" y="5118100"/>
          <p14:tracePt t="146844" x="6026150" y="5124450"/>
          <p14:tracePt t="146860" x="6013450" y="5137150"/>
          <p14:tracePt t="146877" x="6007100" y="5143500"/>
          <p14:tracePt t="146894" x="5994400" y="5168900"/>
          <p14:tracePt t="146911" x="5981700" y="5207000"/>
          <p14:tracePt t="146927" x="5981700" y="5232400"/>
          <p14:tracePt t="146944" x="5981700" y="5295900"/>
          <p14:tracePt t="146960" x="5981700" y="5353050"/>
          <p14:tracePt t="146977" x="5988050" y="5378450"/>
          <p14:tracePt t="146994" x="6000750" y="5416550"/>
          <p14:tracePt t="147010" x="6007100" y="5435600"/>
          <p14:tracePt t="147027" x="6007100" y="5448300"/>
          <p14:tracePt t="147044" x="6019800" y="5461000"/>
          <p14:tracePt t="147060" x="6038850" y="5473700"/>
          <p14:tracePt t="147077" x="6051550" y="5480050"/>
          <p14:tracePt t="147094" x="6076950" y="5505450"/>
          <p14:tracePt t="147110" x="6102350" y="5524500"/>
          <p14:tracePt t="147127" x="6121400" y="5530850"/>
          <p14:tracePt t="147144" x="6146800" y="5543550"/>
          <p14:tracePt t="147160" x="6191250" y="5562600"/>
          <p14:tracePt t="147177" x="6210300" y="5575300"/>
          <p14:tracePt t="147193" x="6242050" y="5588000"/>
          <p14:tracePt t="147210" x="6267450" y="5600700"/>
          <p14:tracePt t="147227" x="6280150" y="5600700"/>
          <p14:tracePt t="147243" x="6305550" y="5600700"/>
          <p14:tracePt t="147260" x="6324600" y="5600700"/>
          <p14:tracePt t="147277" x="6343650" y="5600700"/>
          <p14:tracePt t="147294" x="6362700" y="5600700"/>
          <p14:tracePt t="147310" x="6388100" y="5600700"/>
          <p14:tracePt t="147327" x="6407150" y="5600700"/>
          <p14:tracePt t="147343" x="6445250" y="5588000"/>
          <p14:tracePt t="147360" x="6483350" y="5575300"/>
          <p14:tracePt t="147377" x="6496050" y="5568950"/>
          <p14:tracePt t="147393" x="6521450" y="5556250"/>
          <p14:tracePt t="147410" x="6540500" y="5549900"/>
          <p14:tracePt t="147427" x="6546850" y="5543550"/>
          <p14:tracePt t="147443" x="6559550" y="5530850"/>
          <p14:tracePt t="147460" x="6578600" y="5524500"/>
          <p14:tracePt t="147477" x="6584950" y="5518150"/>
          <p14:tracePt t="147493" x="6591300" y="5511800"/>
          <p14:tracePt t="147510" x="6597650" y="5505450"/>
          <p14:tracePt t="147527" x="6597650" y="5499100"/>
          <p14:tracePt t="147543" x="6597650" y="5492750"/>
          <p14:tracePt t="147560" x="6604000" y="5492750"/>
          <p14:tracePt t="147577" x="6610350" y="5480050"/>
          <p14:tracePt t="147611" x="6610350" y="5473700"/>
          <p14:tracePt t="147626" x="6616700" y="5473700"/>
          <p14:tracePt t="147643" x="6616700" y="5461000"/>
          <p14:tracePt t="147660" x="6616700" y="5448300"/>
          <p14:tracePt t="147676" x="6616700" y="5422900"/>
          <p14:tracePt t="147693" x="6616700" y="5397500"/>
          <p14:tracePt t="147710" x="6616700" y="5384800"/>
          <p14:tracePt t="147726" x="6610350" y="5365750"/>
          <p14:tracePt t="147744" x="6584950" y="5340350"/>
          <p14:tracePt t="147760" x="6578600" y="5327650"/>
          <p14:tracePt t="147776" x="6553200" y="5302250"/>
          <p14:tracePt t="147793" x="6521450" y="5276850"/>
          <p14:tracePt t="147810" x="6515100" y="5264150"/>
          <p14:tracePt t="147827" x="6483350" y="5251450"/>
          <p14:tracePt t="147843" x="6445250" y="5232400"/>
          <p14:tracePt t="147860" x="6432550" y="5219700"/>
          <p14:tracePt t="147876" x="6388100" y="5207000"/>
          <p14:tracePt t="147893" x="6356350" y="5194300"/>
          <p14:tracePt t="147910" x="6337300" y="5194300"/>
          <p14:tracePt t="147926" x="6311900" y="5194300"/>
          <p14:tracePt t="147943" x="6273800" y="5194300"/>
          <p14:tracePt t="147960" x="6261100" y="5194300"/>
          <p14:tracePt t="147976" x="6216650" y="5194300"/>
          <p14:tracePt t="147993" x="6191250" y="5200650"/>
          <p14:tracePt t="148010" x="6178550" y="5207000"/>
          <p14:tracePt t="148026" x="6159500" y="5213350"/>
          <p14:tracePt t="148043" x="6146800" y="5219700"/>
          <p14:tracePt t="148060" x="6146800" y="5226050"/>
          <p14:tracePt t="148076" x="6134100" y="5232400"/>
          <p14:tracePt t="148093" x="6121400" y="5264150"/>
          <p14:tracePt t="148109" x="6115050" y="5270500"/>
          <p14:tracePt t="148126" x="6102350" y="5295900"/>
          <p14:tracePt t="148143" x="6096000" y="5321300"/>
          <p14:tracePt t="148160" x="6096000" y="5340350"/>
          <p14:tracePt t="148176" x="6096000" y="5365750"/>
          <p14:tracePt t="148193" x="6096000" y="5384800"/>
          <p14:tracePt t="148209" x="6096000" y="5397500"/>
          <p14:tracePt t="148226" x="6096000" y="5416550"/>
          <p14:tracePt t="148243" x="6096000" y="5429250"/>
          <p14:tracePt t="148259" x="6096000" y="5441950"/>
          <p14:tracePt t="148276" x="6096000" y="5461000"/>
          <p14:tracePt t="148293" x="6115050" y="5486400"/>
          <p14:tracePt t="148309" x="6121400" y="5492750"/>
          <p14:tracePt t="148326" x="6159500" y="5524500"/>
          <p14:tracePt t="148343" x="6216650" y="5562600"/>
          <p14:tracePt t="148359" x="6242050" y="5575300"/>
          <p14:tracePt t="148376" x="6286500" y="5600700"/>
          <p14:tracePt t="148393" x="6311900" y="5607050"/>
          <p14:tracePt t="148409" x="6343650" y="5613400"/>
          <p14:tracePt t="148426" x="6388100" y="5613400"/>
          <p14:tracePt t="148443" x="6400800" y="5619750"/>
          <p14:tracePt t="148459" x="6445250" y="5619750"/>
          <p14:tracePt t="148476" x="6477000" y="5619750"/>
          <p14:tracePt t="148493" x="6489700" y="5619750"/>
          <p14:tracePt t="148510" x="6502400" y="5619750"/>
          <p14:tracePt t="148526" x="6515100" y="5619750"/>
          <p14:tracePt t="148543" x="6521450" y="5619750"/>
          <p14:tracePt t="148559" x="6540500" y="5619750"/>
          <p14:tracePt t="148576" x="6546850" y="5619750"/>
          <p14:tracePt t="148609" x="6553200" y="5619750"/>
          <p14:tracePt t="148634" x="6559550" y="5619750"/>
          <p14:tracePt t="149277" x="6565900" y="5619750"/>
          <p14:tracePt t="149287" x="6578600" y="5619750"/>
          <p14:tracePt t="149297" x="6604000" y="5613400"/>
          <p14:tracePt t="149309" x="6635750" y="5607050"/>
          <p14:tracePt t="149325" x="6692900" y="5600700"/>
          <p14:tracePt t="149342" x="6832600" y="5588000"/>
          <p14:tracePt t="149359" x="6978650" y="5588000"/>
          <p14:tracePt t="149375" x="7042150" y="5588000"/>
          <p14:tracePt t="149392" x="7175500" y="5588000"/>
          <p14:tracePt t="149409" x="7283450" y="5600700"/>
          <p14:tracePt t="149425" x="7315200" y="5607050"/>
          <p14:tracePt t="149442" x="7404100" y="5619750"/>
          <p14:tracePt t="149459" x="7473950" y="5626100"/>
          <p14:tracePt t="149476" x="7493000" y="5626100"/>
          <p14:tracePt t="149492" x="7537450" y="5626100"/>
          <p14:tracePt t="149509" x="7569200" y="5626100"/>
          <p14:tracePt t="149525" x="7588250" y="5626100"/>
          <p14:tracePt t="149542" x="7620000" y="5626100"/>
          <p14:tracePt t="149558" x="7658100" y="5626100"/>
          <p14:tracePt t="149575" x="7683500" y="5626100"/>
          <p14:tracePt t="149592" x="7740650" y="5626100"/>
          <p14:tracePt t="149608" x="7797800" y="5626100"/>
          <p14:tracePt t="149625" x="7829550" y="5626100"/>
          <p14:tracePt t="149642" x="7874000" y="5626100"/>
          <p14:tracePt t="149658" x="7931150" y="5626100"/>
          <p14:tracePt t="149675" x="7956550" y="5626100"/>
          <p14:tracePt t="149692" x="7994650" y="5626100"/>
          <p14:tracePt t="149708" x="8032750" y="5626100"/>
          <p14:tracePt t="149725" x="8045450" y="5626100"/>
          <p14:tracePt t="149742" x="8064500" y="5626100"/>
          <p14:tracePt t="149779" x="8070850" y="5626100"/>
          <p14:tracePt t="149869" x="8064500" y="5626100"/>
          <p14:tracePt t="149879" x="8058150" y="5619750"/>
          <p14:tracePt t="149889" x="8032750" y="5619750"/>
          <p14:tracePt t="149899" x="8007350" y="5619750"/>
          <p14:tracePt t="149909" x="7975600" y="5619750"/>
          <p14:tracePt t="149925" x="7943850" y="5619750"/>
          <p14:tracePt t="149941" x="7848600" y="5619750"/>
          <p14:tracePt t="149958" x="7816850" y="5619750"/>
          <p14:tracePt t="149975" x="7740650" y="5619750"/>
          <p14:tracePt t="149991" x="7670800" y="5619750"/>
          <p14:tracePt t="150008" x="7639050" y="5613400"/>
          <p14:tracePt t="150025" x="7607300" y="5613400"/>
          <p14:tracePt t="150042" x="7581900" y="5607050"/>
          <p14:tracePt t="150058" x="7581900" y="5600700"/>
          <p14:tracePt t="150075" x="7569200" y="5600700"/>
          <p14:tracePt t="150110" x="7562850" y="5600700"/>
          <p14:tracePt t="150240" x="7588250" y="5600700"/>
          <p14:tracePt t="150250" x="7613650" y="5600700"/>
          <p14:tracePt t="150260" x="7651750" y="5600700"/>
          <p14:tracePt t="150275" x="7683500" y="5600700"/>
          <p14:tracePt t="150291" x="7753350" y="5600700"/>
          <p14:tracePt t="150308" x="7772400" y="5600700"/>
          <p14:tracePt t="150325" x="7810500" y="5600700"/>
          <p14:tracePt t="150341" x="7835900" y="5600700"/>
          <p14:tracePt t="150358" x="7848600" y="5600700"/>
          <p14:tracePt t="150375" x="7867650" y="5600700"/>
          <p14:tracePt t="150391" x="7880350" y="5600700"/>
          <p14:tracePt t="150408" x="7886700" y="5600700"/>
          <p14:tracePt t="150425" x="7893050" y="5600700"/>
          <p14:tracePt t="150492" x="7899400" y="5600700"/>
          <p14:tracePt t="151871" x="7880350" y="5588000"/>
          <p14:tracePt t="151882" x="7835900" y="5543550"/>
          <p14:tracePt t="151892" x="7747000" y="5492750"/>
          <p14:tracePt t="151902" x="7607300" y="5397500"/>
          <p14:tracePt t="151913" x="7397750" y="5283200"/>
          <p14:tracePt t="151924" x="7143750" y="5137150"/>
          <p14:tracePt t="151940" x="6851650" y="4978400"/>
          <p14:tracePt t="151957" x="6051550" y="4546600"/>
          <p14:tracePt t="151973" x="5041900" y="3898900"/>
          <p14:tracePt t="151990" x="4527550" y="3517900"/>
          <p14:tracePt t="152007" x="3644900" y="2863850"/>
          <p14:tracePt t="152023" x="3028950" y="2393950"/>
          <p14:tracePt t="152040" x="2825750" y="2216150"/>
          <p14:tracePt t="152057" x="2533650" y="1854200"/>
          <p14:tracePt t="152073" x="2413000" y="1612900"/>
          <p14:tracePt t="152090" x="2393950" y="1574800"/>
          <p14:tracePt t="152384" x="2381250" y="1574800"/>
          <p14:tracePt t="152394" x="2368550" y="1562100"/>
          <p14:tracePt t="152404" x="2343150" y="1536700"/>
          <p14:tracePt t="152414" x="2292350" y="1473200"/>
          <p14:tracePt t="152424" x="2235200" y="1397000"/>
          <p14:tracePt t="152440" x="2184400" y="1308100"/>
          <p14:tracePt t="152456" x="2063750" y="1073150"/>
          <p14:tracePt t="152473" x="2006600" y="946150"/>
          <p14:tracePt t="152490" x="1892300" y="711200"/>
          <p14:tracePt t="152506" x="1778000" y="482600"/>
          <p14:tracePt t="152523" x="1720850" y="381000"/>
          <p14:tracePt t="152540" x="1631950" y="215900"/>
          <p14:tracePt t="152557" x="1562100" y="107950"/>
          <p14:tracePt t="152573" x="1536700" y="69850"/>
          <p14:tracePt t="152590" x="1479550" y="0"/>
          <p14:tracePt t="152606" x="1428750" y="0"/>
          <p14:tracePt t="152623" x="1416050" y="0"/>
          <p14:tracePt t="152640" x="1390650" y="0"/>
          <p14:tracePt t="152656" x="1377950" y="0"/>
          <p14:tracePt t="152673" x="1365250" y="0"/>
          <p14:tracePt t="152690" x="1352550" y="0"/>
          <p14:tracePt t="152706" x="1346200" y="0"/>
          <p14:tracePt t="152723" x="1339850" y="0"/>
          <p14:tracePt t="152740" x="1333500" y="0"/>
          <p14:tracePt t="152785" x="1327150" y="0"/>
          <p14:tracePt t="152805" x="1320800" y="0"/>
          <p14:tracePt t="152825" x="1314450" y="0"/>
          <p14:tracePt t="152836" x="1308100" y="0"/>
          <p14:tracePt t="153623" x="1231900" y="635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</TotalTime>
  <Words>6</Words>
  <Application>Microsoft Office PowerPoint</Application>
  <PresentationFormat>Widescreen</PresentationFormat>
  <Paragraphs>2</Paragraphs>
  <Slides>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SOLUTION OF THE BISECTION METHOD EXAMPLE IN PYTHON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OSUser</dc:creator>
  <cp:lastModifiedBy>OSUser</cp:lastModifiedBy>
  <cp:revision>27</cp:revision>
  <dcterms:created xsi:type="dcterms:W3CDTF">2020-04-01T08:25:09Z</dcterms:created>
  <dcterms:modified xsi:type="dcterms:W3CDTF">2020-04-09T12:12:04Z</dcterms:modified>
</cp:coreProperties>
</file>