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142984"/>
            <a:ext cx="642942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857232"/>
            <a:ext cx="842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WAZİR  KHAN  CAMİİ(VEZİR  HAN  CAMİ)</a:t>
            </a:r>
          </a:p>
          <a:p>
            <a:r>
              <a:rPr lang="tr-TR" dirty="0" smtClean="0"/>
              <a:t>Lahor’ un  en  eski  camilerinden  biri  olan  Wazir  Khan,  Babür İmparatoru  </a:t>
            </a:r>
            <a:r>
              <a:rPr lang="tr-TR" dirty="0" smtClean="0">
                <a:solidFill>
                  <a:schemeClr val="accent1"/>
                </a:solidFill>
              </a:rPr>
              <a:t>Şah  Cihan </a:t>
            </a:r>
            <a:r>
              <a:rPr lang="tr-TR" dirty="0" smtClean="0"/>
              <a:t>döneminde  </a:t>
            </a:r>
            <a:r>
              <a:rPr lang="tr-TR" dirty="0" smtClean="0">
                <a:solidFill>
                  <a:schemeClr val="accent1"/>
                </a:solidFill>
              </a:rPr>
              <a:t>17.yüzyılda  </a:t>
            </a:r>
            <a:r>
              <a:rPr lang="tr-TR" dirty="0" smtClean="0"/>
              <a:t>inşa  edilmiştir. Wazir  Han Camii inşaatı  </a:t>
            </a:r>
            <a:r>
              <a:rPr lang="tr-TR" dirty="0" smtClean="0">
                <a:solidFill>
                  <a:schemeClr val="accent1"/>
                </a:solidFill>
              </a:rPr>
              <a:t>1634</a:t>
            </a:r>
            <a:r>
              <a:rPr lang="tr-TR" dirty="0" smtClean="0"/>
              <a:t>  yılında başladı  ve  </a:t>
            </a:r>
            <a:r>
              <a:rPr lang="tr-TR" dirty="0" smtClean="0">
                <a:solidFill>
                  <a:schemeClr val="accent1"/>
                </a:solidFill>
              </a:rPr>
              <a:t>1641  </a:t>
            </a:r>
            <a:r>
              <a:rPr lang="tr-TR" dirty="0" smtClean="0"/>
              <a:t>yılında  tamamlanmıştır.</a:t>
            </a:r>
            <a:endParaRPr lang="tr-T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316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Daha  sonra  </a:t>
            </a:r>
            <a:r>
              <a:rPr lang="tr-TR" dirty="0" smtClean="0">
                <a:solidFill>
                  <a:schemeClr val="accent1"/>
                </a:solidFill>
              </a:rPr>
              <a:t>Şah  Cihan </a:t>
            </a:r>
            <a:r>
              <a:rPr lang="tr-TR" dirty="0" smtClean="0"/>
              <a:t> ve </a:t>
            </a:r>
            <a:r>
              <a:rPr lang="tr-TR" dirty="0" smtClean="0">
                <a:solidFill>
                  <a:schemeClr val="accent1"/>
                </a:solidFill>
              </a:rPr>
              <a:t> Evrengzib</a:t>
            </a:r>
            <a:r>
              <a:rPr lang="tr-TR" dirty="0" smtClean="0"/>
              <a:t>  dönemlerinde de  ilave  ve  değişiklikler  yapılmış. Sih egemenliğinde  pek  çok  değişikliğe  uğramıştır.</a:t>
            </a:r>
            <a:endParaRPr lang="tr-T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550069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714488"/>
            <a:ext cx="357186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18954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8581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İçinde  değişik  Babür  İmparatorları  döneminden  kalma  </a:t>
            </a:r>
            <a:r>
              <a:rPr lang="tr-TR" dirty="0" smtClean="0">
                <a:solidFill>
                  <a:schemeClr val="accent1"/>
                </a:solidFill>
              </a:rPr>
              <a:t>21  anıt  ve  3  müze  </a:t>
            </a:r>
            <a:r>
              <a:rPr lang="tr-TR" dirty="0" smtClean="0"/>
              <a:t>bulunur.</a:t>
            </a:r>
            <a:endParaRPr lang="tr-T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500062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14488"/>
            <a:ext cx="407193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11996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Cihangir’  in  eşi </a:t>
            </a:r>
            <a:r>
              <a:rPr lang="tr-TR" dirty="0" smtClean="0">
                <a:solidFill>
                  <a:schemeClr val="accent1"/>
                </a:solidFill>
              </a:rPr>
              <a:t>Mümtaz  Mahal  </a:t>
            </a:r>
            <a:r>
              <a:rPr lang="tr-TR" dirty="0" smtClean="0"/>
              <a:t>için  yaptırdığı  </a:t>
            </a:r>
            <a:r>
              <a:rPr lang="tr-TR" dirty="0" smtClean="0">
                <a:solidFill>
                  <a:schemeClr val="accent1"/>
                </a:solidFill>
              </a:rPr>
              <a:t>Aynalı  Saray  </a:t>
            </a:r>
            <a:r>
              <a:rPr lang="tr-TR" dirty="0" smtClean="0"/>
              <a:t>Şah Cihan devrinde  yapılan Çilsütun  yani  kırk  sütun  denilen  </a:t>
            </a:r>
            <a:r>
              <a:rPr lang="tr-TR" dirty="0" smtClean="0">
                <a:solidFill>
                  <a:schemeClr val="accent1"/>
                </a:solidFill>
              </a:rPr>
              <a:t>Divan_umm </a:t>
            </a:r>
            <a:r>
              <a:rPr lang="tr-TR" dirty="0" smtClean="0"/>
              <a:t>önemli  anıtlardandır.</a:t>
            </a:r>
            <a:endParaRPr lang="tr-T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978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52471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214422"/>
            <a:ext cx="714380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BARİ  İMAM  TÜRBESİ </a:t>
            </a:r>
          </a:p>
          <a:p>
            <a:r>
              <a:rPr lang="tr-TR" dirty="0" smtClean="0"/>
              <a:t>İslamabad’ ın  kuzey  eteklerinin  hemen  altında  yer  alıyor. Bari  İmam  ünlü  bir  turistik  cazibe  merkezi’ dir.</a:t>
            </a:r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39"/>
            <a:ext cx="9144000" cy="485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7322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8581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857224" y="1000108"/>
            <a:ext cx="828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17. Yüzyıldan </a:t>
            </a:r>
            <a:r>
              <a:rPr lang="tr-TR" dirty="0" smtClean="0"/>
              <a:t> kalma  </a:t>
            </a:r>
            <a:r>
              <a:rPr lang="tr-TR" dirty="0" smtClean="0">
                <a:solidFill>
                  <a:schemeClr val="accent1"/>
                </a:solidFill>
              </a:rPr>
              <a:t>Aziz  Abdül  Latif’ in  </a:t>
            </a:r>
            <a:r>
              <a:rPr lang="tr-TR" dirty="0" smtClean="0"/>
              <a:t>türbesidir. İlk  olarak  imparator  </a:t>
            </a:r>
            <a:r>
              <a:rPr lang="tr-TR" dirty="0" smtClean="0">
                <a:solidFill>
                  <a:schemeClr val="accent1"/>
                </a:solidFill>
              </a:rPr>
              <a:t>Aurangzeb  </a:t>
            </a:r>
            <a:r>
              <a:rPr lang="tr-TR" dirty="0" smtClean="0"/>
              <a:t>tarafından  yaptırılmıştır.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99180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357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641"/>
            </a:pPr>
            <a:r>
              <a:rPr lang="tr-TR" dirty="0" smtClean="0">
                <a:solidFill>
                  <a:schemeClr val="accent1"/>
                </a:solidFill>
              </a:rPr>
              <a:t>  Babür  Mimarisi.</a:t>
            </a:r>
          </a:p>
          <a:p>
            <a:pPr marL="342900" indent="-342900"/>
            <a:r>
              <a:rPr lang="tr-TR" dirty="0" smtClean="0"/>
              <a:t>Çevresindeki  </a:t>
            </a:r>
            <a:r>
              <a:rPr lang="tr-TR" dirty="0" smtClean="0">
                <a:solidFill>
                  <a:schemeClr val="accent1"/>
                </a:solidFill>
              </a:rPr>
              <a:t>Shahi  Hamamlarını da </a:t>
            </a:r>
            <a:r>
              <a:rPr lang="tr-TR" dirty="0" smtClean="0"/>
              <a:t>içine  alan  caminin  yapımı  yedi yıl  sürmüştür.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34260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642942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Metin kutusu"/>
          <p:cNvSpPr txBox="1"/>
          <p:nvPr/>
        </p:nvSpPr>
        <p:spPr>
          <a:xfrm>
            <a:off x="714348" y="928670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Babür  döneminin  en  süslü  camilerinden  biri  olan  Wazir  Khan,  </a:t>
            </a:r>
            <a:r>
              <a:rPr lang="tr-TR" dirty="0" smtClean="0">
                <a:solidFill>
                  <a:schemeClr val="accent1"/>
                </a:solidFill>
              </a:rPr>
              <a:t>kashi-kari </a:t>
            </a:r>
            <a:r>
              <a:rPr lang="tr-TR" dirty="0" smtClean="0"/>
              <a:t>olarak  bilinen  karmaşık  fayans  çalışmalarına  sahiptir.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643438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42912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7940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35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Babür  dönemi  freskleriyle  </a:t>
            </a:r>
            <a:r>
              <a:rPr lang="tr-TR" dirty="0" smtClean="0"/>
              <a:t>süslenmiş  mükemmel  bir  iç  dekorasyona  sahiptir.  Üzerinde  uçan  güvercinlerle  birlikte  muhteşem  bir  görünüme  sahip  olan  caminin içinde ve  dışında  birbirinden  güzel  resimler  bulunmaktadır.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35768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928802"/>
            <a:ext cx="4714876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63607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1000108"/>
            <a:ext cx="8358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Wazir  Khan  Camisi’ nin  en  önemli parçalarından  birini de </a:t>
            </a:r>
            <a:r>
              <a:rPr lang="tr-TR" dirty="0" smtClean="0">
                <a:solidFill>
                  <a:schemeClr val="accent1"/>
                </a:solidFill>
              </a:rPr>
              <a:t> Arap  kaligrafileri </a:t>
            </a:r>
            <a:r>
              <a:rPr lang="tr-TR" dirty="0" smtClean="0"/>
              <a:t>oluşturuyor.</a:t>
            </a:r>
            <a:endParaRPr lang="tr-TR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786314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4286248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534528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955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71546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92867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LAHOR  KALESİ</a:t>
            </a:r>
          </a:p>
          <a:p>
            <a:r>
              <a:rPr lang="tr-TR" dirty="0" smtClean="0"/>
              <a:t>Erken  dönem  Babür  mimarı örneklerinden  olan  yapı  </a:t>
            </a:r>
            <a:r>
              <a:rPr lang="tr-TR" dirty="0" smtClean="0">
                <a:solidFill>
                  <a:schemeClr val="accent1"/>
                </a:solidFill>
              </a:rPr>
              <a:t>“Eski  Kale” </a:t>
            </a:r>
            <a:r>
              <a:rPr lang="tr-TR" dirty="0" smtClean="0"/>
              <a:t>diye  de bilinir.</a:t>
            </a:r>
            <a:endParaRPr lang="tr-T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82703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928670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1981  </a:t>
            </a:r>
            <a:r>
              <a:rPr lang="tr-TR" dirty="0" smtClean="0"/>
              <a:t>yılından  beri  </a:t>
            </a:r>
            <a:r>
              <a:rPr lang="tr-TR" dirty="0" smtClean="0">
                <a:solidFill>
                  <a:schemeClr val="accent1"/>
                </a:solidFill>
              </a:rPr>
              <a:t>UNESCO’ nun  </a:t>
            </a:r>
            <a:r>
              <a:rPr lang="tr-TR" dirty="0" smtClean="0"/>
              <a:t>Dünya  Mirası  listesinde yer  almaktadır. Kum  taşından yapılmıştır.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71487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435768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86995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3 Metin kutusu"/>
          <p:cNvSpPr txBox="1"/>
          <p:nvPr/>
        </p:nvSpPr>
        <p:spPr>
          <a:xfrm>
            <a:off x="785786" y="1000108"/>
            <a:ext cx="835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“Kadim  Kent”  </a:t>
            </a:r>
            <a:r>
              <a:rPr lang="tr-TR" dirty="0" smtClean="0"/>
              <a:t>olarak  adlandırılan  bölgede,  Padişahi(Badshahi)  Cami’ nin  karşısındadır. Yapımı, Lahor’ u  başkenti  yapan  </a:t>
            </a:r>
            <a:r>
              <a:rPr lang="tr-TR" dirty="0" smtClean="0">
                <a:solidFill>
                  <a:schemeClr val="accent1"/>
                </a:solidFill>
              </a:rPr>
              <a:t>Babür  İmparatoru  Ekber  Şah  </a:t>
            </a:r>
            <a:r>
              <a:rPr lang="tr-TR" dirty="0" smtClean="0"/>
              <a:t>devrinde  </a:t>
            </a:r>
            <a:r>
              <a:rPr lang="tr-TR" dirty="0" smtClean="0">
                <a:solidFill>
                  <a:schemeClr val="accent1"/>
                </a:solidFill>
              </a:rPr>
              <a:t>1566  </a:t>
            </a:r>
            <a:r>
              <a:rPr lang="tr-TR" dirty="0" smtClean="0"/>
              <a:t>yılında  başlamış ; </a:t>
            </a:r>
            <a:r>
              <a:rPr lang="tr-TR" dirty="0" smtClean="0">
                <a:solidFill>
                  <a:schemeClr val="accent1"/>
                </a:solidFill>
              </a:rPr>
              <a:t>1605  </a:t>
            </a:r>
            <a:r>
              <a:rPr lang="tr-TR" dirty="0" smtClean="0"/>
              <a:t>yılında  oğlu  </a:t>
            </a:r>
            <a:r>
              <a:rPr lang="tr-TR" dirty="0" smtClean="0">
                <a:solidFill>
                  <a:schemeClr val="accent1"/>
                </a:solidFill>
              </a:rPr>
              <a:t>Cihangir </a:t>
            </a:r>
            <a:r>
              <a:rPr lang="tr-TR" dirty="0" smtClean="0"/>
              <a:t>döneminde  tamamlanmıştır.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54"/>
            <a:ext cx="5000628" cy="46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214554"/>
            <a:ext cx="4071934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57885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Ekran Gösterisi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6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1</cp:revision>
  <dcterms:created xsi:type="dcterms:W3CDTF">2020-04-12T09:51:13Z</dcterms:created>
  <dcterms:modified xsi:type="dcterms:W3CDTF">2020-04-12T09:52:22Z</dcterms:modified>
</cp:coreProperties>
</file>