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727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592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729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605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211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926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5623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077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5492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1773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73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77513-D938-4397-84CD-4B27BDBEFA06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174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2. </a:t>
            </a:r>
            <a:r>
              <a:rPr lang="tr-TR" dirty="0"/>
              <a:t>	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Krişen</a:t>
            </a:r>
            <a:r>
              <a:rPr lang="tr-TR" dirty="0" smtClean="0"/>
              <a:t> Çandar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2411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1915 yılında Pakistan’ın </a:t>
            </a:r>
            <a:r>
              <a:rPr lang="tr-TR" dirty="0" err="1" smtClean="0"/>
              <a:t>Vezirabad</a:t>
            </a:r>
            <a:r>
              <a:rPr lang="tr-TR" dirty="0" smtClean="0"/>
              <a:t> şehrinde doğmuştur. 1977 yılında Hindistan’ın Bombay şehrinde vefat etmiştir.</a:t>
            </a:r>
          </a:p>
          <a:p>
            <a:r>
              <a:rPr lang="tr-TR" dirty="0" smtClean="0"/>
              <a:t>Toplumsal gerçekçi bir yazar olmasına rağmen eserlerinde romantizmin de etkisi vardır. </a:t>
            </a:r>
          </a:p>
          <a:p>
            <a:r>
              <a:rPr lang="tr-TR" dirty="0" smtClean="0"/>
              <a:t>Urdu Edebiyatını 1934 yılı ertesinde etkilemeye başlayan İlerici Edebiyat Hareketi bünyesinde oldukça önemli roller üstlenmiştir.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3000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 smtClean="0"/>
              <a:t>Çözümleme/</a:t>
            </a:r>
            <a:r>
              <a:rPr lang="tr-TR" dirty="0" err="1" smtClean="0"/>
              <a:t>Krişen</a:t>
            </a:r>
            <a:r>
              <a:rPr lang="tr-TR" dirty="0" smtClean="0"/>
              <a:t> Çandar’ın </a:t>
            </a:r>
            <a:r>
              <a:rPr lang="tr-TR" dirty="0" err="1" smtClean="0"/>
              <a:t>Amritsar:Bağımsızlıktan</a:t>
            </a:r>
            <a:r>
              <a:rPr lang="tr-TR" dirty="0" smtClean="0"/>
              <a:t> Sonra adlı öyküsü</a:t>
            </a:r>
          </a:p>
          <a:p>
            <a:pPr algn="just"/>
            <a:r>
              <a:rPr lang="tr-TR" dirty="0" smtClean="0"/>
              <a:t>15 Ağustos 1947’de Hindistan bağımsızlığını kazandı. Pakistan bağımsız bir devlet oldu. Miladi 15 Ağustos 1947’de tüm Hindistan’da bağımsızlık kutlamaları yapılıyordu ve </a:t>
            </a:r>
            <a:r>
              <a:rPr lang="tr-TR" dirty="0" err="1" smtClean="0"/>
              <a:t>Karaçi’de</a:t>
            </a:r>
            <a:r>
              <a:rPr lang="tr-TR" dirty="0" smtClean="0"/>
              <a:t> bağımsız Pakistan için sevinç naraları yükseliyordu. 15 Ağustos 1947’de Lahor </a:t>
            </a:r>
            <a:r>
              <a:rPr lang="tr-TR" dirty="0" err="1" smtClean="0"/>
              <a:t>yanıyordu;Amritsar’da</a:t>
            </a:r>
            <a:r>
              <a:rPr lang="tr-TR" dirty="0" smtClean="0"/>
              <a:t> Hindu, Müslüman ve Sih toplumları kanlı hizip çatışmalarıyla kuşatılmıştı. Zira kimse </a:t>
            </a:r>
            <a:r>
              <a:rPr lang="tr-TR" dirty="0" err="1" smtClean="0"/>
              <a:t>Pencap</a:t>
            </a:r>
            <a:r>
              <a:rPr lang="tr-TR" dirty="0" smtClean="0"/>
              <a:t> halkına siz ayrılmak mı istiyorsunuz yoksa asırlardır yaşayageldiğiniz gibi birlikte yaşamaya devam mı etmek istiyorsunuz diye sormadı.(Prof. Dr. Celal Soydan’ın Göç Öyküleri adlı öykü çevirileri içeren kitabından bir alıntı/Aralık 2018 Hece Yayınları-Celal Soydan-Göç Öyküleri)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1337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 smtClean="0"/>
              <a:t>Öykünün bu bölümünde Hindistan’ın bölünmesi ve bölgede yaşayan insanların Pakistan’a mı Hindistan’a mı geçmek istediklerine dair görüşlerinin alınmaması işleniyor.</a:t>
            </a:r>
          </a:p>
          <a:p>
            <a:pPr algn="just"/>
            <a:r>
              <a:rPr lang="tr-TR" dirty="0" smtClean="0"/>
              <a:t>Hindistan’ın bölünüp Pakistan’ın kurulduğu 1947 yılında gerçekleşen çatışmalardan bahsediyor.</a:t>
            </a:r>
          </a:p>
          <a:p>
            <a:pPr algn="just"/>
            <a:r>
              <a:rPr lang="tr-TR" dirty="0" smtClean="0"/>
              <a:t>Bölünme dönemi kaostan en çok etkilenen bölge olan </a:t>
            </a:r>
            <a:r>
              <a:rPr lang="tr-TR" dirty="0" err="1" smtClean="0"/>
              <a:t>Pencap</a:t>
            </a:r>
            <a:r>
              <a:rPr lang="tr-TR" dirty="0" smtClean="0"/>
              <a:t> özellikle seçilmiş olmalı.</a:t>
            </a:r>
          </a:p>
          <a:p>
            <a:pPr algn="just"/>
            <a:r>
              <a:rPr lang="tr-TR" dirty="0" err="1" smtClean="0"/>
              <a:t>Pencab’da</a:t>
            </a:r>
            <a:r>
              <a:rPr lang="tr-TR" dirty="0" smtClean="0"/>
              <a:t> bulunan </a:t>
            </a:r>
            <a:r>
              <a:rPr lang="tr-TR" dirty="0" err="1" smtClean="0"/>
              <a:t>Lahore</a:t>
            </a:r>
            <a:r>
              <a:rPr lang="tr-TR" dirty="0" smtClean="0"/>
              <a:t> şehrinde gerçekleşen çatışmaların ne denli büyük ve yıkıcı olduğuna dair ipuçlarına yer verilmiş.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787136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203</Words>
  <Application>Microsoft Office PowerPoint</Application>
  <PresentationFormat>Ekran Gösterisi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2.  Hafta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</dc:title>
  <dc:creator>Davut</dc:creator>
  <cp:lastModifiedBy>Davut</cp:lastModifiedBy>
  <cp:revision>5</cp:revision>
  <dcterms:created xsi:type="dcterms:W3CDTF">2020-03-20T08:45:56Z</dcterms:created>
  <dcterms:modified xsi:type="dcterms:W3CDTF">2020-03-20T09:27:53Z</dcterms:modified>
</cp:coreProperties>
</file>