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71" r:id="rId3"/>
    <p:sldId id="272" r:id="rId4"/>
    <p:sldId id="273" r:id="rId5"/>
    <p:sldId id="274" r:id="rId6"/>
    <p:sldId id="275" r:id="rId7"/>
    <p:sldId id="276" r:id="rId8"/>
    <p:sldId id="285" r:id="rId9"/>
    <p:sldId id="286" r:id="rId10"/>
    <p:sldId id="287" r:id="rId11"/>
    <p:sldId id="277" r:id="rId12"/>
    <p:sldId id="270" r:id="rId13"/>
    <p:sldId id="278" r:id="rId14"/>
    <p:sldId id="279" r:id="rId15"/>
    <p:sldId id="280" r:id="rId16"/>
    <p:sldId id="281" r:id="rId17"/>
    <p:sldId id="288" r:id="rId18"/>
    <p:sldId id="290" r:id="rId19"/>
    <p:sldId id="295" r:id="rId20"/>
    <p:sldId id="291" r:id="rId21"/>
    <p:sldId id="292" r:id="rId22"/>
    <p:sldId id="296" r:id="rId23"/>
    <p:sldId id="283" r:id="rId24"/>
    <p:sldId id="293" r:id="rId25"/>
    <p:sldId id="294" r:id="rId26"/>
    <p:sldId id="282" r:id="rId27"/>
    <p:sldId id="289" r:id="rId28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15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82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95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13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462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791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1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02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262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56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168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AE26D1-ED70-4F35-9AC9-304BF65B37F0}"/>
              </a:ext>
            </a:extLst>
          </p:cNvPr>
          <p:cNvSpPr txBox="1"/>
          <p:nvPr/>
        </p:nvSpPr>
        <p:spPr>
          <a:xfrm>
            <a:off x="1913131" y="2060245"/>
            <a:ext cx="4239879" cy="561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48" b="1" dirty="0"/>
              <a:t>JEOMORFOLOİK ANALİZ 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E0EBB79-BEF5-481B-9892-405C8EAC72FE}"/>
              </a:ext>
            </a:extLst>
          </p:cNvPr>
          <p:cNvSpPr txBox="1"/>
          <p:nvPr/>
        </p:nvSpPr>
        <p:spPr>
          <a:xfrm>
            <a:off x="7701169" y="4056292"/>
            <a:ext cx="1799339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05" b="1" dirty="0"/>
              <a:t>Dr. Erkan Yılmaz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35F12D0-D095-4272-952D-701352D9315C}"/>
              </a:ext>
            </a:extLst>
          </p:cNvPr>
          <p:cNvSpPr txBox="1"/>
          <p:nvPr/>
        </p:nvSpPr>
        <p:spPr>
          <a:xfrm>
            <a:off x="265002" y="4577696"/>
            <a:ext cx="6699530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905" b="1" dirty="0"/>
              <a:t>Jeoloji Haritaları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Teori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Ölçek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Arazi Çalışması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Analiz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Stratigrafi-Kronoloji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Litoloji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Tektonik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A886F2E2-A325-429E-9E47-ADB2F4160020}"/>
              </a:ext>
            </a:extLst>
          </p:cNvPr>
          <p:cNvSpPr/>
          <p:nvPr/>
        </p:nvSpPr>
        <p:spPr>
          <a:xfrm>
            <a:off x="3964782" y="6922314"/>
            <a:ext cx="563483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https://www.clisap.de/fileadmin/B-Research/IA/IA5/LITHOMAP/dev/lithomap.html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ta.gov.tr/v3.0/sayfalar/arastirmalar/maden-arama-arastirmalari/kesfedilen-maden-sahalari/images/kesfedilen_sahalar_9-2.jpg">
            <a:extLst>
              <a:ext uri="{FF2B5EF4-FFF2-40B4-BE49-F238E27FC236}">
                <a16:creationId xmlns:a16="http://schemas.microsoft.com/office/drawing/2014/main" id="{8EA8CF0E-9130-4E91-8106-351B078E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52200" y="-656107"/>
            <a:ext cx="6435725" cy="85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E1EB1844-5FB2-4137-9125-915AF2C5C4C1}"/>
              </a:ext>
            </a:extLst>
          </p:cNvPr>
          <p:cNvSpPr/>
          <p:nvPr/>
        </p:nvSpPr>
        <p:spPr>
          <a:xfrm>
            <a:off x="4802188" y="6922314"/>
            <a:ext cx="4797425" cy="27699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http://www.mta.gov.tr/v3.0/arastirmalar/kesfedilen-maden-sahalari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074C14E9-75F8-4C22-AAA5-98FE2E5FCD4E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</p:spTree>
    <p:extLst>
      <p:ext uri="{BB962C8B-B14F-4D97-AF65-F5344CB8AC3E}">
        <p14:creationId xmlns:p14="http://schemas.microsoft.com/office/powerpoint/2010/main" val="395689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517A07B7-EA76-4F7D-9918-36CD6BCB4DD3}"/>
              </a:ext>
            </a:extLst>
          </p:cNvPr>
          <p:cNvSpPr/>
          <p:nvPr/>
        </p:nvSpPr>
        <p:spPr>
          <a:xfrm>
            <a:off x="7762183" y="0"/>
            <a:ext cx="1951240" cy="38549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Arazi Çalışması</a:t>
            </a:r>
          </a:p>
        </p:txBody>
      </p:sp>
    </p:spTree>
    <p:extLst>
      <p:ext uri="{BB962C8B-B14F-4D97-AF65-F5344CB8AC3E}">
        <p14:creationId xmlns:p14="http://schemas.microsoft.com/office/powerpoint/2010/main" val="44007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E09CF6B-D4DB-412C-9C5C-0883E6477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74941" cy="391662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271C741-A4AB-483E-A824-1D471B010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2286"/>
            <a:ext cx="6865541" cy="45770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68FA58C-4369-4626-B2E3-2CEEEC9E1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22022" y="2321721"/>
            <a:ext cx="5853110" cy="3902073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D1B440A-60C2-4284-BA6D-3E23C0BCD0A9}"/>
              </a:ext>
            </a:extLst>
          </p:cNvPr>
          <p:cNvSpPr txBox="1"/>
          <p:nvPr/>
        </p:nvSpPr>
        <p:spPr>
          <a:xfrm>
            <a:off x="8915067" y="0"/>
            <a:ext cx="684546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05" b="1" dirty="0"/>
              <a:t>Teori</a:t>
            </a:r>
          </a:p>
        </p:txBody>
      </p:sp>
    </p:spTree>
    <p:extLst>
      <p:ext uri="{BB962C8B-B14F-4D97-AF65-F5344CB8AC3E}">
        <p14:creationId xmlns:p14="http://schemas.microsoft.com/office/powerpoint/2010/main" val="9775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2F6039AD-5E0D-4AFD-97B0-EA6E3E838C40}"/>
              </a:ext>
            </a:extLst>
          </p:cNvPr>
          <p:cNvSpPr/>
          <p:nvPr/>
        </p:nvSpPr>
        <p:spPr>
          <a:xfrm>
            <a:off x="8535860" y="0"/>
            <a:ext cx="1063753" cy="38549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Analiz</a:t>
            </a:r>
          </a:p>
        </p:txBody>
      </p:sp>
      <p:pic>
        <p:nvPicPr>
          <p:cNvPr id="6146" name="Picture 2" descr="http://www.mta.gov.tr/v3.0/sayfalar/hizmetler/analiz-test/images/image003.jpg">
            <a:extLst>
              <a:ext uri="{FF2B5EF4-FFF2-40B4-BE49-F238E27FC236}">
                <a16:creationId xmlns:a16="http://schemas.microsoft.com/office/drawing/2014/main" id="{DB48688A-F88D-4684-8BC4-4E5631EB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1256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ta.gov.tr/v3.0/sayfalar/hizmetler/analiz-test/images/image004.jpg">
            <a:extLst>
              <a:ext uri="{FF2B5EF4-FFF2-40B4-BE49-F238E27FC236}">
                <a16:creationId xmlns:a16="http://schemas.microsoft.com/office/drawing/2014/main" id="{A48E02E9-8C0B-422E-81BA-564A6153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957" y="2008594"/>
            <a:ext cx="6087624" cy="40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ta.gov.tr/v3.0/sayfalar/hizmetler/analiz-test/images/image005.jpg">
            <a:extLst>
              <a:ext uri="{FF2B5EF4-FFF2-40B4-BE49-F238E27FC236}">
                <a16:creationId xmlns:a16="http://schemas.microsoft.com/office/drawing/2014/main" id="{BE7651B7-CF11-458E-BD2F-E80697A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363164"/>
            <a:ext cx="5713413" cy="383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5BAA53C-355C-4688-A5A9-16B32EA8DDE2}"/>
              </a:ext>
            </a:extLst>
          </p:cNvPr>
          <p:cNvSpPr/>
          <p:nvPr/>
        </p:nvSpPr>
        <p:spPr>
          <a:xfrm>
            <a:off x="1" y="6922314"/>
            <a:ext cx="412750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tr-TR" sz="1200" dirty="0"/>
              <a:t>http://www.mta.gov.tr/v3.0/hizmetler/jeokimya-laboratuvarlari</a:t>
            </a:r>
          </a:p>
        </p:txBody>
      </p:sp>
    </p:spTree>
    <p:extLst>
      <p:ext uri="{BB962C8B-B14F-4D97-AF65-F5344CB8AC3E}">
        <p14:creationId xmlns:p14="http://schemas.microsoft.com/office/powerpoint/2010/main" val="1827763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ta.gov.tr/v3.0/sayfalar/hizmetler/analiz-test/images/S25.jpg">
            <a:extLst>
              <a:ext uri="{FF2B5EF4-FFF2-40B4-BE49-F238E27FC236}">
                <a16:creationId xmlns:a16="http://schemas.microsoft.com/office/drawing/2014/main" id="{7582DC20-D572-4A2B-AA94-81B744CC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9760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ta.gov.tr/v3.0/sayfalar/hizmetler/analiz-test/images/S26.jpg">
            <a:extLst>
              <a:ext uri="{FF2B5EF4-FFF2-40B4-BE49-F238E27FC236}">
                <a16:creationId xmlns:a16="http://schemas.microsoft.com/office/drawing/2014/main" id="{64CBC166-4322-4108-A0D8-C49644D2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0108" y="1098550"/>
            <a:ext cx="6544732" cy="49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ta.gov.tr/v3.0/sayfalar/hizmetler/analiz-test/images/S27.jpg">
            <a:extLst>
              <a:ext uri="{FF2B5EF4-FFF2-40B4-BE49-F238E27FC236}">
                <a16:creationId xmlns:a16="http://schemas.microsoft.com/office/drawing/2014/main" id="{BDBE59FF-C151-4358-A9AE-DCCB51CC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570" y="1940101"/>
            <a:ext cx="3944409" cy="52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48FEA3D2-7DE8-4F28-8301-6034E2750BAC}"/>
              </a:ext>
            </a:extLst>
          </p:cNvPr>
          <p:cNvSpPr/>
          <p:nvPr/>
        </p:nvSpPr>
        <p:spPr>
          <a:xfrm>
            <a:off x="2381" y="6922314"/>
            <a:ext cx="4797425" cy="27699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http://www.mta.gov.tr/v3.0/hizmetler/endustri-seramik-laboratuvarlari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F6D8D39-E745-45E6-8AF1-0E2E36D9267D}"/>
              </a:ext>
            </a:extLst>
          </p:cNvPr>
          <p:cNvSpPr/>
          <p:nvPr/>
        </p:nvSpPr>
        <p:spPr>
          <a:xfrm>
            <a:off x="8535860" y="0"/>
            <a:ext cx="1063753" cy="38549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Analiz</a:t>
            </a:r>
          </a:p>
        </p:txBody>
      </p:sp>
    </p:spTree>
    <p:extLst>
      <p:ext uri="{BB962C8B-B14F-4D97-AF65-F5344CB8AC3E}">
        <p14:creationId xmlns:p14="http://schemas.microsoft.com/office/powerpoint/2010/main" val="2981147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ta.gov.tr/v3.0/sayfalar/hizmetler/analiz-test/images/S08.jpg">
            <a:extLst>
              <a:ext uri="{FF2B5EF4-FFF2-40B4-BE49-F238E27FC236}">
                <a16:creationId xmlns:a16="http://schemas.microsoft.com/office/drawing/2014/main" id="{5B6EAA31-E0EA-4B9F-B1AF-4DEE3225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www.mta.gov.tr/v3.0/sayfalar/hizmetler/analiz-test/images/S17.jpg">
            <a:extLst>
              <a:ext uri="{FF2B5EF4-FFF2-40B4-BE49-F238E27FC236}">
                <a16:creationId xmlns:a16="http://schemas.microsoft.com/office/drawing/2014/main" id="{F97D4BB5-AA89-41D1-B337-2E8CB94C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2" y="2145506"/>
            <a:ext cx="4690533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www.mta.gov.tr/v3.0/sayfalar/hizmetler/analiz-test/images/S12.jpg">
            <a:extLst>
              <a:ext uri="{FF2B5EF4-FFF2-40B4-BE49-F238E27FC236}">
                <a16:creationId xmlns:a16="http://schemas.microsoft.com/office/drawing/2014/main" id="{FC31C4FE-BBC5-440F-AED0-675A0872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480" y="3904456"/>
            <a:ext cx="4284133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27F0019-9454-47C1-AEC3-97497DD48C8B}"/>
              </a:ext>
            </a:extLst>
          </p:cNvPr>
          <p:cNvSpPr/>
          <p:nvPr/>
        </p:nvSpPr>
        <p:spPr>
          <a:xfrm>
            <a:off x="2381" y="6922314"/>
            <a:ext cx="4797425" cy="27699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http://www.mta.gov.tr/v3.0/hizmetler/endustri-seramik-laboratuvarlari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6A95B3D-6720-4697-995B-A29FC0C42C49}"/>
              </a:ext>
            </a:extLst>
          </p:cNvPr>
          <p:cNvSpPr/>
          <p:nvPr/>
        </p:nvSpPr>
        <p:spPr>
          <a:xfrm>
            <a:off x="8535860" y="0"/>
            <a:ext cx="1063753" cy="38549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Analiz</a:t>
            </a:r>
          </a:p>
        </p:txBody>
      </p:sp>
    </p:spTree>
    <p:extLst>
      <p:ext uri="{BB962C8B-B14F-4D97-AF65-F5344CB8AC3E}">
        <p14:creationId xmlns:p14="http://schemas.microsoft.com/office/powerpoint/2010/main" val="3524030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FABC998-AAC9-427C-85A7-45D08AB58F6B}"/>
              </a:ext>
            </a:extLst>
          </p:cNvPr>
          <p:cNvSpPr/>
          <p:nvPr/>
        </p:nvSpPr>
        <p:spPr>
          <a:xfrm>
            <a:off x="8462892" y="0"/>
            <a:ext cx="1136721" cy="38549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Litoloji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9025A72A-71BB-477D-8526-7991AE0A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514351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9110A320-55CD-4A63-82F4-A694B1BC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578519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8EF71B1-FB5F-4C4A-8AA7-C8243583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799637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AC3B0070-24C1-4AEA-B335-C1C20C64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4" y="3942280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DC366BF7-C1CD-4027-9685-66106077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4" y="508492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45FA52CD-DA19-4525-B73E-140DFAD3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4" y="6181966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62F0A319-FDAB-4753-B7EA-A653417A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33" y="514351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30A762EA-829E-4C83-883D-FDBEB9D9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33" y="1578520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id="{E32464FC-7F6A-4A94-8FE7-32A640D50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33" y="2778725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CCB87F35-B787-4A8E-A54A-99A6BD63C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52" y="3807587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2940C6E1-DAC2-47E0-B942-15EA7B6ED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27" y="4836449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>
            <a:extLst>
              <a:ext uri="{FF2B5EF4-FFF2-40B4-BE49-F238E27FC236}">
                <a16:creationId xmlns:a16="http://schemas.microsoft.com/office/drawing/2014/main" id="{425132E7-0E58-4F4E-8D7C-BCEB5435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27" y="6071961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>
            <a:extLst>
              <a:ext uri="{FF2B5EF4-FFF2-40B4-BE49-F238E27FC236}">
                <a16:creationId xmlns:a16="http://schemas.microsoft.com/office/drawing/2014/main" id="{5E6E9494-E236-46A9-A0D7-6D974542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74" y="514352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>
            <a:extLst>
              <a:ext uri="{FF2B5EF4-FFF2-40B4-BE49-F238E27FC236}">
                <a16:creationId xmlns:a16="http://schemas.microsoft.com/office/drawing/2014/main" id="{4DE7AAC1-2E8A-4E33-AAD4-BE59DE6C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00" y="1702594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>
            <a:extLst>
              <a:ext uri="{FF2B5EF4-FFF2-40B4-BE49-F238E27FC236}">
                <a16:creationId xmlns:a16="http://schemas.microsoft.com/office/drawing/2014/main" id="{41435050-2B1A-4C87-9F15-C1DB5FAF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40" y="2907692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>
            <a:extLst>
              <a:ext uri="{FF2B5EF4-FFF2-40B4-BE49-F238E27FC236}">
                <a16:creationId xmlns:a16="http://schemas.microsoft.com/office/drawing/2014/main" id="{AF5726A2-FB1D-4E78-A11E-8F9E757F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00" y="3980930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>
            <a:extLst>
              <a:ext uri="{FF2B5EF4-FFF2-40B4-BE49-F238E27FC236}">
                <a16:creationId xmlns:a16="http://schemas.microsoft.com/office/drawing/2014/main" id="{3EBC0897-DA8E-4F2A-9336-4A5B27EC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98" y="4951437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851F7FE2-7F2F-4ED2-A6E2-3FA4A6828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00" y="6181966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C9220A5-2969-449C-A2D9-31DA2723B0DC}"/>
              </a:ext>
            </a:extLst>
          </p:cNvPr>
          <p:cNvSpPr txBox="1"/>
          <p:nvPr/>
        </p:nvSpPr>
        <p:spPr>
          <a:xfrm>
            <a:off x="1415883" y="641241"/>
            <a:ext cx="131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Çakıltaşı</a:t>
            </a:r>
            <a:endParaRPr lang="tr-TR" dirty="0"/>
          </a:p>
          <a:p>
            <a:r>
              <a:rPr lang="tr-TR" dirty="0"/>
              <a:t>Konglomera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E95E1DCA-D64F-4A4E-9330-AF5B232A3DE7}"/>
              </a:ext>
            </a:extLst>
          </p:cNvPr>
          <p:cNvSpPr txBox="1"/>
          <p:nvPr/>
        </p:nvSpPr>
        <p:spPr>
          <a:xfrm>
            <a:off x="1415883" y="1702594"/>
            <a:ext cx="131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Çakıltaşı</a:t>
            </a:r>
            <a:endParaRPr lang="tr-TR" dirty="0"/>
          </a:p>
          <a:p>
            <a:r>
              <a:rPr lang="tr-TR" dirty="0"/>
              <a:t>Konglomera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7D89A54-1178-4203-AFD0-3068F9C4FD29}"/>
              </a:ext>
            </a:extLst>
          </p:cNvPr>
          <p:cNvSpPr txBox="1"/>
          <p:nvPr/>
        </p:nvSpPr>
        <p:spPr>
          <a:xfrm>
            <a:off x="1426938" y="6447356"/>
            <a:ext cx="94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Alüvyon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A1D4409-10BE-4AF3-9CCF-9C51249E23F4}"/>
              </a:ext>
            </a:extLst>
          </p:cNvPr>
          <p:cNvSpPr txBox="1"/>
          <p:nvPr/>
        </p:nvSpPr>
        <p:spPr>
          <a:xfrm>
            <a:off x="1421681" y="5286505"/>
            <a:ext cx="76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Moloz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2FAACDB-1EF1-496A-B95B-AB53B4F762B3}"/>
              </a:ext>
            </a:extLst>
          </p:cNvPr>
          <p:cNvSpPr txBox="1"/>
          <p:nvPr/>
        </p:nvSpPr>
        <p:spPr>
          <a:xfrm>
            <a:off x="1514407" y="4246320"/>
            <a:ext cx="76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Moloz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FFBA03E-2489-4035-98F6-AE9BED608117}"/>
              </a:ext>
            </a:extLst>
          </p:cNvPr>
          <p:cNvSpPr txBox="1"/>
          <p:nvPr/>
        </p:nvSpPr>
        <p:spPr>
          <a:xfrm>
            <a:off x="1415883" y="2884862"/>
            <a:ext cx="131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Çakıltaşı</a:t>
            </a:r>
            <a:endParaRPr lang="tr-TR" dirty="0"/>
          </a:p>
          <a:p>
            <a:r>
              <a:rPr lang="tr-TR" dirty="0"/>
              <a:t>Konglomera</a:t>
            </a:r>
          </a:p>
        </p:txBody>
      </p:sp>
    </p:spTree>
    <p:extLst>
      <p:ext uri="{BB962C8B-B14F-4D97-AF65-F5344CB8AC3E}">
        <p14:creationId xmlns:p14="http://schemas.microsoft.com/office/powerpoint/2010/main" val="2486816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FABC998-AAC9-427C-85A7-45D08AB58F6B}"/>
              </a:ext>
            </a:extLst>
          </p:cNvPr>
          <p:cNvSpPr/>
          <p:nvPr/>
        </p:nvSpPr>
        <p:spPr>
          <a:xfrm>
            <a:off x="8462892" y="0"/>
            <a:ext cx="1136721" cy="38549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Litoloji</a:t>
            </a:r>
          </a:p>
        </p:txBody>
      </p:sp>
      <p:pic>
        <p:nvPicPr>
          <p:cNvPr id="7" name="Picture 64">
            <a:extLst>
              <a:ext uri="{FF2B5EF4-FFF2-40B4-BE49-F238E27FC236}">
                <a16:creationId xmlns:a16="http://schemas.microsoft.com/office/drawing/2014/main" id="{BF9F58D5-1630-4D16-85B4-9AF6C2DF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4" y="519094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6">
            <a:extLst>
              <a:ext uri="{FF2B5EF4-FFF2-40B4-BE49-F238E27FC236}">
                <a16:creationId xmlns:a16="http://schemas.microsoft.com/office/drawing/2014/main" id="{FDDFA92A-A602-4A33-BC3C-5461D90EB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4" y="1599958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F2A699D8-06FE-472B-8F2B-2422121C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4" y="2757952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39A99024-326D-400F-B3C4-D762BB38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1" y="3818730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126137BF-C280-426E-87FB-15F40E8C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9" y="4903786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B1367FF7-5AD9-429A-B06E-06774CA0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9" y="5988842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498914CD-7BCD-44CB-9E35-127BA67A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48" y="450157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952BDAB3-8D12-4E77-AF9A-8AD17A62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6" y="1603717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DAA659C1-B024-4B79-A032-85886B2B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6" y="2757952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>
            <a:extLst>
              <a:ext uri="{FF2B5EF4-FFF2-40B4-BE49-F238E27FC236}">
                <a16:creationId xmlns:a16="http://schemas.microsoft.com/office/drawing/2014/main" id="{8C5087FA-BB39-4941-9847-C50942285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2" y="3818731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3420C6BE-8C1D-4975-B4C4-9230A182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4903787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F864E96A-2D8F-4A90-B154-9C5B8F5A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5988843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7B68486D-1249-44C1-9E87-4A368136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6" y="520564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EC980B1D-EAA1-4C13-AE64-C49C49C3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60" y="1815046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7BF5302D-0810-4FEE-9BF4-638362BB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38" y="2988535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B342E37F-6155-4B59-9594-4532051E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92" y="3960881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8D085F93-52E7-4880-8EA7-15949466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60" y="4967738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37">
            <a:extLst>
              <a:ext uri="{FF2B5EF4-FFF2-40B4-BE49-F238E27FC236}">
                <a16:creationId xmlns:a16="http://schemas.microsoft.com/office/drawing/2014/main" id="{4E9444B2-3F65-480E-96D3-2947643BCF3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85975" y="5803900"/>
            <a:ext cx="10058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87" name="Picture 39">
            <a:extLst>
              <a:ext uri="{FF2B5EF4-FFF2-40B4-BE49-F238E27FC236}">
                <a16:creationId xmlns:a16="http://schemas.microsoft.com/office/drawing/2014/main" id="{4BC2B38F-120F-43AC-9F80-DF15A319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6254750"/>
            <a:ext cx="1104900" cy="898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938E935-D404-4F3A-A6C4-22899EC5D884}"/>
              </a:ext>
            </a:extLst>
          </p:cNvPr>
          <p:cNvSpPr txBox="1"/>
          <p:nvPr/>
        </p:nvSpPr>
        <p:spPr>
          <a:xfrm>
            <a:off x="1450345" y="647454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Dolomitli</a:t>
            </a:r>
            <a:endParaRPr lang="tr-TR" dirty="0"/>
          </a:p>
          <a:p>
            <a:r>
              <a:rPr lang="tr-TR" dirty="0"/>
              <a:t>Kalker</a:t>
            </a:r>
          </a:p>
        </p:txBody>
      </p:sp>
    </p:spTree>
    <p:extLst>
      <p:ext uri="{BB962C8B-B14F-4D97-AF65-F5344CB8AC3E}">
        <p14:creationId xmlns:p14="http://schemas.microsoft.com/office/powerpoint/2010/main" val="275272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>
            <a:extLst>
              <a:ext uri="{FF2B5EF4-FFF2-40B4-BE49-F238E27FC236}">
                <a16:creationId xmlns:a16="http://schemas.microsoft.com/office/drawing/2014/main" id="{3BFF03E1-AE06-4D61-A644-C606128E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9" y="564604"/>
            <a:ext cx="1120775" cy="898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3">
            <a:extLst>
              <a:ext uri="{FF2B5EF4-FFF2-40B4-BE49-F238E27FC236}">
                <a16:creationId xmlns:a16="http://schemas.microsoft.com/office/drawing/2014/main" id="{0181D03F-433D-4CD4-BA01-3AF7AB99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2" y="1663044"/>
            <a:ext cx="1120775" cy="898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734AD8A6-B76F-4E65-9191-EE62A9CA5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4" y="2701131"/>
            <a:ext cx="1104900" cy="8985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</p:pic>
      <p:pic>
        <p:nvPicPr>
          <p:cNvPr id="8" name="Picture 47">
            <a:extLst>
              <a:ext uri="{FF2B5EF4-FFF2-40B4-BE49-F238E27FC236}">
                <a16:creationId xmlns:a16="http://schemas.microsoft.com/office/drawing/2014/main" id="{DE01E78A-4FAB-4AA8-A168-D6919C93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0" y="3739218"/>
            <a:ext cx="1120775" cy="898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9">
            <a:extLst>
              <a:ext uri="{FF2B5EF4-FFF2-40B4-BE49-F238E27FC236}">
                <a16:creationId xmlns:a16="http://schemas.microsoft.com/office/drawing/2014/main" id="{B327F881-4DC5-4127-9B06-A912FE51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5" y="4916867"/>
            <a:ext cx="1120775" cy="898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3357CBEE-78E5-4B15-9620-3A7273C7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0" y="6083131"/>
            <a:ext cx="1104900" cy="898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1" name="AutoShape 217">
            <a:extLst>
              <a:ext uri="{FF2B5EF4-FFF2-40B4-BE49-F238E27FC236}">
                <a16:creationId xmlns:a16="http://schemas.microsoft.com/office/drawing/2014/main" id="{E8FF6B1D-7C74-49DF-B9D5-4AA2630DE15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908175" y="827088"/>
            <a:ext cx="10058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291" name="Picture 219">
            <a:extLst>
              <a:ext uri="{FF2B5EF4-FFF2-40B4-BE49-F238E27FC236}">
                <a16:creationId xmlns:a16="http://schemas.microsoft.com/office/drawing/2014/main" id="{0E64E1F7-01E6-4086-BC9B-3578EFD3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75" y="495904"/>
            <a:ext cx="1106488" cy="909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3" name="Picture 221">
            <a:extLst>
              <a:ext uri="{FF2B5EF4-FFF2-40B4-BE49-F238E27FC236}">
                <a16:creationId xmlns:a16="http://schemas.microsoft.com/office/drawing/2014/main" id="{FF3DA9B7-E1C0-4EE5-857D-7F76C4E3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99" y="1463129"/>
            <a:ext cx="1106488" cy="909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5" name="Picture 223">
            <a:extLst>
              <a:ext uri="{FF2B5EF4-FFF2-40B4-BE49-F238E27FC236}">
                <a16:creationId xmlns:a16="http://schemas.microsoft.com/office/drawing/2014/main" id="{5E337D95-3F76-4BCD-A6DC-7E69E2D2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21" y="2701131"/>
            <a:ext cx="1122363" cy="909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" name="Picture 225">
            <a:extLst>
              <a:ext uri="{FF2B5EF4-FFF2-40B4-BE49-F238E27FC236}">
                <a16:creationId xmlns:a16="http://schemas.microsoft.com/office/drawing/2014/main" id="{C0F22EFB-081E-4338-8537-C3D078C76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99" y="3945719"/>
            <a:ext cx="1106488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9" name="Picture 227">
            <a:extLst>
              <a:ext uri="{FF2B5EF4-FFF2-40B4-BE49-F238E27FC236}">
                <a16:creationId xmlns:a16="http://schemas.microsoft.com/office/drawing/2014/main" id="{D1DF7E67-1B59-4426-BABC-F2DDAE9B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00" y="4952972"/>
            <a:ext cx="1106488" cy="909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1" name="Picture 229">
            <a:extLst>
              <a:ext uri="{FF2B5EF4-FFF2-40B4-BE49-F238E27FC236}">
                <a16:creationId xmlns:a16="http://schemas.microsoft.com/office/drawing/2014/main" id="{D8471160-27A2-45D9-AD10-8CABFEE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00" y="6149762"/>
            <a:ext cx="1122363" cy="909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3" name="Picture 231">
            <a:extLst>
              <a:ext uri="{FF2B5EF4-FFF2-40B4-BE49-F238E27FC236}">
                <a16:creationId xmlns:a16="http://schemas.microsoft.com/office/drawing/2014/main" id="{AE215243-D0B6-4E6D-8D11-B8732017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96" y="495904"/>
            <a:ext cx="1106488" cy="909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6" name="AutoShape 234">
            <a:extLst>
              <a:ext uri="{FF2B5EF4-FFF2-40B4-BE49-F238E27FC236}">
                <a16:creationId xmlns:a16="http://schemas.microsoft.com/office/drawing/2014/main" id="{EE02956B-4F28-41F8-BAC3-B8E6149A98C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140379" y="2312330"/>
            <a:ext cx="10058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308" name="Picture 236">
            <a:extLst>
              <a:ext uri="{FF2B5EF4-FFF2-40B4-BE49-F238E27FC236}">
                <a16:creationId xmlns:a16="http://schemas.microsoft.com/office/drawing/2014/main" id="{70F73E80-48B6-4CB4-AABE-D1BBFBA2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97" y="186227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0" name="Picture 238">
            <a:extLst>
              <a:ext uri="{FF2B5EF4-FFF2-40B4-BE49-F238E27FC236}">
                <a16:creationId xmlns:a16="http://schemas.microsoft.com/office/drawing/2014/main" id="{0BE92A81-70AA-45CA-809B-252F769A6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79" y="3045606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2" name="Picture 240">
            <a:extLst>
              <a:ext uri="{FF2B5EF4-FFF2-40B4-BE49-F238E27FC236}">
                <a16:creationId xmlns:a16="http://schemas.microsoft.com/office/drawing/2014/main" id="{29031711-75A8-452F-95E9-E15F94CA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16" y="4188480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4" name="Picture 242">
            <a:extLst>
              <a:ext uri="{FF2B5EF4-FFF2-40B4-BE49-F238E27FC236}">
                <a16:creationId xmlns:a16="http://schemas.microsoft.com/office/drawing/2014/main" id="{96974999-0B33-40F5-85B6-E564B805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91" y="5313590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6" name="Picture 244">
            <a:extLst>
              <a:ext uri="{FF2B5EF4-FFF2-40B4-BE49-F238E27FC236}">
                <a16:creationId xmlns:a16="http://schemas.microsoft.com/office/drawing/2014/main" id="{48641BAD-F81F-4B11-A60D-81CD69C5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86" y="6353024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94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6">
            <a:extLst>
              <a:ext uri="{FF2B5EF4-FFF2-40B4-BE49-F238E27FC236}">
                <a16:creationId xmlns:a16="http://schemas.microsoft.com/office/drawing/2014/main" id="{C2DDB5AA-D4F1-4263-8E2E-9C1CD113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2" y="354262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8">
            <a:extLst>
              <a:ext uri="{FF2B5EF4-FFF2-40B4-BE49-F238E27FC236}">
                <a16:creationId xmlns:a16="http://schemas.microsoft.com/office/drawing/2014/main" id="{4692C8CC-6EE0-4D79-92C6-481F271D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2" y="1439205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51">
            <a:extLst>
              <a:ext uri="{FF2B5EF4-FFF2-40B4-BE49-F238E27FC236}">
                <a16:creationId xmlns:a16="http://schemas.microsoft.com/office/drawing/2014/main" id="{21D78980-21CD-4CD9-B6C4-3583777A790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96038" y="4669041"/>
            <a:ext cx="10058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Picture 253">
            <a:extLst>
              <a:ext uri="{FF2B5EF4-FFF2-40B4-BE49-F238E27FC236}">
                <a16:creationId xmlns:a16="http://schemas.microsoft.com/office/drawing/2014/main" id="{4978FADE-91A0-4AD7-8E08-664625579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2" y="269954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5">
            <a:extLst>
              <a:ext uri="{FF2B5EF4-FFF2-40B4-BE49-F238E27FC236}">
                <a16:creationId xmlns:a16="http://schemas.microsoft.com/office/drawing/2014/main" id="{4B394098-68E6-48D2-8DEF-1596FEB5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2" y="3795916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7">
            <a:extLst>
              <a:ext uri="{FF2B5EF4-FFF2-40B4-BE49-F238E27FC236}">
                <a16:creationId xmlns:a16="http://schemas.microsoft.com/office/drawing/2014/main" id="{FD40CB4C-D5A6-468D-93DD-9B7FCBB5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4" y="4877774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9">
            <a:extLst>
              <a:ext uri="{FF2B5EF4-FFF2-40B4-BE49-F238E27FC236}">
                <a16:creationId xmlns:a16="http://schemas.microsoft.com/office/drawing/2014/main" id="{F028D3B6-4E6D-483E-9257-B7562B36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7" y="612051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1">
            <a:extLst>
              <a:ext uri="{FF2B5EF4-FFF2-40B4-BE49-F238E27FC236}">
                <a16:creationId xmlns:a16="http://schemas.microsoft.com/office/drawing/2014/main" id="{E14EFBC6-D5A8-432A-9DB0-901CE7CC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48" y="413406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3">
            <a:extLst>
              <a:ext uri="{FF2B5EF4-FFF2-40B4-BE49-F238E27FC236}">
                <a16:creationId xmlns:a16="http://schemas.microsoft.com/office/drawing/2014/main" id="{861AFCA8-B652-4DBE-9B01-69D5DAE6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48" y="1439205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5">
            <a:extLst>
              <a:ext uri="{FF2B5EF4-FFF2-40B4-BE49-F238E27FC236}">
                <a16:creationId xmlns:a16="http://schemas.microsoft.com/office/drawing/2014/main" id="{75E9BCF0-A2F8-4834-A50F-C29CB2B1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48" y="2700517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F9AEFD9B-473E-4226-9770-BD8E4237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28" y="5158784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C582CA7F-508E-4684-B6B1-8001FEEC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28" y="6289538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37">
            <a:extLst>
              <a:ext uri="{FF2B5EF4-FFF2-40B4-BE49-F238E27FC236}">
                <a16:creationId xmlns:a16="http://schemas.microsoft.com/office/drawing/2014/main" id="{DE008EC1-3788-42BE-B785-E7BEED0524A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76018" y="2339318"/>
            <a:ext cx="10058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9" name="Picture 39">
            <a:extLst>
              <a:ext uri="{FF2B5EF4-FFF2-40B4-BE49-F238E27FC236}">
                <a16:creationId xmlns:a16="http://schemas.microsoft.com/office/drawing/2014/main" id="{0CA783F3-7875-4664-8969-811D3EBF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53" y="3791947"/>
            <a:ext cx="1106488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id="{A8D34F4E-2523-47B5-AE29-DD8167395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48" y="4941164"/>
            <a:ext cx="1122363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3">
            <a:extLst>
              <a:ext uri="{FF2B5EF4-FFF2-40B4-BE49-F238E27FC236}">
                <a16:creationId xmlns:a16="http://schemas.microsoft.com/office/drawing/2014/main" id="{36EEA1DA-47D2-40F4-8AB2-1118FACB2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71" y="6202476"/>
            <a:ext cx="1122363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5">
            <a:extLst>
              <a:ext uri="{FF2B5EF4-FFF2-40B4-BE49-F238E27FC236}">
                <a16:creationId xmlns:a16="http://schemas.microsoft.com/office/drawing/2014/main" id="{07B9F39A-EC7D-48D4-A8E0-35BBB554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74" y="350293"/>
            <a:ext cx="1106488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7">
            <a:extLst>
              <a:ext uri="{FF2B5EF4-FFF2-40B4-BE49-F238E27FC236}">
                <a16:creationId xmlns:a16="http://schemas.microsoft.com/office/drawing/2014/main" id="{366A8035-F105-49F1-B6A9-0062A59C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04" y="1477306"/>
            <a:ext cx="1106488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9">
            <a:extLst>
              <a:ext uri="{FF2B5EF4-FFF2-40B4-BE49-F238E27FC236}">
                <a16:creationId xmlns:a16="http://schemas.microsoft.com/office/drawing/2014/main" id="{8B3FD945-BCAE-4E99-A218-81350628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99" y="2727462"/>
            <a:ext cx="1122363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1">
            <a:extLst>
              <a:ext uri="{FF2B5EF4-FFF2-40B4-BE49-F238E27FC236}">
                <a16:creationId xmlns:a16="http://schemas.microsoft.com/office/drawing/2014/main" id="{B9A39A2D-72EB-4903-B80D-E859173B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09" y="3803877"/>
            <a:ext cx="1106488" cy="908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16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D594C427-0B25-488F-A275-CE6CB8E6D72A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3B7C1B23-2BA1-4ED8-B8A3-ACFD997DE068}"/>
              </a:ext>
            </a:extLst>
          </p:cNvPr>
          <p:cNvGrpSpPr/>
          <p:nvPr/>
        </p:nvGrpSpPr>
        <p:grpSpPr>
          <a:xfrm>
            <a:off x="0" y="2020645"/>
            <a:ext cx="9599613" cy="5178668"/>
            <a:chOff x="-53700" y="0"/>
            <a:chExt cx="7998101" cy="4494152"/>
          </a:xfrm>
        </p:grpSpPr>
        <p:pic>
          <p:nvPicPr>
            <p:cNvPr id="3" name="Resim 2">
              <a:extLst>
                <a:ext uri="{FF2B5EF4-FFF2-40B4-BE49-F238E27FC236}">
                  <a16:creationId xmlns:a16="http://schemas.microsoft.com/office/drawing/2014/main" id="{D02AFE4E-4A7D-4253-9712-AE417828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944401" cy="4217153"/>
            </a:xfrm>
            <a:prstGeom prst="rect">
              <a:avLst/>
            </a:prstGeom>
          </p:spPr>
        </p:pic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7FE6E627-E886-4A47-9053-CBB872AA6066}"/>
                </a:ext>
              </a:extLst>
            </p:cNvPr>
            <p:cNvSpPr/>
            <p:nvPr/>
          </p:nvSpPr>
          <p:spPr>
            <a:xfrm>
              <a:off x="-53700" y="4217153"/>
              <a:ext cx="7998101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r-TR" sz="1200" dirty="0"/>
                <a:t>https://upload.wikimedia.org/wikipedia/commons/a/a9/World_geologic_provinces.jpg</a:t>
              </a:r>
            </a:p>
          </p:txBody>
        </p:sp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4F9140FC-16AB-49A3-A053-04551449D594}"/>
              </a:ext>
            </a:extLst>
          </p:cNvPr>
          <p:cNvSpPr txBox="1"/>
          <p:nvPr/>
        </p:nvSpPr>
        <p:spPr>
          <a:xfrm>
            <a:off x="702338" y="4770437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Kalkan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2482A89-3475-45CE-8705-C5123C72F602}"/>
              </a:ext>
            </a:extLst>
          </p:cNvPr>
          <p:cNvSpPr txBox="1"/>
          <p:nvPr/>
        </p:nvSpPr>
        <p:spPr>
          <a:xfrm>
            <a:off x="702338" y="4945907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Platform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49D6CF9-AA4C-4037-9195-9FAD40E55A25}"/>
              </a:ext>
            </a:extLst>
          </p:cNvPr>
          <p:cNvSpPr txBox="1"/>
          <p:nvPr/>
        </p:nvSpPr>
        <p:spPr>
          <a:xfrm>
            <a:off x="702338" y="5121377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err="1"/>
              <a:t>Orojen</a:t>
            </a:r>
            <a:r>
              <a:rPr lang="tr-TR" sz="1000" dirty="0"/>
              <a:t> Kuşağı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31EE08A-36A7-46E3-967E-475B56CD28C9}"/>
              </a:ext>
            </a:extLst>
          </p:cNvPr>
          <p:cNvSpPr txBox="1"/>
          <p:nvPr/>
        </p:nvSpPr>
        <p:spPr>
          <a:xfrm>
            <a:off x="702338" y="5280971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Havza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863ED36-84A6-4567-89CC-5FD3F9AF56A6}"/>
              </a:ext>
            </a:extLst>
          </p:cNvPr>
          <p:cNvSpPr txBox="1"/>
          <p:nvPr/>
        </p:nvSpPr>
        <p:spPr>
          <a:xfrm>
            <a:off x="1197987" y="5456441"/>
            <a:ext cx="1221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Geniş Volkanik Saha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7D5D23E-66F4-4614-8810-75D606AE1098}"/>
              </a:ext>
            </a:extLst>
          </p:cNvPr>
          <p:cNvSpPr txBox="1"/>
          <p:nvPr/>
        </p:nvSpPr>
        <p:spPr>
          <a:xfrm>
            <a:off x="1057564" y="5624170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Genişlemiş Kabuk</a:t>
            </a:r>
          </a:p>
        </p:txBody>
      </p:sp>
    </p:spTree>
    <p:extLst>
      <p:ext uri="{BB962C8B-B14F-4D97-AF65-F5344CB8AC3E}">
        <p14:creationId xmlns:p14="http://schemas.microsoft.com/office/powerpoint/2010/main" val="93299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921F9083-8958-432D-87DA-61461C91F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4" y="5902551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E7BE5A34-6B00-4058-9A41-C2F84BEA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82350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D55C4B15-338C-4046-8566-858AE9FD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520824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2CF01F7-F16D-43AC-A171-723C34BC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73027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>
            <a:extLst>
              <a:ext uri="{FF2B5EF4-FFF2-40B4-BE49-F238E27FC236}">
                <a16:creationId xmlns:a16="http://schemas.microsoft.com/office/drawing/2014/main" id="{74B8610C-37DD-4C09-892C-D0746AE6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84651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:a16="http://schemas.microsoft.com/office/drawing/2014/main" id="{51D08A19-0737-4810-8918-E792BA80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08" y="4932932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>
            <a:extLst>
              <a:ext uri="{FF2B5EF4-FFF2-40B4-BE49-F238E27FC236}">
                <a16:creationId xmlns:a16="http://schemas.microsoft.com/office/drawing/2014/main" id="{770F0C37-7DC5-4F84-A07C-2F25856E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6018551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0">
            <a:extLst>
              <a:ext uri="{FF2B5EF4-FFF2-40B4-BE49-F238E27FC236}">
                <a16:creationId xmlns:a16="http://schemas.microsoft.com/office/drawing/2014/main" id="{2E119936-6BD5-4B18-8A7B-CBC38123129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275" y="2413000"/>
            <a:ext cx="10058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124" name="Picture 28">
            <a:extLst>
              <a:ext uri="{FF2B5EF4-FFF2-40B4-BE49-F238E27FC236}">
                <a16:creationId xmlns:a16="http://schemas.microsoft.com/office/drawing/2014/main" id="{04E86C94-8BC1-497F-9864-DFCF2688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465149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27A429F0-2731-4DD3-832F-EB78FF3D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699543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76410282-5773-402A-8A32-58186AD6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0" y="3687081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>
            <a:extLst>
              <a:ext uri="{FF2B5EF4-FFF2-40B4-BE49-F238E27FC236}">
                <a16:creationId xmlns:a16="http://schemas.microsoft.com/office/drawing/2014/main" id="{995DD524-63C4-4CCC-8277-776E2FFBE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778376"/>
            <a:ext cx="1106488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>
            <a:extLst>
              <a:ext uri="{FF2B5EF4-FFF2-40B4-BE49-F238E27FC236}">
                <a16:creationId xmlns:a16="http://schemas.microsoft.com/office/drawing/2014/main" id="{5AE55DE4-F082-47EB-9FC7-D402A9C1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4" y="282350"/>
            <a:ext cx="1122363" cy="900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utoShape 3">
            <a:extLst>
              <a:ext uri="{FF2B5EF4-FFF2-40B4-BE49-F238E27FC236}">
                <a16:creationId xmlns:a16="http://schemas.microsoft.com/office/drawing/2014/main" id="{E9A2DA41-5B8B-45F6-A176-8EA2C05322D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045528" y="3846513"/>
            <a:ext cx="10058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C218AF6D-F59E-410C-97A8-B5EB3818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300663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>
            <a:extLst>
              <a:ext uri="{FF2B5EF4-FFF2-40B4-BE49-F238E27FC236}">
                <a16:creationId xmlns:a16="http://schemas.microsoft.com/office/drawing/2014/main" id="{DBBB019B-1696-43BD-B816-5EB7D79D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1365249"/>
            <a:ext cx="1314450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>
            <a:extLst>
              <a:ext uri="{FF2B5EF4-FFF2-40B4-BE49-F238E27FC236}">
                <a16:creationId xmlns:a16="http://schemas.microsoft.com/office/drawing/2014/main" id="{8AB54518-680E-448A-8834-F74D6D99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2" y="2626800"/>
            <a:ext cx="131603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>
            <a:extLst>
              <a:ext uri="{FF2B5EF4-FFF2-40B4-BE49-F238E27FC236}">
                <a16:creationId xmlns:a16="http://schemas.microsoft.com/office/drawing/2014/main" id="{ED2E8B8B-D2BC-4B18-99C4-11D31FF3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3768725"/>
            <a:ext cx="129698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>
            <a:extLst>
              <a:ext uri="{FF2B5EF4-FFF2-40B4-BE49-F238E27FC236}">
                <a16:creationId xmlns:a16="http://schemas.microsoft.com/office/drawing/2014/main" id="{BDADC161-1A32-4AB8-B28B-5EE5E7D9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83" y="4902201"/>
            <a:ext cx="131603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>
            <a:extLst>
              <a:ext uri="{FF2B5EF4-FFF2-40B4-BE49-F238E27FC236}">
                <a16:creationId xmlns:a16="http://schemas.microsoft.com/office/drawing/2014/main" id="{2AEC5E01-845C-484A-B6BC-8E441AF6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6" y="6110683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7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>
            <a:extLst>
              <a:ext uri="{FF2B5EF4-FFF2-40B4-BE49-F238E27FC236}">
                <a16:creationId xmlns:a16="http://schemas.microsoft.com/office/drawing/2014/main" id="{679831ED-0D9A-4878-A1BB-19818956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" y="301541"/>
            <a:ext cx="1293813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FC39E39D-62A4-4903-A6F1-A81420BE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" y="1527487"/>
            <a:ext cx="1311275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BD64B13A-905D-4F53-A566-C8E80539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" y="2753433"/>
            <a:ext cx="1311275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A2D14635-641C-4C1F-B9D6-F438FA02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" y="3979379"/>
            <a:ext cx="1293813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29">
            <a:extLst>
              <a:ext uri="{FF2B5EF4-FFF2-40B4-BE49-F238E27FC236}">
                <a16:creationId xmlns:a16="http://schemas.microsoft.com/office/drawing/2014/main" id="{9D4AB4E1-C2CB-48DB-B859-9F8FB729FB4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36562" y="2328692"/>
            <a:ext cx="100584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151" name="Picture 31">
            <a:extLst>
              <a:ext uri="{FF2B5EF4-FFF2-40B4-BE49-F238E27FC236}">
                <a16:creationId xmlns:a16="http://schemas.microsoft.com/office/drawing/2014/main" id="{4FFBCF85-0970-4AFE-A7B8-169B592F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3" y="5030304"/>
            <a:ext cx="1298575" cy="105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>
            <a:extLst>
              <a:ext uri="{FF2B5EF4-FFF2-40B4-BE49-F238E27FC236}">
                <a16:creationId xmlns:a16="http://schemas.microsoft.com/office/drawing/2014/main" id="{CA9747AC-182F-44F7-BD67-4067201B4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1" y="6081229"/>
            <a:ext cx="1314450" cy="105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5" name="Picture 35">
            <a:extLst>
              <a:ext uri="{FF2B5EF4-FFF2-40B4-BE49-F238E27FC236}">
                <a16:creationId xmlns:a16="http://schemas.microsoft.com/office/drawing/2014/main" id="{2FB3575E-ADD4-4666-8184-8B234C01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25" y="298366"/>
            <a:ext cx="1316038" cy="105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7" name="Picture 37">
            <a:extLst>
              <a:ext uri="{FF2B5EF4-FFF2-40B4-BE49-F238E27FC236}">
                <a16:creationId xmlns:a16="http://schemas.microsoft.com/office/drawing/2014/main" id="{43CE24EC-F337-4273-A088-2CEBA13E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36" y="1541378"/>
            <a:ext cx="1296988" cy="105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>
            <a:extLst>
              <a:ext uri="{FF2B5EF4-FFF2-40B4-BE49-F238E27FC236}">
                <a16:creationId xmlns:a16="http://schemas.microsoft.com/office/drawing/2014/main" id="{17B88AA3-262D-45E9-9991-033F3046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25" y="2871617"/>
            <a:ext cx="1316038" cy="105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1" name="Picture 41">
            <a:extLst>
              <a:ext uri="{FF2B5EF4-FFF2-40B4-BE49-F238E27FC236}">
                <a16:creationId xmlns:a16="http://schemas.microsoft.com/office/drawing/2014/main" id="{AAF42DB6-8B48-426E-BB9B-D9907412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36" y="3979379"/>
            <a:ext cx="1298575" cy="105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44">
            <a:extLst>
              <a:ext uri="{FF2B5EF4-FFF2-40B4-BE49-F238E27FC236}">
                <a16:creationId xmlns:a16="http://schemas.microsoft.com/office/drawing/2014/main" id="{B32C1C1F-9B1A-4E1D-98A6-CC332A96C67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856186" y="1457354"/>
            <a:ext cx="10058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166" name="Picture 46">
            <a:extLst>
              <a:ext uri="{FF2B5EF4-FFF2-40B4-BE49-F238E27FC236}">
                <a16:creationId xmlns:a16="http://schemas.microsoft.com/office/drawing/2014/main" id="{C6275669-B070-4494-85FC-2F03919B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74" y="5030304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>
            <a:extLst>
              <a:ext uri="{FF2B5EF4-FFF2-40B4-BE49-F238E27FC236}">
                <a16:creationId xmlns:a16="http://schemas.microsoft.com/office/drawing/2014/main" id="{77EC7F6A-C2B2-46A5-835E-00149F22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00" y="6150060"/>
            <a:ext cx="131603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0" name="Picture 50">
            <a:extLst>
              <a:ext uri="{FF2B5EF4-FFF2-40B4-BE49-F238E27FC236}">
                <a16:creationId xmlns:a16="http://schemas.microsoft.com/office/drawing/2014/main" id="{1E312400-112F-42D4-BE94-5D0F66C1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04" y="325366"/>
            <a:ext cx="131762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Picture 52">
            <a:extLst>
              <a:ext uri="{FF2B5EF4-FFF2-40B4-BE49-F238E27FC236}">
                <a16:creationId xmlns:a16="http://schemas.microsoft.com/office/drawing/2014/main" id="{7FE8336B-D2DA-40DF-B16C-C363ACFF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28" y="1548777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4" name="Picture 54">
            <a:extLst>
              <a:ext uri="{FF2B5EF4-FFF2-40B4-BE49-F238E27FC236}">
                <a16:creationId xmlns:a16="http://schemas.microsoft.com/office/drawing/2014/main" id="{1FC6306B-E6B1-451D-8ADF-B6C2C0FF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36" y="2772188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6" name="Picture 56">
            <a:extLst>
              <a:ext uri="{FF2B5EF4-FFF2-40B4-BE49-F238E27FC236}">
                <a16:creationId xmlns:a16="http://schemas.microsoft.com/office/drawing/2014/main" id="{34E2CAC1-3076-4AEB-88B6-16C02002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66" y="4089940"/>
            <a:ext cx="127952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utoShape 59">
            <a:extLst>
              <a:ext uri="{FF2B5EF4-FFF2-40B4-BE49-F238E27FC236}">
                <a16:creationId xmlns:a16="http://schemas.microsoft.com/office/drawing/2014/main" id="{4B6B294A-2E41-4891-8B9B-5A1EDD927B7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755517" y="2855516"/>
            <a:ext cx="10058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181" name="Picture 61">
            <a:extLst>
              <a:ext uri="{FF2B5EF4-FFF2-40B4-BE49-F238E27FC236}">
                <a16:creationId xmlns:a16="http://schemas.microsoft.com/office/drawing/2014/main" id="{88731907-5DD2-40D5-9972-5D32F50F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16" y="5214115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>
            <a:extLst>
              <a:ext uri="{FF2B5EF4-FFF2-40B4-BE49-F238E27FC236}">
                <a16:creationId xmlns:a16="http://schemas.microsoft.com/office/drawing/2014/main" id="{C4CFC572-4E59-43C2-B50E-F24F08BF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17" y="6338290"/>
            <a:ext cx="1314450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04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5">
            <a:extLst>
              <a:ext uri="{FF2B5EF4-FFF2-40B4-BE49-F238E27FC236}">
                <a16:creationId xmlns:a16="http://schemas.microsoft.com/office/drawing/2014/main" id="{F0583D22-71B9-40B3-BEEB-9E063BB7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6" y="376521"/>
            <a:ext cx="131603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7">
            <a:extLst>
              <a:ext uri="{FF2B5EF4-FFF2-40B4-BE49-F238E27FC236}">
                <a16:creationId xmlns:a16="http://schemas.microsoft.com/office/drawing/2014/main" id="{4ED20122-154E-4B37-B00C-0D1EBDE3C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4" y="1711835"/>
            <a:ext cx="129698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9">
            <a:extLst>
              <a:ext uri="{FF2B5EF4-FFF2-40B4-BE49-F238E27FC236}">
                <a16:creationId xmlns:a16="http://schemas.microsoft.com/office/drawing/2014/main" id="{785F23E0-073B-4672-A9D4-0EDE5A1A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0" y="2916521"/>
            <a:ext cx="1316038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1">
            <a:extLst>
              <a:ext uri="{FF2B5EF4-FFF2-40B4-BE49-F238E27FC236}">
                <a16:creationId xmlns:a16="http://schemas.microsoft.com/office/drawing/2014/main" id="{46C355B0-B481-4312-BD40-BE139160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3" y="4013536"/>
            <a:ext cx="1298575" cy="1055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74">
            <a:extLst>
              <a:ext uri="{FF2B5EF4-FFF2-40B4-BE49-F238E27FC236}">
                <a16:creationId xmlns:a16="http://schemas.microsoft.com/office/drawing/2014/main" id="{D4D075AB-65D5-4AED-81D1-3F0A9B8F353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66094" y="4541380"/>
            <a:ext cx="82851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" name="Picture 76">
            <a:extLst>
              <a:ext uri="{FF2B5EF4-FFF2-40B4-BE49-F238E27FC236}">
                <a16:creationId xmlns:a16="http://schemas.microsoft.com/office/drawing/2014/main" id="{0A3FBB63-F969-48B7-B3A8-E48FCD57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4" y="5260970"/>
            <a:ext cx="1295400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8">
            <a:extLst>
              <a:ext uri="{FF2B5EF4-FFF2-40B4-BE49-F238E27FC236}">
                <a16:creationId xmlns:a16="http://schemas.microsoft.com/office/drawing/2014/main" id="{9637C99E-AAEC-44CD-BF2E-AD4342FD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9" y="6465656"/>
            <a:ext cx="1312863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0">
            <a:extLst>
              <a:ext uri="{FF2B5EF4-FFF2-40B4-BE49-F238E27FC236}">
                <a16:creationId xmlns:a16="http://schemas.microsoft.com/office/drawing/2014/main" id="{B83BDA57-2DEC-4E94-9CE5-77E7D098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2" y="376521"/>
            <a:ext cx="1311275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2">
            <a:extLst>
              <a:ext uri="{FF2B5EF4-FFF2-40B4-BE49-F238E27FC236}">
                <a16:creationId xmlns:a16="http://schemas.microsoft.com/office/drawing/2014/main" id="{9CD83932-24D0-4782-A45B-C334A3C7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66" y="1711835"/>
            <a:ext cx="1295400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4">
            <a:extLst>
              <a:ext uri="{FF2B5EF4-FFF2-40B4-BE49-F238E27FC236}">
                <a16:creationId xmlns:a16="http://schemas.microsoft.com/office/drawing/2014/main" id="{79A00468-DDA6-46F7-B068-A5CD69A8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56" y="2971743"/>
            <a:ext cx="1276350" cy="1050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5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FABC998-AAC9-427C-85A7-45D08AB58F6B}"/>
              </a:ext>
            </a:extLst>
          </p:cNvPr>
          <p:cNvSpPr/>
          <p:nvPr/>
        </p:nvSpPr>
        <p:spPr>
          <a:xfrm>
            <a:off x="8291242" y="0"/>
            <a:ext cx="1308371" cy="38549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Tektonik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1BD53741-27D7-46A4-B291-CA4C0A00D2DF}"/>
              </a:ext>
            </a:extLst>
          </p:cNvPr>
          <p:cNvGrpSpPr/>
          <p:nvPr/>
        </p:nvGrpSpPr>
        <p:grpSpPr>
          <a:xfrm>
            <a:off x="419894" y="429418"/>
            <a:ext cx="1335088" cy="1619251"/>
            <a:chOff x="437823" y="439738"/>
            <a:chExt cx="1335088" cy="1619251"/>
          </a:xfrm>
        </p:grpSpPr>
        <p:sp>
          <p:nvSpPr>
            <p:cNvPr id="59" name="Line 11">
              <a:extLst>
                <a:ext uri="{FF2B5EF4-FFF2-40B4-BE49-F238E27FC236}">
                  <a16:creationId xmlns:a16="http://schemas.microsoft.com/office/drawing/2014/main" id="{3E5BC539-C03B-431B-AB4A-AD262BF70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823" y="439738"/>
              <a:ext cx="1333500" cy="0"/>
            </a:xfrm>
            <a:prstGeom prst="line">
              <a:avLst/>
            </a:pr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Rectangle 12">
              <a:extLst>
                <a:ext uri="{FF2B5EF4-FFF2-40B4-BE49-F238E27FC236}">
                  <a16:creationId xmlns:a16="http://schemas.microsoft.com/office/drawing/2014/main" id="{A39C4949-D888-4D05-8E70-94A55D56B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23" y="973138"/>
              <a:ext cx="185738" cy="95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Rectangle 13">
              <a:extLst>
                <a:ext uri="{FF2B5EF4-FFF2-40B4-BE49-F238E27FC236}">
                  <a16:creationId xmlns:a16="http://schemas.microsoft.com/office/drawing/2014/main" id="{B4992F3E-4536-453C-ADA4-9D38C0A69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598" y="973138"/>
              <a:ext cx="187325" cy="95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Rectangle 14">
              <a:extLst>
                <a:ext uri="{FF2B5EF4-FFF2-40B4-BE49-F238E27FC236}">
                  <a16:creationId xmlns:a16="http://schemas.microsoft.com/office/drawing/2014/main" id="{B5D26757-D5FB-4768-8E2A-643E180D0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960" y="973138"/>
              <a:ext cx="185738" cy="95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15">
              <a:extLst>
                <a:ext uri="{FF2B5EF4-FFF2-40B4-BE49-F238E27FC236}">
                  <a16:creationId xmlns:a16="http://schemas.microsoft.com/office/drawing/2014/main" id="{5659A2CD-59FE-4816-A2D7-82C90CE6D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735" y="973138"/>
              <a:ext cx="185738" cy="95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Rectangle 16">
              <a:extLst>
                <a:ext uri="{FF2B5EF4-FFF2-40B4-BE49-F238E27FC236}">
                  <a16:creationId xmlns:a16="http://schemas.microsoft.com/office/drawing/2014/main" id="{B4F140FD-E0B0-4DE5-B668-B705B5FA3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098" y="973138"/>
              <a:ext cx="184150" cy="95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Rectangle 17">
              <a:extLst>
                <a:ext uri="{FF2B5EF4-FFF2-40B4-BE49-F238E27FC236}">
                  <a16:creationId xmlns:a16="http://schemas.microsoft.com/office/drawing/2014/main" id="{67F4C756-3CC0-4F0F-891D-CE2EA5E95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873" y="973138"/>
              <a:ext cx="173038" cy="95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18">
              <a:extLst>
                <a:ext uri="{FF2B5EF4-FFF2-40B4-BE49-F238E27FC236}">
                  <a16:creationId xmlns:a16="http://schemas.microsoft.com/office/drawing/2014/main" id="{6621A9D9-DC99-4E4E-A21D-542309D96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23" y="1512888"/>
              <a:ext cx="9207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0041419F-4989-43E2-8366-8823A514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523" y="1512888"/>
              <a:ext cx="9207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" name="Rectangle 20">
              <a:extLst>
                <a:ext uri="{FF2B5EF4-FFF2-40B4-BE49-F238E27FC236}">
                  <a16:creationId xmlns:a16="http://schemas.microsoft.com/office/drawing/2014/main" id="{F2951493-FC08-4D85-ADAA-37DB48C75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35" y="1512888"/>
              <a:ext cx="93663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" name="Rectangle 21">
              <a:extLst>
                <a:ext uri="{FF2B5EF4-FFF2-40B4-BE49-F238E27FC236}">
                  <a16:creationId xmlns:a16="http://schemas.microsoft.com/office/drawing/2014/main" id="{CA106E2F-A171-4E42-94CF-2AC6DB67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335" y="1512888"/>
              <a:ext cx="93663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" name="Rectangle 22">
              <a:extLst>
                <a:ext uri="{FF2B5EF4-FFF2-40B4-BE49-F238E27FC236}">
                  <a16:creationId xmlns:a16="http://schemas.microsoft.com/office/drawing/2014/main" id="{66E72FD5-853A-44C6-96D4-6BAE2117B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035" y="1512888"/>
              <a:ext cx="93663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" name="Rectangle 23">
              <a:extLst>
                <a:ext uri="{FF2B5EF4-FFF2-40B4-BE49-F238E27FC236}">
                  <a16:creationId xmlns:a16="http://schemas.microsoft.com/office/drawing/2014/main" id="{36E396DA-CA3A-4CC4-A94F-C1E74C3FB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735" y="1512888"/>
              <a:ext cx="9207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" name="Rectangle 24">
              <a:extLst>
                <a:ext uri="{FF2B5EF4-FFF2-40B4-BE49-F238E27FC236}">
                  <a16:creationId xmlns:a16="http://schemas.microsoft.com/office/drawing/2014/main" id="{6BC917BF-8EB8-482D-A1A0-A8EE28430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435" y="1512888"/>
              <a:ext cx="9207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3B4313E9-2958-41F5-AEC9-8B42D1993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548" y="1512888"/>
              <a:ext cx="93663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" name="Rectangle 26">
              <a:extLst>
                <a:ext uri="{FF2B5EF4-FFF2-40B4-BE49-F238E27FC236}">
                  <a16:creationId xmlns:a16="http://schemas.microsoft.com/office/drawing/2014/main" id="{44BBA7A9-A180-4EAA-AE54-84F34EC31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248" y="1512888"/>
              <a:ext cx="93663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" name="Rectangle 27">
              <a:extLst>
                <a:ext uri="{FF2B5EF4-FFF2-40B4-BE49-F238E27FC236}">
                  <a16:creationId xmlns:a16="http://schemas.microsoft.com/office/drawing/2014/main" id="{F547CA75-B333-466E-93AD-8600D9889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948" y="1512888"/>
              <a:ext cx="7937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9B20F944-BBF3-4DA1-8CDC-A39B4CC4A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23" y="2051051"/>
              <a:ext cx="4762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085A48E3-A38D-4236-8FE8-E5A6CCBF4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85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" name="Rectangle 30">
              <a:extLst>
                <a:ext uri="{FF2B5EF4-FFF2-40B4-BE49-F238E27FC236}">
                  <a16:creationId xmlns:a16="http://schemas.microsoft.com/office/drawing/2014/main" id="{C619AAD0-8E60-4BAB-AE4A-FB2181335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60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" name="Rectangle 31">
              <a:extLst>
                <a:ext uri="{FF2B5EF4-FFF2-40B4-BE49-F238E27FC236}">
                  <a16:creationId xmlns:a16="http://schemas.microsoft.com/office/drawing/2014/main" id="{54C86085-D6C7-4963-B4D6-2445FCA40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3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" name="Rectangle 32">
              <a:extLst>
                <a:ext uri="{FF2B5EF4-FFF2-40B4-BE49-F238E27FC236}">
                  <a16:creationId xmlns:a16="http://schemas.microsoft.com/office/drawing/2014/main" id="{69F8E343-A1D7-451A-AF2D-3DCE624FD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98" y="2051051"/>
              <a:ext cx="4762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" name="Rectangle 33">
              <a:extLst>
                <a:ext uri="{FF2B5EF4-FFF2-40B4-BE49-F238E27FC236}">
                  <a16:creationId xmlns:a16="http://schemas.microsoft.com/office/drawing/2014/main" id="{AB300210-AAD6-4906-B8DB-6E9093BD3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960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F38E655E-B37D-4B36-8689-9D9A3C8F3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035" y="2051051"/>
              <a:ext cx="4762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" name="Rectangle 35">
              <a:extLst>
                <a:ext uri="{FF2B5EF4-FFF2-40B4-BE49-F238E27FC236}">
                  <a16:creationId xmlns:a16="http://schemas.microsoft.com/office/drawing/2014/main" id="{71F93617-D170-4EEA-AD3C-9847A71A0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698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" name="Rectangle 36">
              <a:extLst>
                <a:ext uri="{FF2B5EF4-FFF2-40B4-BE49-F238E27FC236}">
                  <a16:creationId xmlns:a16="http://schemas.microsoft.com/office/drawing/2014/main" id="{9E80C6C7-DE45-40B2-AC25-9889DDCB2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773" y="2051051"/>
              <a:ext cx="4762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" name="Rectangle 37">
              <a:extLst>
                <a:ext uri="{FF2B5EF4-FFF2-40B4-BE49-F238E27FC236}">
                  <a16:creationId xmlns:a16="http://schemas.microsoft.com/office/drawing/2014/main" id="{C8ADB115-D914-4371-99D3-A82B99311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435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" name="Rectangle 38">
              <a:extLst>
                <a:ext uri="{FF2B5EF4-FFF2-40B4-BE49-F238E27FC236}">
                  <a16:creationId xmlns:a16="http://schemas.microsoft.com/office/drawing/2014/main" id="{361383FD-B89B-4B79-B46C-73C887865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098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" name="Rectangle 39">
              <a:extLst>
                <a:ext uri="{FF2B5EF4-FFF2-40B4-BE49-F238E27FC236}">
                  <a16:creationId xmlns:a16="http://schemas.microsoft.com/office/drawing/2014/main" id="{885467A3-E638-47BF-AEE3-0464DCCDB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173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" name="Rectangle 40">
              <a:extLst>
                <a:ext uri="{FF2B5EF4-FFF2-40B4-BE49-F238E27FC236}">
                  <a16:creationId xmlns:a16="http://schemas.microsoft.com/office/drawing/2014/main" id="{E0988DCB-9E67-417B-B92C-7D210A79D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835" y="2051051"/>
              <a:ext cx="46038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" name="Rectangle 41">
              <a:extLst>
                <a:ext uri="{FF2B5EF4-FFF2-40B4-BE49-F238E27FC236}">
                  <a16:creationId xmlns:a16="http://schemas.microsoft.com/office/drawing/2014/main" id="{8A5855DC-6147-4908-97E0-855E4C37F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910" y="2051051"/>
              <a:ext cx="47625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" name="Rectangle 42">
              <a:extLst>
                <a:ext uri="{FF2B5EF4-FFF2-40B4-BE49-F238E27FC236}">
                  <a16:creationId xmlns:a16="http://schemas.microsoft.com/office/drawing/2014/main" id="{1AF3C4CA-D21F-4FAC-9317-C432809D4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573" y="2051051"/>
              <a:ext cx="31750" cy="79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7A1CD436-5165-42A5-8684-25C31F4E6F55}"/>
              </a:ext>
            </a:extLst>
          </p:cNvPr>
          <p:cNvGrpSpPr/>
          <p:nvPr/>
        </p:nvGrpSpPr>
        <p:grpSpPr>
          <a:xfrm>
            <a:off x="403225" y="2655192"/>
            <a:ext cx="1335088" cy="1625600"/>
            <a:chOff x="1266826" y="2943226"/>
            <a:chExt cx="1335088" cy="1625600"/>
          </a:xfrm>
        </p:grpSpPr>
        <p:sp>
          <p:nvSpPr>
            <p:cNvPr id="91" name="Line 43">
              <a:extLst>
                <a:ext uri="{FF2B5EF4-FFF2-40B4-BE49-F238E27FC236}">
                  <a16:creationId xmlns:a16="http://schemas.microsoft.com/office/drawing/2014/main" id="{7624E702-1487-417C-AF67-C390E0275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6826" y="2943226"/>
              <a:ext cx="1333500" cy="0"/>
            </a:xfrm>
            <a:prstGeom prst="line">
              <a:avLst/>
            </a:prstGeom>
            <a:noFill/>
            <a:ln w="206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" name="Rectangle 44">
              <a:extLst>
                <a:ext uri="{FF2B5EF4-FFF2-40B4-BE49-F238E27FC236}">
                  <a16:creationId xmlns:a16="http://schemas.microsoft.com/office/drawing/2014/main" id="{B4A269C1-81CA-4939-84E8-FF0A74CAF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826" y="3470276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" name="Rectangle 45">
              <a:extLst>
                <a:ext uri="{FF2B5EF4-FFF2-40B4-BE49-F238E27FC236}">
                  <a16:creationId xmlns:a16="http://schemas.microsoft.com/office/drawing/2014/main" id="{02845AEF-DD2C-44CF-AAD6-E3D2C77B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601" y="3470276"/>
              <a:ext cx="1873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Rectangle 46">
              <a:extLst>
                <a:ext uri="{FF2B5EF4-FFF2-40B4-BE49-F238E27FC236}">
                  <a16:creationId xmlns:a16="http://schemas.microsoft.com/office/drawing/2014/main" id="{4995B672-E853-4CC2-B44D-120D48EA7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3470276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Rectangle 47">
              <a:extLst>
                <a:ext uri="{FF2B5EF4-FFF2-40B4-BE49-F238E27FC236}">
                  <a16:creationId xmlns:a16="http://schemas.microsoft.com/office/drawing/2014/main" id="{D903447A-9C64-40B3-A882-79A72D7E6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738" y="3470276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Rectangle 48">
              <a:extLst>
                <a:ext uri="{FF2B5EF4-FFF2-40B4-BE49-F238E27FC236}">
                  <a16:creationId xmlns:a16="http://schemas.microsoft.com/office/drawing/2014/main" id="{30ED7B6E-1CA9-4A7A-9CB2-8068AA5CC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101" y="3470276"/>
              <a:ext cx="184150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Rectangle 49">
              <a:extLst>
                <a:ext uri="{FF2B5EF4-FFF2-40B4-BE49-F238E27FC236}">
                  <a16:creationId xmlns:a16="http://schemas.microsoft.com/office/drawing/2014/main" id="{F225A8A0-23DB-40CC-9288-A50DC37A7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876" y="3470276"/>
              <a:ext cx="173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Rectangle 50">
              <a:extLst>
                <a:ext uri="{FF2B5EF4-FFF2-40B4-BE49-F238E27FC236}">
                  <a16:creationId xmlns:a16="http://schemas.microsoft.com/office/drawing/2014/main" id="{E941CB82-38E8-4158-953F-E421D6574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826" y="4010026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Rectangle 51">
              <a:extLst>
                <a:ext uri="{FF2B5EF4-FFF2-40B4-BE49-F238E27FC236}">
                  <a16:creationId xmlns:a16="http://schemas.microsoft.com/office/drawing/2014/main" id="{DC335408-85A1-407D-B138-336BA80DE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526" y="4010026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Rectangle 52">
              <a:extLst>
                <a:ext uri="{FF2B5EF4-FFF2-40B4-BE49-F238E27FC236}">
                  <a16:creationId xmlns:a16="http://schemas.microsoft.com/office/drawing/2014/main" id="{90A97ED8-CED1-4466-9AE6-E45B83F48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638" y="4010026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Rectangle 53">
              <a:extLst>
                <a:ext uri="{FF2B5EF4-FFF2-40B4-BE49-F238E27FC236}">
                  <a16:creationId xmlns:a16="http://schemas.microsoft.com/office/drawing/2014/main" id="{09393632-9C5D-4ECF-928E-255A8BDE1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338" y="4010026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Rectangle 54">
              <a:extLst>
                <a:ext uri="{FF2B5EF4-FFF2-40B4-BE49-F238E27FC236}">
                  <a16:creationId xmlns:a16="http://schemas.microsoft.com/office/drawing/2014/main" id="{5CD30399-1A16-4570-9922-FCEBF9715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038" y="4010026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" name="Rectangle 55">
              <a:extLst>
                <a:ext uri="{FF2B5EF4-FFF2-40B4-BE49-F238E27FC236}">
                  <a16:creationId xmlns:a16="http://schemas.microsoft.com/office/drawing/2014/main" id="{AAD15D51-8102-45EE-B130-CC879A93C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738" y="4010026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" name="Rectangle 56">
              <a:extLst>
                <a:ext uri="{FF2B5EF4-FFF2-40B4-BE49-F238E27FC236}">
                  <a16:creationId xmlns:a16="http://schemas.microsoft.com/office/drawing/2014/main" id="{14B6656F-1E60-4133-94AA-AD60777B1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438" y="4010026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" name="Rectangle 57">
              <a:extLst>
                <a:ext uri="{FF2B5EF4-FFF2-40B4-BE49-F238E27FC236}">
                  <a16:creationId xmlns:a16="http://schemas.microsoft.com/office/drawing/2014/main" id="{4E845BF5-8E7D-4908-9509-D6986E87C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551" y="4010026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" name="Rectangle 58">
              <a:extLst>
                <a:ext uri="{FF2B5EF4-FFF2-40B4-BE49-F238E27FC236}">
                  <a16:creationId xmlns:a16="http://schemas.microsoft.com/office/drawing/2014/main" id="{792C5D7D-D2F2-464C-8FD8-ACF97BC9C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251" y="4010026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" name="Rectangle 59">
              <a:extLst>
                <a:ext uri="{FF2B5EF4-FFF2-40B4-BE49-F238E27FC236}">
                  <a16:creationId xmlns:a16="http://schemas.microsoft.com/office/drawing/2014/main" id="{4507B21B-91DA-4A8E-B9C0-F29AFB3F8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951" y="4010026"/>
              <a:ext cx="793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" name="Rectangle 60">
              <a:extLst>
                <a:ext uri="{FF2B5EF4-FFF2-40B4-BE49-F238E27FC236}">
                  <a16:creationId xmlns:a16="http://schemas.microsoft.com/office/drawing/2014/main" id="{6013EFE1-8A7F-473C-A985-3AFB0FECA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826" y="4548188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" name="Rectangle 61">
              <a:extLst>
                <a:ext uri="{FF2B5EF4-FFF2-40B4-BE49-F238E27FC236}">
                  <a16:creationId xmlns:a16="http://schemas.microsoft.com/office/drawing/2014/main" id="{643C6C9E-2F8C-48A3-B01E-C78A47EF1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488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" name="Rectangle 62">
              <a:extLst>
                <a:ext uri="{FF2B5EF4-FFF2-40B4-BE49-F238E27FC236}">
                  <a16:creationId xmlns:a16="http://schemas.microsoft.com/office/drawing/2014/main" id="{CB657910-A963-4217-8D2D-F011FBA2E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63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" name="Rectangle 63">
              <a:extLst>
                <a:ext uri="{FF2B5EF4-FFF2-40B4-BE49-F238E27FC236}">
                  <a16:creationId xmlns:a16="http://schemas.microsoft.com/office/drawing/2014/main" id="{5CFA6D36-E3D4-41BC-983F-A770126C4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6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" name="Rectangle 64">
              <a:extLst>
                <a:ext uri="{FF2B5EF4-FFF2-40B4-BE49-F238E27FC236}">
                  <a16:creationId xmlns:a16="http://schemas.microsoft.com/office/drawing/2014/main" id="{D7BA3E88-9C30-4EE3-AFB4-6488FCC53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301" y="4548188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Rectangle 65">
              <a:extLst>
                <a:ext uri="{FF2B5EF4-FFF2-40B4-BE49-F238E27FC236}">
                  <a16:creationId xmlns:a16="http://schemas.microsoft.com/office/drawing/2014/main" id="{0CAFEA8A-6A9B-444C-810D-FAADDF1C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" name="Rectangle 66">
              <a:extLst>
                <a:ext uri="{FF2B5EF4-FFF2-40B4-BE49-F238E27FC236}">
                  <a16:creationId xmlns:a16="http://schemas.microsoft.com/office/drawing/2014/main" id="{6F73F254-0AA4-4EA1-BE4C-66D3AFF38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038" y="4548188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" name="Rectangle 67">
              <a:extLst>
                <a:ext uri="{FF2B5EF4-FFF2-40B4-BE49-F238E27FC236}">
                  <a16:creationId xmlns:a16="http://schemas.microsoft.com/office/drawing/2014/main" id="{C088B9F1-2121-4E90-80B9-8FB1EF0DF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701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" name="Rectangle 68">
              <a:extLst>
                <a:ext uri="{FF2B5EF4-FFF2-40B4-BE49-F238E27FC236}">
                  <a16:creationId xmlns:a16="http://schemas.microsoft.com/office/drawing/2014/main" id="{851DD9E2-6B06-460D-A971-107864625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776" y="4548188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" name="Rectangle 69">
              <a:extLst>
                <a:ext uri="{FF2B5EF4-FFF2-40B4-BE49-F238E27FC236}">
                  <a16:creationId xmlns:a16="http://schemas.microsoft.com/office/drawing/2014/main" id="{72B7FC3D-060E-4E4A-B590-D5495C09B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438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Rectangle 70">
              <a:extLst>
                <a:ext uri="{FF2B5EF4-FFF2-40B4-BE49-F238E27FC236}">
                  <a16:creationId xmlns:a16="http://schemas.microsoft.com/office/drawing/2014/main" id="{56A9A630-6512-4EDD-9346-A7FA1B8DA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101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" name="Rectangle 71">
              <a:extLst>
                <a:ext uri="{FF2B5EF4-FFF2-40B4-BE49-F238E27FC236}">
                  <a16:creationId xmlns:a16="http://schemas.microsoft.com/office/drawing/2014/main" id="{5D70D832-EE06-46CD-BEEF-BEAA8DF3E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176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" name="Rectangle 72">
              <a:extLst>
                <a:ext uri="{FF2B5EF4-FFF2-40B4-BE49-F238E27FC236}">
                  <a16:creationId xmlns:a16="http://schemas.microsoft.com/office/drawing/2014/main" id="{26CF29A6-BD33-49D9-B004-B5C3FF7F8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838" y="4548188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" name="Rectangle 73">
              <a:extLst>
                <a:ext uri="{FF2B5EF4-FFF2-40B4-BE49-F238E27FC236}">
                  <a16:creationId xmlns:a16="http://schemas.microsoft.com/office/drawing/2014/main" id="{ED401C0D-E655-4AFE-9D00-23C5A8C29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913" y="4548188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" name="Rectangle 74">
              <a:extLst>
                <a:ext uri="{FF2B5EF4-FFF2-40B4-BE49-F238E27FC236}">
                  <a16:creationId xmlns:a16="http://schemas.microsoft.com/office/drawing/2014/main" id="{2BD9A70B-DFD5-4B03-B9D7-B8EF2E86A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4548188"/>
              <a:ext cx="31750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23" name="Line 75">
            <a:extLst>
              <a:ext uri="{FF2B5EF4-FFF2-40B4-BE49-F238E27FC236}">
                <a16:creationId xmlns:a16="http://schemas.microsoft.com/office/drawing/2014/main" id="{F2DE7B56-C761-4339-98F9-2A9E31F55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2917" y="5008563"/>
            <a:ext cx="1335088" cy="0"/>
          </a:xfrm>
          <a:prstGeom prst="line">
            <a:avLst/>
          </a:prstGeom>
          <a:noFill/>
          <a:ln w="206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Rectangle 76">
            <a:extLst>
              <a:ext uri="{FF2B5EF4-FFF2-40B4-BE49-F238E27FC236}">
                <a16:creationId xmlns:a16="http://schemas.microsoft.com/office/drawing/2014/main" id="{59CB1263-C781-4922-8399-70668F1E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504" y="5535613"/>
            <a:ext cx="1857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Rectangle 77">
            <a:extLst>
              <a:ext uri="{FF2B5EF4-FFF2-40B4-BE49-F238E27FC236}">
                <a16:creationId xmlns:a16="http://schemas.microsoft.com/office/drawing/2014/main" id="{F4045069-D37B-48C1-A422-C39C10C4D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279" y="5535613"/>
            <a:ext cx="1857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Rectangle 78">
            <a:extLst>
              <a:ext uri="{FF2B5EF4-FFF2-40B4-BE49-F238E27FC236}">
                <a16:creationId xmlns:a16="http://schemas.microsoft.com/office/drawing/2014/main" id="{27A217C0-AC1C-4A9F-8700-67051D5A6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054" y="5535613"/>
            <a:ext cx="1857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Rectangle 79">
            <a:extLst>
              <a:ext uri="{FF2B5EF4-FFF2-40B4-BE49-F238E27FC236}">
                <a16:creationId xmlns:a16="http://schemas.microsoft.com/office/drawing/2014/main" id="{95B75504-0946-4638-8091-D7160BF15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417" y="5535613"/>
            <a:ext cx="18415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Rectangle 80">
            <a:extLst>
              <a:ext uri="{FF2B5EF4-FFF2-40B4-BE49-F238E27FC236}">
                <a16:creationId xmlns:a16="http://schemas.microsoft.com/office/drawing/2014/main" id="{F57E9BE1-3BC8-471C-9F18-B3B72A457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192" y="5535613"/>
            <a:ext cx="1857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Rectangle 81">
            <a:extLst>
              <a:ext uri="{FF2B5EF4-FFF2-40B4-BE49-F238E27FC236}">
                <a16:creationId xmlns:a16="http://schemas.microsoft.com/office/drawing/2014/main" id="{FBBE419B-1C3B-41F2-8E9D-59D9E4F01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967" y="5535613"/>
            <a:ext cx="173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Rectangle 82">
            <a:extLst>
              <a:ext uri="{FF2B5EF4-FFF2-40B4-BE49-F238E27FC236}">
                <a16:creationId xmlns:a16="http://schemas.microsoft.com/office/drawing/2014/main" id="{451246CA-097D-4B41-9B73-23EE819D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479" y="6075363"/>
            <a:ext cx="936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1" name="Rectangle 83">
            <a:extLst>
              <a:ext uri="{FF2B5EF4-FFF2-40B4-BE49-F238E27FC236}">
                <a16:creationId xmlns:a16="http://schemas.microsoft.com/office/drawing/2014/main" id="{82E07F47-792A-44A0-A100-D8EE5BD2A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179" y="6075363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Rectangle 84">
            <a:extLst>
              <a:ext uri="{FF2B5EF4-FFF2-40B4-BE49-F238E27FC236}">
                <a16:creationId xmlns:a16="http://schemas.microsoft.com/office/drawing/2014/main" id="{CDC0766E-A1F3-4A8B-8CF3-3E1551CC2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292" y="6075363"/>
            <a:ext cx="13970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Rectangle 85">
            <a:extLst>
              <a:ext uri="{FF2B5EF4-FFF2-40B4-BE49-F238E27FC236}">
                <a16:creationId xmlns:a16="http://schemas.microsoft.com/office/drawing/2014/main" id="{F38A2F09-9E0E-4095-B1D4-66D0BC3D2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617" y="6075363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4" name="Rectangle 86">
            <a:extLst>
              <a:ext uri="{FF2B5EF4-FFF2-40B4-BE49-F238E27FC236}">
                <a16:creationId xmlns:a16="http://schemas.microsoft.com/office/drawing/2014/main" id="{EB57A8E7-9A23-4449-A2FC-4E75E3F7F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729" y="6075363"/>
            <a:ext cx="8731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Rectangle 87">
            <a:extLst>
              <a:ext uri="{FF2B5EF4-FFF2-40B4-BE49-F238E27FC236}">
                <a16:creationId xmlns:a16="http://schemas.microsoft.com/office/drawing/2014/main" id="{5FB72CD3-16ED-4480-B79E-F96ABBC83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879" y="6075363"/>
            <a:ext cx="936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6" name="Rectangle 88">
            <a:extLst>
              <a:ext uri="{FF2B5EF4-FFF2-40B4-BE49-F238E27FC236}">
                <a16:creationId xmlns:a16="http://schemas.microsoft.com/office/drawing/2014/main" id="{D4CF257E-583E-4996-84DD-46BDD14EE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579" y="6075363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7" name="Rectangle 89">
            <a:extLst>
              <a:ext uri="{FF2B5EF4-FFF2-40B4-BE49-F238E27FC236}">
                <a16:creationId xmlns:a16="http://schemas.microsoft.com/office/drawing/2014/main" id="{9E33AA32-B8CE-4F29-A0B1-038077569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279" y="6075363"/>
            <a:ext cx="13970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8" name="Rectangle 90">
            <a:extLst>
              <a:ext uri="{FF2B5EF4-FFF2-40B4-BE49-F238E27FC236}">
                <a16:creationId xmlns:a16="http://schemas.microsoft.com/office/drawing/2014/main" id="{3D52650C-E21A-479C-A7FD-3294AE121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017" y="6075363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9" name="Rectangle 91">
            <a:extLst>
              <a:ext uri="{FF2B5EF4-FFF2-40B4-BE49-F238E27FC236}">
                <a16:creationId xmlns:a16="http://schemas.microsoft.com/office/drawing/2014/main" id="{634EBF87-35C3-48AC-8DB0-ABEE802B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717" y="6075363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0" name="Rectangle 92">
            <a:extLst>
              <a:ext uri="{FF2B5EF4-FFF2-40B4-BE49-F238E27FC236}">
                <a16:creationId xmlns:a16="http://schemas.microsoft.com/office/drawing/2014/main" id="{75ACC4A7-7143-4BF1-9034-208E20669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217" y="6613525"/>
            <a:ext cx="3175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1" name="Rectangle 93">
            <a:extLst>
              <a:ext uri="{FF2B5EF4-FFF2-40B4-BE49-F238E27FC236}">
                <a16:creationId xmlns:a16="http://schemas.microsoft.com/office/drawing/2014/main" id="{860EA139-0BD1-4E7F-B4DC-DEFF65FEF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79" y="6613525"/>
            <a:ext cx="4762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2" name="Rectangle 94">
            <a:extLst>
              <a:ext uri="{FF2B5EF4-FFF2-40B4-BE49-F238E27FC236}">
                <a16:creationId xmlns:a16="http://schemas.microsoft.com/office/drawing/2014/main" id="{30DA41CE-DBA8-4B81-AEF5-617EA0AFC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342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Rectangle 95">
            <a:extLst>
              <a:ext uri="{FF2B5EF4-FFF2-40B4-BE49-F238E27FC236}">
                <a16:creationId xmlns:a16="http://schemas.microsoft.com/office/drawing/2014/main" id="{4BE8389E-5E28-4AE4-8CE8-AA7F7EBD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417" y="6613525"/>
            <a:ext cx="13970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Rectangle 96">
            <a:extLst>
              <a:ext uri="{FF2B5EF4-FFF2-40B4-BE49-F238E27FC236}">
                <a16:creationId xmlns:a16="http://schemas.microsoft.com/office/drawing/2014/main" id="{258961E4-6546-4A9E-8247-F28A2ECC7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154" y="6613525"/>
            <a:ext cx="4762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5" name="Rectangle 97">
            <a:extLst>
              <a:ext uri="{FF2B5EF4-FFF2-40B4-BE49-F238E27FC236}">
                <a16:creationId xmlns:a16="http://schemas.microsoft.com/office/drawing/2014/main" id="{5AF9C2F5-F81D-4D0A-B448-D7482095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4817" y="6613525"/>
            <a:ext cx="2540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6" name="Rectangle 98">
            <a:extLst>
              <a:ext uri="{FF2B5EF4-FFF2-40B4-BE49-F238E27FC236}">
                <a16:creationId xmlns:a16="http://schemas.microsoft.com/office/drawing/2014/main" id="{550EE1AA-161C-4DAB-9C31-19416884C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279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7" name="Rectangle 99">
            <a:extLst>
              <a:ext uri="{FF2B5EF4-FFF2-40B4-BE49-F238E27FC236}">
                <a16:creationId xmlns:a16="http://schemas.microsoft.com/office/drawing/2014/main" id="{DDC79CA8-AF4E-486D-9D33-BFE41793C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942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8" name="Rectangle 100">
            <a:extLst>
              <a:ext uri="{FF2B5EF4-FFF2-40B4-BE49-F238E27FC236}">
                <a16:creationId xmlns:a16="http://schemas.microsoft.com/office/drawing/2014/main" id="{533A0B3E-8E47-409B-B9D1-A139EF863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742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9" name="Rectangle 101">
            <a:extLst>
              <a:ext uri="{FF2B5EF4-FFF2-40B4-BE49-F238E27FC236}">
                <a16:creationId xmlns:a16="http://schemas.microsoft.com/office/drawing/2014/main" id="{3D22A5F7-DAD9-420C-BBF9-996111A2C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817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0" name="Rectangle 102">
            <a:extLst>
              <a:ext uri="{FF2B5EF4-FFF2-40B4-BE49-F238E27FC236}">
                <a16:creationId xmlns:a16="http://schemas.microsoft.com/office/drawing/2014/main" id="{67D3D672-4061-40DB-8960-E2C65D132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2479" y="6613525"/>
            <a:ext cx="13970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1" name="Rectangle 103">
            <a:extLst>
              <a:ext uri="{FF2B5EF4-FFF2-40B4-BE49-F238E27FC236}">
                <a16:creationId xmlns:a16="http://schemas.microsoft.com/office/drawing/2014/main" id="{A6D8D302-4D9A-4763-B43D-8B9F73D2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217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2" name="Rectangle 104">
            <a:extLst>
              <a:ext uri="{FF2B5EF4-FFF2-40B4-BE49-F238E27FC236}">
                <a16:creationId xmlns:a16="http://schemas.microsoft.com/office/drawing/2014/main" id="{F14952FB-892A-4A68-B234-F3B434FC0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292" y="6613525"/>
            <a:ext cx="2698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3" name="Rectangle 105">
            <a:extLst>
              <a:ext uri="{FF2B5EF4-FFF2-40B4-BE49-F238E27FC236}">
                <a16:creationId xmlns:a16="http://schemas.microsoft.com/office/drawing/2014/main" id="{BF6F77E9-BA1D-4CA5-8DC4-3B38ED7D9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542" y="6613525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BF1CF5E8-DBBD-411D-8982-9CE209D33CF4}"/>
              </a:ext>
            </a:extLst>
          </p:cNvPr>
          <p:cNvGrpSpPr/>
          <p:nvPr/>
        </p:nvGrpSpPr>
        <p:grpSpPr>
          <a:xfrm>
            <a:off x="4882604" y="700088"/>
            <a:ext cx="1254126" cy="1625600"/>
            <a:chOff x="4882604" y="700088"/>
            <a:chExt cx="1254126" cy="1625600"/>
          </a:xfrm>
        </p:grpSpPr>
        <p:sp>
          <p:nvSpPr>
            <p:cNvPr id="183" name="Rectangle 135">
              <a:extLst>
                <a:ext uri="{FF2B5EF4-FFF2-40B4-BE49-F238E27FC236}">
                  <a16:creationId xmlns:a16="http://schemas.microsoft.com/office/drawing/2014/main" id="{5979A789-1491-4ADB-943B-82686005F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392" y="1228725"/>
              <a:ext cx="184150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" name="Rectangle 136">
              <a:extLst>
                <a:ext uri="{FF2B5EF4-FFF2-40B4-BE49-F238E27FC236}">
                  <a16:creationId xmlns:a16="http://schemas.microsoft.com/office/drawing/2014/main" id="{F7FC34BA-43F5-4852-B42D-86DDFFEA0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167" y="1228725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" name="Rectangle 137">
              <a:extLst>
                <a:ext uri="{FF2B5EF4-FFF2-40B4-BE49-F238E27FC236}">
                  <a16:creationId xmlns:a16="http://schemas.microsoft.com/office/drawing/2014/main" id="{8EE555DD-CA59-4ED9-9B6A-3D5F666AA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3942" y="1228725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" name="Rectangle 138">
              <a:extLst>
                <a:ext uri="{FF2B5EF4-FFF2-40B4-BE49-F238E27FC236}">
                  <a16:creationId xmlns:a16="http://schemas.microsoft.com/office/drawing/2014/main" id="{79EA02A0-3719-4893-87C5-60A52831C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304" y="1228725"/>
              <a:ext cx="184150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" name="Rectangle 139">
              <a:extLst>
                <a:ext uri="{FF2B5EF4-FFF2-40B4-BE49-F238E27FC236}">
                  <a16:creationId xmlns:a16="http://schemas.microsoft.com/office/drawing/2014/main" id="{592B4A2A-1B99-4C92-9370-27A5B8232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079" y="1228725"/>
              <a:ext cx="174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" name="Rectangle 140">
              <a:extLst>
                <a:ext uri="{FF2B5EF4-FFF2-40B4-BE49-F238E27FC236}">
                  <a16:creationId xmlns:a16="http://schemas.microsoft.com/office/drawing/2014/main" id="{6B5F1EA4-816E-408B-9FE8-CFAE19A76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767" y="1766888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" name="Rectangle 141">
              <a:extLst>
                <a:ext uri="{FF2B5EF4-FFF2-40B4-BE49-F238E27FC236}">
                  <a16:creationId xmlns:a16="http://schemas.microsoft.com/office/drawing/2014/main" id="{C4501BBC-2F02-4CB0-88CD-8D932BF96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2467" y="1766888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" name="Rectangle 142">
              <a:extLst>
                <a:ext uri="{FF2B5EF4-FFF2-40B4-BE49-F238E27FC236}">
                  <a16:creationId xmlns:a16="http://schemas.microsoft.com/office/drawing/2014/main" id="{59F57254-E2F5-4DF5-8EF7-DFBC4467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167" y="1766888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" name="Rectangle 143">
              <a:extLst>
                <a:ext uri="{FF2B5EF4-FFF2-40B4-BE49-F238E27FC236}">
                  <a16:creationId xmlns:a16="http://schemas.microsoft.com/office/drawing/2014/main" id="{7666D254-C48D-455E-A8D6-9BF28BF4A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867" y="1766888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" name="Rectangle 144">
              <a:extLst>
                <a:ext uri="{FF2B5EF4-FFF2-40B4-BE49-F238E27FC236}">
                  <a16:creationId xmlns:a16="http://schemas.microsoft.com/office/drawing/2014/main" id="{2BD014FA-B43A-4F9D-8EC5-2E7F3A336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979" y="1766888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" name="Rectangle 145">
              <a:extLst>
                <a:ext uri="{FF2B5EF4-FFF2-40B4-BE49-F238E27FC236}">
                  <a16:creationId xmlns:a16="http://schemas.microsoft.com/office/drawing/2014/main" id="{2C488D0A-2533-45A0-A404-C733AA9CC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9679" y="1766888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" name="Rectangle 146">
              <a:extLst>
                <a:ext uri="{FF2B5EF4-FFF2-40B4-BE49-F238E27FC236}">
                  <a16:creationId xmlns:a16="http://schemas.microsoft.com/office/drawing/2014/main" id="{8D4CF8A4-C1F8-443B-93E2-F349023B4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379" y="1766888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" name="Rectangle 147">
              <a:extLst>
                <a:ext uri="{FF2B5EF4-FFF2-40B4-BE49-F238E27FC236}">
                  <a16:creationId xmlns:a16="http://schemas.microsoft.com/office/drawing/2014/main" id="{FA8687F8-4C74-4CC6-9772-CDF5E0441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079" y="1766888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" name="Rectangle 148">
              <a:extLst>
                <a:ext uri="{FF2B5EF4-FFF2-40B4-BE49-F238E27FC236}">
                  <a16:creationId xmlns:a16="http://schemas.microsoft.com/office/drawing/2014/main" id="{E36923B9-77F7-46B5-97DC-8F965E612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7192" y="1766888"/>
              <a:ext cx="809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" name="Line 149">
              <a:extLst>
                <a:ext uri="{FF2B5EF4-FFF2-40B4-BE49-F238E27FC236}">
                  <a16:creationId xmlns:a16="http://schemas.microsoft.com/office/drawing/2014/main" id="{83DB510B-9B91-4021-B33C-4B69E71E8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2767" y="700088"/>
              <a:ext cx="1195388" cy="0"/>
            </a:xfrm>
            <a:prstGeom prst="line">
              <a:avLst/>
            </a:prstGeom>
            <a:noFill/>
            <a:ln w="206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" name="Rectangle 150">
              <a:extLst>
                <a:ext uri="{FF2B5EF4-FFF2-40B4-BE49-F238E27FC236}">
                  <a16:creationId xmlns:a16="http://schemas.microsoft.com/office/drawing/2014/main" id="{330A2CB8-A99B-469F-B9AD-991A7E3E2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604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" name="Rectangle 151">
              <a:extLst>
                <a:ext uri="{FF2B5EF4-FFF2-40B4-BE49-F238E27FC236}">
                  <a16:creationId xmlns:a16="http://schemas.microsoft.com/office/drawing/2014/main" id="{CC5E7377-D400-4036-8636-AE0A8E338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4679" y="2305050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" name="Rectangle 152">
              <a:extLst>
                <a:ext uri="{FF2B5EF4-FFF2-40B4-BE49-F238E27FC236}">
                  <a16:creationId xmlns:a16="http://schemas.microsoft.com/office/drawing/2014/main" id="{F3B76F2E-6585-47BF-A023-A1F3AA783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342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" name="Rectangle 153">
              <a:extLst>
                <a:ext uri="{FF2B5EF4-FFF2-40B4-BE49-F238E27FC236}">
                  <a16:creationId xmlns:a16="http://schemas.microsoft.com/office/drawing/2014/main" id="{D872A0FD-5A2F-4790-895C-A846D0CFE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417" y="2305050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" name="Rectangle 154">
              <a:extLst>
                <a:ext uri="{FF2B5EF4-FFF2-40B4-BE49-F238E27FC236}">
                  <a16:creationId xmlns:a16="http://schemas.microsoft.com/office/drawing/2014/main" id="{C26ED826-1C8C-41BD-9A25-7D918AAA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079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" name="Rectangle 155">
              <a:extLst>
                <a:ext uri="{FF2B5EF4-FFF2-40B4-BE49-F238E27FC236}">
                  <a16:creationId xmlns:a16="http://schemas.microsoft.com/office/drawing/2014/main" id="{D0DEF4AB-0544-418B-BD5D-4E4660422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742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" name="Rectangle 156">
              <a:extLst>
                <a:ext uri="{FF2B5EF4-FFF2-40B4-BE49-F238E27FC236}">
                  <a16:creationId xmlns:a16="http://schemas.microsoft.com/office/drawing/2014/main" id="{060F754B-5F4F-4566-A694-0F39FFDE8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9817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" name="Rectangle 157">
              <a:extLst>
                <a:ext uri="{FF2B5EF4-FFF2-40B4-BE49-F238E27FC236}">
                  <a16:creationId xmlns:a16="http://schemas.microsoft.com/office/drawing/2014/main" id="{4D2AB315-1083-44C4-899F-B3AF69EA3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1892" y="2305050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" name="Rectangle 158">
              <a:extLst>
                <a:ext uri="{FF2B5EF4-FFF2-40B4-BE49-F238E27FC236}">
                  <a16:creationId xmlns:a16="http://schemas.microsoft.com/office/drawing/2014/main" id="{7BEDDF7C-AEC9-4B92-952E-0C0F1902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5554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" name="Rectangle 159">
              <a:extLst>
                <a:ext uri="{FF2B5EF4-FFF2-40B4-BE49-F238E27FC236}">
                  <a16:creationId xmlns:a16="http://schemas.microsoft.com/office/drawing/2014/main" id="{AB03878E-3D3C-454D-9046-67A8C4AE9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217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" name="Rectangle 160">
              <a:extLst>
                <a:ext uri="{FF2B5EF4-FFF2-40B4-BE49-F238E27FC236}">
                  <a16:creationId xmlns:a16="http://schemas.microsoft.com/office/drawing/2014/main" id="{60A1CDBD-FBA2-417C-A55A-8026F3FBA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1292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" name="Rectangle 161">
              <a:extLst>
                <a:ext uri="{FF2B5EF4-FFF2-40B4-BE49-F238E27FC236}">
                  <a16:creationId xmlns:a16="http://schemas.microsoft.com/office/drawing/2014/main" id="{878E1E89-541E-4D29-B3C5-9B7D2A7D1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954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" name="Rectangle 162">
              <a:extLst>
                <a:ext uri="{FF2B5EF4-FFF2-40B4-BE49-F238E27FC236}">
                  <a16:creationId xmlns:a16="http://schemas.microsoft.com/office/drawing/2014/main" id="{7B268D89-9F9F-449F-B21E-8E6192AAB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7029" y="2305050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" name="Rectangle 163">
              <a:extLst>
                <a:ext uri="{FF2B5EF4-FFF2-40B4-BE49-F238E27FC236}">
                  <a16:creationId xmlns:a16="http://schemas.microsoft.com/office/drawing/2014/main" id="{04433D30-448D-491E-A28A-5234622EF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0692" y="2305050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2" name="Rectangle 164">
            <a:extLst>
              <a:ext uri="{FF2B5EF4-FFF2-40B4-BE49-F238E27FC236}">
                <a16:creationId xmlns:a16="http://schemas.microsoft.com/office/drawing/2014/main" id="{0DD59272-C8D0-4F62-8668-19EEBA2E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392" y="3381375"/>
            <a:ext cx="184150" cy="2222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3" name="Rectangle 165">
            <a:extLst>
              <a:ext uri="{FF2B5EF4-FFF2-40B4-BE49-F238E27FC236}">
                <a16:creationId xmlns:a16="http://schemas.microsoft.com/office/drawing/2014/main" id="{0B23D727-92E5-4EFE-B24F-BE0F2912E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167" y="3381375"/>
            <a:ext cx="185738" cy="2222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4" name="Rectangle 166">
            <a:extLst>
              <a:ext uri="{FF2B5EF4-FFF2-40B4-BE49-F238E27FC236}">
                <a16:creationId xmlns:a16="http://schemas.microsoft.com/office/drawing/2014/main" id="{F9F4EC0A-FFAB-4F23-9560-0797BFD76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942" y="3381375"/>
            <a:ext cx="185738" cy="2222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5" name="Rectangle 167">
            <a:extLst>
              <a:ext uri="{FF2B5EF4-FFF2-40B4-BE49-F238E27FC236}">
                <a16:creationId xmlns:a16="http://schemas.microsoft.com/office/drawing/2014/main" id="{036F9788-1436-4261-8AE7-BA415D09D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304" y="3381375"/>
            <a:ext cx="184150" cy="2222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6" name="Rectangle 168">
            <a:extLst>
              <a:ext uri="{FF2B5EF4-FFF2-40B4-BE49-F238E27FC236}">
                <a16:creationId xmlns:a16="http://schemas.microsoft.com/office/drawing/2014/main" id="{24754832-5E05-4F91-9D8A-2C17F3D97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079" y="3381375"/>
            <a:ext cx="174625" cy="2222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7" name="Rectangle 169">
            <a:extLst>
              <a:ext uri="{FF2B5EF4-FFF2-40B4-BE49-F238E27FC236}">
                <a16:creationId xmlns:a16="http://schemas.microsoft.com/office/drawing/2014/main" id="{E625CC69-6659-4D8C-AA75-E9FD086F1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767" y="3921125"/>
            <a:ext cx="936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8" name="Rectangle 170">
            <a:extLst>
              <a:ext uri="{FF2B5EF4-FFF2-40B4-BE49-F238E27FC236}">
                <a16:creationId xmlns:a16="http://schemas.microsoft.com/office/drawing/2014/main" id="{38B6917E-7A60-4CE5-9918-650D30463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2467" y="3921125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9" name="Rectangle 171">
            <a:extLst>
              <a:ext uri="{FF2B5EF4-FFF2-40B4-BE49-F238E27FC236}">
                <a16:creationId xmlns:a16="http://schemas.microsoft.com/office/drawing/2014/main" id="{4C48244C-BDBE-4BCC-AC80-EB7DC8878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167" y="3921125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0" name="Rectangle 172">
            <a:extLst>
              <a:ext uri="{FF2B5EF4-FFF2-40B4-BE49-F238E27FC236}">
                <a16:creationId xmlns:a16="http://schemas.microsoft.com/office/drawing/2014/main" id="{87DFB877-76F8-4E80-8EB8-1D9BB05B6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867" y="3921125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1" name="Rectangle 173">
            <a:extLst>
              <a:ext uri="{FF2B5EF4-FFF2-40B4-BE49-F238E27FC236}">
                <a16:creationId xmlns:a16="http://schemas.microsoft.com/office/drawing/2014/main" id="{7CB56D8C-9398-48D4-BDD5-16DD04CEF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979" y="3921125"/>
            <a:ext cx="936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2" name="Rectangle 174">
            <a:extLst>
              <a:ext uri="{FF2B5EF4-FFF2-40B4-BE49-F238E27FC236}">
                <a16:creationId xmlns:a16="http://schemas.microsoft.com/office/drawing/2014/main" id="{43299092-6582-47FB-A3E7-CDE51F884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79" y="3921125"/>
            <a:ext cx="936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3" name="Rectangle 175">
            <a:extLst>
              <a:ext uri="{FF2B5EF4-FFF2-40B4-BE49-F238E27FC236}">
                <a16:creationId xmlns:a16="http://schemas.microsoft.com/office/drawing/2014/main" id="{B185ED33-4567-4B47-B670-373556DD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379" y="3921125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4" name="Rectangle 176">
            <a:extLst>
              <a:ext uri="{FF2B5EF4-FFF2-40B4-BE49-F238E27FC236}">
                <a16:creationId xmlns:a16="http://schemas.microsoft.com/office/drawing/2014/main" id="{77D36931-BEA5-45FD-BB59-230E53D5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079" y="3921125"/>
            <a:ext cx="9207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" name="Rectangle 177">
            <a:extLst>
              <a:ext uri="{FF2B5EF4-FFF2-40B4-BE49-F238E27FC236}">
                <a16:creationId xmlns:a16="http://schemas.microsoft.com/office/drawing/2014/main" id="{59D44768-82C4-4181-A444-66B5F6E1E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192" y="3921125"/>
            <a:ext cx="809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" name="Line 178">
            <a:extLst>
              <a:ext uri="{FF2B5EF4-FFF2-40B4-BE49-F238E27FC236}">
                <a16:creationId xmlns:a16="http://schemas.microsoft.com/office/drawing/2014/main" id="{2F7D66FF-DC9D-4E1B-B387-BEBE61DBF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2767" y="2854325"/>
            <a:ext cx="1195388" cy="0"/>
          </a:xfrm>
          <a:prstGeom prst="line">
            <a:avLst/>
          </a:prstGeom>
          <a:noFill/>
          <a:ln w="206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" name="Rectangle 179">
            <a:extLst>
              <a:ext uri="{FF2B5EF4-FFF2-40B4-BE49-F238E27FC236}">
                <a16:creationId xmlns:a16="http://schemas.microsoft.com/office/drawing/2014/main" id="{9B232BC0-E58F-470F-A553-AEED1C450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2604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" name="Rectangle 180">
            <a:extLst>
              <a:ext uri="{FF2B5EF4-FFF2-40B4-BE49-F238E27FC236}">
                <a16:creationId xmlns:a16="http://schemas.microsoft.com/office/drawing/2014/main" id="{31141B90-AC12-4214-B3E2-05BC42C2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679" y="4459288"/>
            <a:ext cx="4762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" name="Rectangle 181">
            <a:extLst>
              <a:ext uri="{FF2B5EF4-FFF2-40B4-BE49-F238E27FC236}">
                <a16:creationId xmlns:a16="http://schemas.microsoft.com/office/drawing/2014/main" id="{2858766B-E0E9-4907-9563-8C8C68A34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342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" name="Rectangle 182">
            <a:extLst>
              <a:ext uri="{FF2B5EF4-FFF2-40B4-BE49-F238E27FC236}">
                <a16:creationId xmlns:a16="http://schemas.microsoft.com/office/drawing/2014/main" id="{53B99BE9-C8FB-45DC-AD75-0B5C2CA05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417" y="4459288"/>
            <a:ext cx="4762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" name="Rectangle 183">
            <a:extLst>
              <a:ext uri="{FF2B5EF4-FFF2-40B4-BE49-F238E27FC236}">
                <a16:creationId xmlns:a16="http://schemas.microsoft.com/office/drawing/2014/main" id="{BE557F36-F03D-49BB-B18B-75DEEE468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079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" name="Rectangle 184">
            <a:extLst>
              <a:ext uri="{FF2B5EF4-FFF2-40B4-BE49-F238E27FC236}">
                <a16:creationId xmlns:a16="http://schemas.microsoft.com/office/drawing/2014/main" id="{2C0EE6F3-D6EB-4548-AD27-F5477BDE4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742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" name="Rectangle 185">
            <a:extLst>
              <a:ext uri="{FF2B5EF4-FFF2-40B4-BE49-F238E27FC236}">
                <a16:creationId xmlns:a16="http://schemas.microsoft.com/office/drawing/2014/main" id="{4B03344F-49E0-44E8-BC71-1D40BC0A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817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4" name="Rectangle 186">
            <a:extLst>
              <a:ext uri="{FF2B5EF4-FFF2-40B4-BE49-F238E27FC236}">
                <a16:creationId xmlns:a16="http://schemas.microsoft.com/office/drawing/2014/main" id="{588CD2BF-7778-4CF8-88E8-335D8721C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892" y="4459288"/>
            <a:ext cx="4762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5" name="Rectangle 187">
            <a:extLst>
              <a:ext uri="{FF2B5EF4-FFF2-40B4-BE49-F238E27FC236}">
                <a16:creationId xmlns:a16="http://schemas.microsoft.com/office/drawing/2014/main" id="{58C0ED14-A1BD-4101-999B-21F2C85F4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554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6" name="Rectangle 188">
            <a:extLst>
              <a:ext uri="{FF2B5EF4-FFF2-40B4-BE49-F238E27FC236}">
                <a16:creationId xmlns:a16="http://schemas.microsoft.com/office/drawing/2014/main" id="{A58CC7FE-8D78-4AB3-A830-F6B727006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217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7" name="Rectangle 189">
            <a:extLst>
              <a:ext uri="{FF2B5EF4-FFF2-40B4-BE49-F238E27FC236}">
                <a16:creationId xmlns:a16="http://schemas.microsoft.com/office/drawing/2014/main" id="{CCFF637C-3B6C-4B95-8CC6-243577CCE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292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8" name="Rectangle 190">
            <a:extLst>
              <a:ext uri="{FF2B5EF4-FFF2-40B4-BE49-F238E27FC236}">
                <a16:creationId xmlns:a16="http://schemas.microsoft.com/office/drawing/2014/main" id="{A976A7DB-84ED-4CE7-9804-2B8C7B5E5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954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9" name="Rectangle 191">
            <a:extLst>
              <a:ext uri="{FF2B5EF4-FFF2-40B4-BE49-F238E27FC236}">
                <a16:creationId xmlns:a16="http://schemas.microsoft.com/office/drawing/2014/main" id="{7BDC624F-745B-4F03-AD64-60127E210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029" y="4459288"/>
            <a:ext cx="47625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0" name="Rectangle 192">
            <a:extLst>
              <a:ext uri="{FF2B5EF4-FFF2-40B4-BE49-F238E27FC236}">
                <a16:creationId xmlns:a16="http://schemas.microsoft.com/office/drawing/2014/main" id="{E7C6D3CD-EEFC-4964-B3C6-5731660BB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692" y="4459288"/>
            <a:ext cx="4603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1" name="Freeform 193">
            <a:extLst>
              <a:ext uri="{FF2B5EF4-FFF2-40B4-BE49-F238E27FC236}">
                <a16:creationId xmlns:a16="http://schemas.microsoft.com/office/drawing/2014/main" id="{5E7FE965-A237-4A75-8430-70E9B8A75C7F}"/>
              </a:ext>
            </a:extLst>
          </p:cNvPr>
          <p:cNvSpPr>
            <a:spLocks/>
          </p:cNvSpPr>
          <p:nvPr/>
        </p:nvSpPr>
        <p:spPr bwMode="auto">
          <a:xfrm>
            <a:off x="5119142" y="5546725"/>
            <a:ext cx="92075" cy="73025"/>
          </a:xfrm>
          <a:custGeom>
            <a:avLst/>
            <a:gdLst>
              <a:gd name="T0" fmla="*/ 167 w 167"/>
              <a:gd name="T1" fmla="*/ 0 h 133"/>
              <a:gd name="T2" fmla="*/ 85 w 167"/>
              <a:gd name="T3" fmla="*/ 133 h 133"/>
              <a:gd name="T4" fmla="*/ 0 w 167"/>
              <a:gd name="T5" fmla="*/ 0 h 133"/>
              <a:gd name="T6" fmla="*/ 167 w 167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33">
                <a:moveTo>
                  <a:pt x="167" y="0"/>
                </a:moveTo>
                <a:lnTo>
                  <a:pt x="85" y="133"/>
                </a:lnTo>
                <a:lnTo>
                  <a:pt x="0" y="0"/>
                </a:lnTo>
                <a:lnTo>
                  <a:pt x="167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2" name="Freeform 194">
            <a:extLst>
              <a:ext uri="{FF2B5EF4-FFF2-40B4-BE49-F238E27FC236}">
                <a16:creationId xmlns:a16="http://schemas.microsoft.com/office/drawing/2014/main" id="{4C5F62C1-56B7-4CDF-B799-3C42A2151CBC}"/>
              </a:ext>
            </a:extLst>
          </p:cNvPr>
          <p:cNvSpPr>
            <a:spLocks/>
          </p:cNvSpPr>
          <p:nvPr/>
        </p:nvSpPr>
        <p:spPr bwMode="auto">
          <a:xfrm>
            <a:off x="5809704" y="5546725"/>
            <a:ext cx="90488" cy="73025"/>
          </a:xfrm>
          <a:custGeom>
            <a:avLst/>
            <a:gdLst>
              <a:gd name="T0" fmla="*/ 167 w 167"/>
              <a:gd name="T1" fmla="*/ 0 h 133"/>
              <a:gd name="T2" fmla="*/ 85 w 167"/>
              <a:gd name="T3" fmla="*/ 133 h 133"/>
              <a:gd name="T4" fmla="*/ 0 w 167"/>
              <a:gd name="T5" fmla="*/ 0 h 133"/>
              <a:gd name="T6" fmla="*/ 167 w 167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33">
                <a:moveTo>
                  <a:pt x="167" y="0"/>
                </a:moveTo>
                <a:lnTo>
                  <a:pt x="85" y="133"/>
                </a:lnTo>
                <a:lnTo>
                  <a:pt x="0" y="0"/>
                </a:lnTo>
                <a:lnTo>
                  <a:pt x="167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3" name="Freeform 195">
            <a:extLst>
              <a:ext uri="{FF2B5EF4-FFF2-40B4-BE49-F238E27FC236}">
                <a16:creationId xmlns:a16="http://schemas.microsoft.com/office/drawing/2014/main" id="{F9F14990-E62C-45E9-B069-492553E2C77B}"/>
              </a:ext>
            </a:extLst>
          </p:cNvPr>
          <p:cNvSpPr>
            <a:spLocks/>
          </p:cNvSpPr>
          <p:nvPr/>
        </p:nvSpPr>
        <p:spPr bwMode="auto">
          <a:xfrm>
            <a:off x="5119142" y="5008563"/>
            <a:ext cx="92075" cy="71438"/>
          </a:xfrm>
          <a:custGeom>
            <a:avLst/>
            <a:gdLst>
              <a:gd name="T0" fmla="*/ 167 w 167"/>
              <a:gd name="T1" fmla="*/ 0 h 133"/>
              <a:gd name="T2" fmla="*/ 85 w 167"/>
              <a:gd name="T3" fmla="*/ 133 h 133"/>
              <a:gd name="T4" fmla="*/ 0 w 167"/>
              <a:gd name="T5" fmla="*/ 0 h 133"/>
              <a:gd name="T6" fmla="*/ 167 w 167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33">
                <a:moveTo>
                  <a:pt x="167" y="0"/>
                </a:moveTo>
                <a:lnTo>
                  <a:pt x="85" y="133"/>
                </a:lnTo>
                <a:lnTo>
                  <a:pt x="0" y="0"/>
                </a:lnTo>
                <a:lnTo>
                  <a:pt x="167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4" name="Freeform 196">
            <a:extLst>
              <a:ext uri="{FF2B5EF4-FFF2-40B4-BE49-F238E27FC236}">
                <a16:creationId xmlns:a16="http://schemas.microsoft.com/office/drawing/2014/main" id="{830F57FF-C498-4C38-90EA-DAA8BC77CF29}"/>
              </a:ext>
            </a:extLst>
          </p:cNvPr>
          <p:cNvSpPr>
            <a:spLocks/>
          </p:cNvSpPr>
          <p:nvPr/>
        </p:nvSpPr>
        <p:spPr bwMode="auto">
          <a:xfrm>
            <a:off x="5809704" y="5008563"/>
            <a:ext cx="90488" cy="71438"/>
          </a:xfrm>
          <a:custGeom>
            <a:avLst/>
            <a:gdLst>
              <a:gd name="T0" fmla="*/ 167 w 167"/>
              <a:gd name="T1" fmla="*/ 0 h 133"/>
              <a:gd name="T2" fmla="*/ 85 w 167"/>
              <a:gd name="T3" fmla="*/ 133 h 133"/>
              <a:gd name="T4" fmla="*/ 0 w 167"/>
              <a:gd name="T5" fmla="*/ 0 h 133"/>
              <a:gd name="T6" fmla="*/ 167 w 167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33">
                <a:moveTo>
                  <a:pt x="167" y="0"/>
                </a:moveTo>
                <a:lnTo>
                  <a:pt x="85" y="133"/>
                </a:lnTo>
                <a:lnTo>
                  <a:pt x="0" y="0"/>
                </a:lnTo>
                <a:lnTo>
                  <a:pt x="167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5" name="Freeform 197">
            <a:extLst>
              <a:ext uri="{FF2B5EF4-FFF2-40B4-BE49-F238E27FC236}">
                <a16:creationId xmlns:a16="http://schemas.microsoft.com/office/drawing/2014/main" id="{5F35C1F3-5B00-4B25-83A3-D64C520C93AE}"/>
              </a:ext>
            </a:extLst>
          </p:cNvPr>
          <p:cNvSpPr>
            <a:spLocks/>
          </p:cNvSpPr>
          <p:nvPr/>
        </p:nvSpPr>
        <p:spPr bwMode="auto">
          <a:xfrm>
            <a:off x="5096917" y="6084888"/>
            <a:ext cx="92075" cy="73025"/>
          </a:xfrm>
          <a:custGeom>
            <a:avLst/>
            <a:gdLst>
              <a:gd name="T0" fmla="*/ 168 w 168"/>
              <a:gd name="T1" fmla="*/ 0 h 133"/>
              <a:gd name="T2" fmla="*/ 85 w 168"/>
              <a:gd name="T3" fmla="*/ 133 h 133"/>
              <a:gd name="T4" fmla="*/ 0 w 168"/>
              <a:gd name="T5" fmla="*/ 0 h 133"/>
              <a:gd name="T6" fmla="*/ 168 w 168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133">
                <a:moveTo>
                  <a:pt x="168" y="0"/>
                </a:moveTo>
                <a:lnTo>
                  <a:pt x="85" y="133"/>
                </a:lnTo>
                <a:lnTo>
                  <a:pt x="0" y="0"/>
                </a:lnTo>
                <a:lnTo>
                  <a:pt x="168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6" name="Freeform 198">
            <a:extLst>
              <a:ext uri="{FF2B5EF4-FFF2-40B4-BE49-F238E27FC236}">
                <a16:creationId xmlns:a16="http://schemas.microsoft.com/office/drawing/2014/main" id="{1CD28DF6-A402-4F65-89E2-7B7320BB1CB9}"/>
              </a:ext>
            </a:extLst>
          </p:cNvPr>
          <p:cNvSpPr>
            <a:spLocks/>
          </p:cNvSpPr>
          <p:nvPr/>
        </p:nvSpPr>
        <p:spPr bwMode="auto">
          <a:xfrm>
            <a:off x="5831929" y="6084888"/>
            <a:ext cx="92075" cy="73025"/>
          </a:xfrm>
          <a:custGeom>
            <a:avLst/>
            <a:gdLst>
              <a:gd name="T0" fmla="*/ 168 w 168"/>
              <a:gd name="T1" fmla="*/ 0 h 133"/>
              <a:gd name="T2" fmla="*/ 85 w 168"/>
              <a:gd name="T3" fmla="*/ 133 h 133"/>
              <a:gd name="T4" fmla="*/ 0 w 168"/>
              <a:gd name="T5" fmla="*/ 0 h 133"/>
              <a:gd name="T6" fmla="*/ 168 w 168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133">
                <a:moveTo>
                  <a:pt x="168" y="0"/>
                </a:moveTo>
                <a:lnTo>
                  <a:pt x="85" y="133"/>
                </a:lnTo>
                <a:lnTo>
                  <a:pt x="0" y="0"/>
                </a:lnTo>
                <a:lnTo>
                  <a:pt x="168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7" name="Freeform 199">
            <a:extLst>
              <a:ext uri="{FF2B5EF4-FFF2-40B4-BE49-F238E27FC236}">
                <a16:creationId xmlns:a16="http://schemas.microsoft.com/office/drawing/2014/main" id="{E7C90092-E336-4DAD-B7E7-7E3CBF4CAB89}"/>
              </a:ext>
            </a:extLst>
          </p:cNvPr>
          <p:cNvSpPr>
            <a:spLocks/>
          </p:cNvSpPr>
          <p:nvPr/>
        </p:nvSpPr>
        <p:spPr bwMode="auto">
          <a:xfrm>
            <a:off x="5785892" y="6623050"/>
            <a:ext cx="92075" cy="73025"/>
          </a:xfrm>
          <a:custGeom>
            <a:avLst/>
            <a:gdLst>
              <a:gd name="T0" fmla="*/ 167 w 167"/>
              <a:gd name="T1" fmla="*/ 0 h 133"/>
              <a:gd name="T2" fmla="*/ 85 w 167"/>
              <a:gd name="T3" fmla="*/ 133 h 133"/>
              <a:gd name="T4" fmla="*/ 0 w 167"/>
              <a:gd name="T5" fmla="*/ 0 h 133"/>
              <a:gd name="T6" fmla="*/ 167 w 167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33">
                <a:moveTo>
                  <a:pt x="167" y="0"/>
                </a:moveTo>
                <a:lnTo>
                  <a:pt x="85" y="133"/>
                </a:lnTo>
                <a:lnTo>
                  <a:pt x="0" y="0"/>
                </a:lnTo>
                <a:lnTo>
                  <a:pt x="167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8" name="Freeform 200">
            <a:extLst>
              <a:ext uri="{FF2B5EF4-FFF2-40B4-BE49-F238E27FC236}">
                <a16:creationId xmlns:a16="http://schemas.microsoft.com/office/drawing/2014/main" id="{7635B70A-A3A1-4142-9D6E-29C0C6EB947C}"/>
              </a:ext>
            </a:extLst>
          </p:cNvPr>
          <p:cNvSpPr>
            <a:spLocks/>
          </p:cNvSpPr>
          <p:nvPr/>
        </p:nvSpPr>
        <p:spPr bwMode="auto">
          <a:xfrm>
            <a:off x="5142954" y="6623050"/>
            <a:ext cx="90488" cy="73025"/>
          </a:xfrm>
          <a:custGeom>
            <a:avLst/>
            <a:gdLst>
              <a:gd name="T0" fmla="*/ 167 w 167"/>
              <a:gd name="T1" fmla="*/ 0 h 133"/>
              <a:gd name="T2" fmla="*/ 85 w 167"/>
              <a:gd name="T3" fmla="*/ 133 h 133"/>
              <a:gd name="T4" fmla="*/ 0 w 167"/>
              <a:gd name="T5" fmla="*/ 0 h 133"/>
              <a:gd name="T6" fmla="*/ 167 w 167"/>
              <a:gd name="T7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33">
                <a:moveTo>
                  <a:pt x="167" y="0"/>
                </a:moveTo>
                <a:lnTo>
                  <a:pt x="85" y="133"/>
                </a:lnTo>
                <a:lnTo>
                  <a:pt x="0" y="0"/>
                </a:lnTo>
                <a:lnTo>
                  <a:pt x="167" y="0"/>
                </a:lnTo>
                <a:close/>
              </a:path>
            </a:pathLst>
          </a:custGeom>
          <a:solidFill>
            <a:srgbClr val="141515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C0D181A6-464F-4494-9C1E-B9EA83263C40}"/>
              </a:ext>
            </a:extLst>
          </p:cNvPr>
          <p:cNvGrpSpPr/>
          <p:nvPr/>
        </p:nvGrpSpPr>
        <p:grpSpPr>
          <a:xfrm>
            <a:off x="350043" y="5042694"/>
            <a:ext cx="1254126" cy="1727201"/>
            <a:chOff x="1306513" y="4995863"/>
            <a:chExt cx="1254126" cy="1727201"/>
          </a:xfrm>
        </p:grpSpPr>
        <p:sp>
          <p:nvSpPr>
            <p:cNvPr id="154" name="Rectangle 106">
              <a:extLst>
                <a:ext uri="{FF2B5EF4-FFF2-40B4-BE49-F238E27FC236}">
                  <a16:creationId xmlns:a16="http://schemas.microsoft.com/office/drawing/2014/main" id="{EA35DF80-9B93-4CB0-B18B-118696AC9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301" y="5626101"/>
              <a:ext cx="184150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" name="Rectangle 107">
              <a:extLst>
                <a:ext uri="{FF2B5EF4-FFF2-40B4-BE49-F238E27FC236}">
                  <a16:creationId xmlns:a16="http://schemas.microsoft.com/office/drawing/2014/main" id="{F3722A26-82F6-4706-A8CD-4ADE2BD5B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076" y="5626101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" name="Rectangle 108">
              <a:extLst>
                <a:ext uri="{FF2B5EF4-FFF2-40B4-BE49-F238E27FC236}">
                  <a16:creationId xmlns:a16="http://schemas.microsoft.com/office/drawing/2014/main" id="{D643A4C8-0F9C-4F30-A5ED-F279491DB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851" y="5626101"/>
              <a:ext cx="1857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" name="Rectangle 109">
              <a:extLst>
                <a:ext uri="{FF2B5EF4-FFF2-40B4-BE49-F238E27FC236}">
                  <a16:creationId xmlns:a16="http://schemas.microsoft.com/office/drawing/2014/main" id="{C91847F8-ADFD-4A71-9DAA-785B1BB5B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213" y="5626101"/>
              <a:ext cx="184150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" name="Rectangle 110">
              <a:extLst>
                <a:ext uri="{FF2B5EF4-FFF2-40B4-BE49-F238E27FC236}">
                  <a16:creationId xmlns:a16="http://schemas.microsoft.com/office/drawing/2014/main" id="{8B7E7869-F0C1-4E2E-807B-84C33D2D0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2988" y="5626101"/>
              <a:ext cx="174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" name="Rectangle 111">
              <a:extLst>
                <a:ext uri="{FF2B5EF4-FFF2-40B4-BE49-F238E27FC236}">
                  <a16:creationId xmlns:a16="http://schemas.microsoft.com/office/drawing/2014/main" id="{2402AD32-4DF3-454B-8E02-201738158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676" y="6164263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" name="Rectangle 112">
              <a:extLst>
                <a:ext uri="{FF2B5EF4-FFF2-40B4-BE49-F238E27FC236}">
                  <a16:creationId xmlns:a16="http://schemas.microsoft.com/office/drawing/2014/main" id="{99E37FC3-E497-47FC-819F-2689E970A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6" y="6164263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" name="Rectangle 113">
              <a:extLst>
                <a:ext uri="{FF2B5EF4-FFF2-40B4-BE49-F238E27FC236}">
                  <a16:creationId xmlns:a16="http://schemas.microsoft.com/office/drawing/2014/main" id="{B068434D-B367-4729-BBE3-04B9BCF15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076" y="6164263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" name="Rectangle 114">
              <a:extLst>
                <a:ext uri="{FF2B5EF4-FFF2-40B4-BE49-F238E27FC236}">
                  <a16:creationId xmlns:a16="http://schemas.microsoft.com/office/drawing/2014/main" id="{4AA48732-893D-4DDA-A27B-3B0E72E51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776" y="6164263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" name="Rectangle 115">
              <a:extLst>
                <a:ext uri="{FF2B5EF4-FFF2-40B4-BE49-F238E27FC236}">
                  <a16:creationId xmlns:a16="http://schemas.microsoft.com/office/drawing/2014/main" id="{D65F7684-2258-49DE-B714-B2B7479A7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888" y="6164263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" name="Rectangle 116">
              <a:extLst>
                <a:ext uri="{FF2B5EF4-FFF2-40B4-BE49-F238E27FC236}">
                  <a16:creationId xmlns:a16="http://schemas.microsoft.com/office/drawing/2014/main" id="{CD6EF713-667E-4E90-A738-3D037F3D6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588" y="6164263"/>
              <a:ext cx="936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" name="Rectangle 117">
              <a:extLst>
                <a:ext uri="{FF2B5EF4-FFF2-40B4-BE49-F238E27FC236}">
                  <a16:creationId xmlns:a16="http://schemas.microsoft.com/office/drawing/2014/main" id="{B1E88CA7-843E-405F-BFF9-CC6F4838C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288" y="6164263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" name="Rectangle 118">
              <a:extLst>
                <a:ext uri="{FF2B5EF4-FFF2-40B4-BE49-F238E27FC236}">
                  <a16:creationId xmlns:a16="http://schemas.microsoft.com/office/drawing/2014/main" id="{5101C41B-A243-40A2-B242-F86DCAFD3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2988" y="6164263"/>
              <a:ext cx="9207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" name="Rectangle 119">
              <a:extLst>
                <a:ext uri="{FF2B5EF4-FFF2-40B4-BE49-F238E27FC236}">
                  <a16:creationId xmlns:a16="http://schemas.microsoft.com/office/drawing/2014/main" id="{83F9C2CD-E5D7-43A7-B72B-40CD09ECD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101" y="6164263"/>
              <a:ext cx="80963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" name="Line 120">
              <a:extLst>
                <a:ext uri="{FF2B5EF4-FFF2-40B4-BE49-F238E27FC236}">
                  <a16:creationId xmlns:a16="http://schemas.microsoft.com/office/drawing/2014/main" id="{7FDA754A-79B0-4A04-A04C-A8239A891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6676" y="5097463"/>
              <a:ext cx="1195388" cy="0"/>
            </a:xfrm>
            <a:prstGeom prst="line">
              <a:avLst/>
            </a:prstGeom>
            <a:noFill/>
            <a:ln w="206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" name="Rectangle 121">
              <a:extLst>
                <a:ext uri="{FF2B5EF4-FFF2-40B4-BE49-F238E27FC236}">
                  <a16:creationId xmlns:a16="http://schemas.microsoft.com/office/drawing/2014/main" id="{1FC65DF6-D57E-4715-B61C-B9171FADB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513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" name="Rectangle 122">
              <a:extLst>
                <a:ext uri="{FF2B5EF4-FFF2-40B4-BE49-F238E27FC236}">
                  <a16:creationId xmlns:a16="http://schemas.microsoft.com/office/drawing/2014/main" id="{3FCBC0C2-DB43-431D-A705-6002496D2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8588" y="6702426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" name="Rectangle 123">
              <a:extLst>
                <a:ext uri="{FF2B5EF4-FFF2-40B4-BE49-F238E27FC236}">
                  <a16:creationId xmlns:a16="http://schemas.microsoft.com/office/drawing/2014/main" id="{60FBA10E-CF6C-4EBB-80F0-A6405E969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251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" name="Rectangle 124">
              <a:extLst>
                <a:ext uri="{FF2B5EF4-FFF2-40B4-BE49-F238E27FC236}">
                  <a16:creationId xmlns:a16="http://schemas.microsoft.com/office/drawing/2014/main" id="{BF088C0A-1188-4DA1-BCC2-E442A1F7E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326" y="6702426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" name="Rectangle 125">
              <a:extLst>
                <a:ext uri="{FF2B5EF4-FFF2-40B4-BE49-F238E27FC236}">
                  <a16:creationId xmlns:a16="http://schemas.microsoft.com/office/drawing/2014/main" id="{CF0FC8F4-F64F-4283-BBBE-BCF7EE190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988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" name="Rectangle 126">
              <a:extLst>
                <a:ext uri="{FF2B5EF4-FFF2-40B4-BE49-F238E27FC236}">
                  <a16:creationId xmlns:a16="http://schemas.microsoft.com/office/drawing/2014/main" id="{1371141A-60B6-4005-91C6-0E41AE0EE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651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" name="Rectangle 127">
              <a:extLst>
                <a:ext uri="{FF2B5EF4-FFF2-40B4-BE49-F238E27FC236}">
                  <a16:creationId xmlns:a16="http://schemas.microsoft.com/office/drawing/2014/main" id="{54429339-8A67-4115-A38F-112294C0E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3726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" name="Rectangle 128">
              <a:extLst>
                <a:ext uri="{FF2B5EF4-FFF2-40B4-BE49-F238E27FC236}">
                  <a16:creationId xmlns:a16="http://schemas.microsoft.com/office/drawing/2014/main" id="{0D2D0947-EFF1-47E9-93F8-5F647B6F8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801" y="6702426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" name="Rectangle 129">
              <a:extLst>
                <a:ext uri="{FF2B5EF4-FFF2-40B4-BE49-F238E27FC236}">
                  <a16:creationId xmlns:a16="http://schemas.microsoft.com/office/drawing/2014/main" id="{415AC42C-455E-4952-9A57-0A7ADB9AD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9463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" name="Rectangle 130">
              <a:extLst>
                <a:ext uri="{FF2B5EF4-FFF2-40B4-BE49-F238E27FC236}">
                  <a16:creationId xmlns:a16="http://schemas.microsoft.com/office/drawing/2014/main" id="{F02AB550-53C4-4C0E-823B-F16F77E38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26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" name="Rectangle 131">
              <a:extLst>
                <a:ext uri="{FF2B5EF4-FFF2-40B4-BE49-F238E27FC236}">
                  <a16:creationId xmlns:a16="http://schemas.microsoft.com/office/drawing/2014/main" id="{3CF7214D-633D-4891-B342-91E30FA26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201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" name="Rectangle 132">
              <a:extLst>
                <a:ext uri="{FF2B5EF4-FFF2-40B4-BE49-F238E27FC236}">
                  <a16:creationId xmlns:a16="http://schemas.microsoft.com/office/drawing/2014/main" id="{A7322F0B-0556-444F-8049-CF3A2A502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863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" name="Rectangle 133">
              <a:extLst>
                <a:ext uri="{FF2B5EF4-FFF2-40B4-BE49-F238E27FC236}">
                  <a16:creationId xmlns:a16="http://schemas.microsoft.com/office/drawing/2014/main" id="{090F6266-431F-481D-AEA8-1EB69FB1B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0938" y="6702426"/>
              <a:ext cx="47625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" name="Rectangle 134">
              <a:extLst>
                <a:ext uri="{FF2B5EF4-FFF2-40B4-BE49-F238E27FC236}">
                  <a16:creationId xmlns:a16="http://schemas.microsoft.com/office/drawing/2014/main" id="{E57A2AAB-0636-46E3-BC67-89700EEB3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1" y="6702426"/>
              <a:ext cx="46038" cy="206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" name="Oval 202">
              <a:extLst>
                <a:ext uri="{FF2B5EF4-FFF2-40B4-BE49-F238E27FC236}">
                  <a16:creationId xmlns:a16="http://schemas.microsoft.com/office/drawing/2014/main" id="{523C1FF1-49C2-4398-8C10-36FF3CD07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4995863"/>
              <a:ext cx="49213" cy="476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" name="Line 203">
              <a:extLst>
                <a:ext uri="{FF2B5EF4-FFF2-40B4-BE49-F238E27FC236}">
                  <a16:creationId xmlns:a16="http://schemas.microsoft.com/office/drawing/2014/main" id="{EEEFE59B-0A09-49AC-9808-70CCA51C7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163" y="5041901"/>
              <a:ext cx="0" cy="555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" name="Oval 204">
              <a:extLst>
                <a:ext uri="{FF2B5EF4-FFF2-40B4-BE49-F238E27FC236}">
                  <a16:creationId xmlns:a16="http://schemas.microsoft.com/office/drawing/2014/main" id="{521AF6E4-EEA8-4C91-8B3D-5E891B837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5534026"/>
              <a:ext cx="49213" cy="476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" name="Line 206">
              <a:extLst>
                <a:ext uri="{FF2B5EF4-FFF2-40B4-BE49-F238E27FC236}">
                  <a16:creationId xmlns:a16="http://schemas.microsoft.com/office/drawing/2014/main" id="{BFE5BC35-33E6-4CA8-BA12-CBABC45A5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163" y="5581651"/>
              <a:ext cx="0" cy="539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" name="Oval 207">
              <a:extLst>
                <a:ext uri="{FF2B5EF4-FFF2-40B4-BE49-F238E27FC236}">
                  <a16:creationId xmlns:a16="http://schemas.microsoft.com/office/drawing/2014/main" id="{B8C28F59-37AA-446B-A588-A056BF6BE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6072188"/>
              <a:ext cx="49213" cy="476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Line 208">
              <a:extLst>
                <a:ext uri="{FF2B5EF4-FFF2-40B4-BE49-F238E27FC236}">
                  <a16:creationId xmlns:a16="http://schemas.microsoft.com/office/drawing/2014/main" id="{6168AC05-F4FD-4670-A3A4-0F8D5597F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163" y="6119813"/>
              <a:ext cx="0" cy="539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Oval 209">
              <a:extLst>
                <a:ext uri="{FF2B5EF4-FFF2-40B4-BE49-F238E27FC236}">
                  <a16:creationId xmlns:a16="http://schemas.microsoft.com/office/drawing/2014/main" id="{0F960295-3F1C-4340-9437-2D89A7142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763" y="6611938"/>
              <a:ext cx="49213" cy="476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Line 210">
              <a:extLst>
                <a:ext uri="{FF2B5EF4-FFF2-40B4-BE49-F238E27FC236}">
                  <a16:creationId xmlns:a16="http://schemas.microsoft.com/office/drawing/2014/main" id="{DFD63D7E-700B-4F76-9B41-AEBCC0272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163" y="6657976"/>
              <a:ext cx="0" cy="555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BE96BE64-313A-425C-B166-1BA8BF27A816}"/>
              </a:ext>
            </a:extLst>
          </p:cNvPr>
          <p:cNvSpPr txBox="1"/>
          <p:nvPr/>
        </p:nvSpPr>
        <p:spPr>
          <a:xfrm>
            <a:off x="2128033" y="1064697"/>
            <a:ext cx="105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Dokanak</a:t>
            </a:r>
            <a:r>
              <a:rPr lang="tr-TR" dirty="0"/>
              <a:t>,</a:t>
            </a:r>
          </a:p>
          <a:p>
            <a:r>
              <a:rPr lang="tr-TR" dirty="0" err="1"/>
              <a:t>Kontakt</a:t>
            </a:r>
            <a:endParaRPr lang="tr-TR" dirty="0"/>
          </a:p>
        </p:txBody>
      </p:sp>
      <p:sp>
        <p:nvSpPr>
          <p:cNvPr id="6" name="Sağ Ayraç 5">
            <a:extLst>
              <a:ext uri="{FF2B5EF4-FFF2-40B4-BE49-F238E27FC236}">
                <a16:creationId xmlns:a16="http://schemas.microsoft.com/office/drawing/2014/main" id="{11A5FD04-690E-425A-8B36-A2F25D32C38A}"/>
              </a:ext>
            </a:extLst>
          </p:cNvPr>
          <p:cNvSpPr/>
          <p:nvPr/>
        </p:nvSpPr>
        <p:spPr>
          <a:xfrm>
            <a:off x="1793206" y="353794"/>
            <a:ext cx="276894" cy="18274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3" name="Sağ Ayraç 252">
            <a:extLst>
              <a:ext uri="{FF2B5EF4-FFF2-40B4-BE49-F238E27FC236}">
                <a16:creationId xmlns:a16="http://schemas.microsoft.com/office/drawing/2014/main" id="{BDF481C1-E092-4139-94FD-F935419785A8}"/>
              </a:ext>
            </a:extLst>
          </p:cNvPr>
          <p:cNvSpPr/>
          <p:nvPr/>
        </p:nvSpPr>
        <p:spPr>
          <a:xfrm>
            <a:off x="1818271" y="2568973"/>
            <a:ext cx="276894" cy="18274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B61910B-69EA-47C8-B81E-0B5B1C7409CC}"/>
              </a:ext>
            </a:extLst>
          </p:cNvPr>
          <p:cNvSpPr txBox="1"/>
          <p:nvPr/>
        </p:nvSpPr>
        <p:spPr>
          <a:xfrm>
            <a:off x="2312988" y="3292781"/>
            <a:ext cx="4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Fay</a:t>
            </a:r>
          </a:p>
        </p:txBody>
      </p:sp>
      <p:sp>
        <p:nvSpPr>
          <p:cNvPr id="254" name="Sağ Ayraç 253">
            <a:extLst>
              <a:ext uri="{FF2B5EF4-FFF2-40B4-BE49-F238E27FC236}">
                <a16:creationId xmlns:a16="http://schemas.microsoft.com/office/drawing/2014/main" id="{E9FD09DC-F8CB-45D7-BF69-CFBFB88E02B6}"/>
              </a:ext>
            </a:extLst>
          </p:cNvPr>
          <p:cNvSpPr/>
          <p:nvPr/>
        </p:nvSpPr>
        <p:spPr>
          <a:xfrm>
            <a:off x="1792413" y="5008563"/>
            <a:ext cx="276894" cy="18274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5" name="Freeform 201">
            <a:extLst>
              <a:ext uri="{FF2B5EF4-FFF2-40B4-BE49-F238E27FC236}">
                <a16:creationId xmlns:a16="http://schemas.microsoft.com/office/drawing/2014/main" id="{5B35605A-833E-4407-BF2C-95686AEB4453}"/>
              </a:ext>
            </a:extLst>
          </p:cNvPr>
          <p:cNvSpPr>
            <a:spLocks noEditPoints="1"/>
          </p:cNvSpPr>
          <p:nvPr/>
        </p:nvSpPr>
        <p:spPr bwMode="auto">
          <a:xfrm>
            <a:off x="5371554" y="619125"/>
            <a:ext cx="277813" cy="3929063"/>
          </a:xfrm>
          <a:custGeom>
            <a:avLst/>
            <a:gdLst>
              <a:gd name="T0" fmla="*/ 336 w 507"/>
              <a:gd name="T1" fmla="*/ 0 h 7180"/>
              <a:gd name="T2" fmla="*/ 501 w 507"/>
              <a:gd name="T3" fmla="*/ 79 h 7180"/>
              <a:gd name="T4" fmla="*/ 4 w 507"/>
              <a:gd name="T5" fmla="*/ 79 h 7180"/>
              <a:gd name="T6" fmla="*/ 171 w 507"/>
              <a:gd name="T7" fmla="*/ 292 h 7180"/>
              <a:gd name="T8" fmla="*/ 7 w 507"/>
              <a:gd name="T9" fmla="*/ 213 h 7180"/>
              <a:gd name="T10" fmla="*/ 504 w 507"/>
              <a:gd name="T11" fmla="*/ 213 h 7180"/>
              <a:gd name="T12" fmla="*/ 332 w 507"/>
              <a:gd name="T13" fmla="*/ 984 h 7180"/>
              <a:gd name="T14" fmla="*/ 497 w 507"/>
              <a:gd name="T15" fmla="*/ 1062 h 7180"/>
              <a:gd name="T16" fmla="*/ 0 w 507"/>
              <a:gd name="T17" fmla="*/ 1062 h 7180"/>
              <a:gd name="T18" fmla="*/ 168 w 507"/>
              <a:gd name="T19" fmla="*/ 1275 h 7180"/>
              <a:gd name="T20" fmla="*/ 3 w 507"/>
              <a:gd name="T21" fmla="*/ 1197 h 7180"/>
              <a:gd name="T22" fmla="*/ 500 w 507"/>
              <a:gd name="T23" fmla="*/ 1196 h 7180"/>
              <a:gd name="T24" fmla="*/ 336 w 507"/>
              <a:gd name="T25" fmla="*/ 1968 h 7180"/>
              <a:gd name="T26" fmla="*/ 500 w 507"/>
              <a:gd name="T27" fmla="*/ 2046 h 7180"/>
              <a:gd name="T28" fmla="*/ 3 w 507"/>
              <a:gd name="T29" fmla="*/ 2047 h 7180"/>
              <a:gd name="T30" fmla="*/ 171 w 507"/>
              <a:gd name="T31" fmla="*/ 2259 h 7180"/>
              <a:gd name="T32" fmla="*/ 7 w 507"/>
              <a:gd name="T33" fmla="*/ 2181 h 7180"/>
              <a:gd name="T34" fmla="*/ 503 w 507"/>
              <a:gd name="T35" fmla="*/ 2180 h 7180"/>
              <a:gd name="T36" fmla="*/ 333 w 507"/>
              <a:gd name="T37" fmla="*/ 2955 h 7180"/>
              <a:gd name="T38" fmla="*/ 497 w 507"/>
              <a:gd name="T39" fmla="*/ 3033 h 7180"/>
              <a:gd name="T40" fmla="*/ 1 w 507"/>
              <a:gd name="T41" fmla="*/ 3034 h 7180"/>
              <a:gd name="T42" fmla="*/ 168 w 507"/>
              <a:gd name="T43" fmla="*/ 3246 h 7180"/>
              <a:gd name="T44" fmla="*/ 4 w 507"/>
              <a:gd name="T45" fmla="*/ 3168 h 7180"/>
              <a:gd name="T46" fmla="*/ 501 w 507"/>
              <a:gd name="T47" fmla="*/ 3167 h 7180"/>
              <a:gd name="T48" fmla="*/ 338 w 507"/>
              <a:gd name="T49" fmla="*/ 4231 h 7180"/>
              <a:gd name="T50" fmla="*/ 503 w 507"/>
              <a:gd name="T51" fmla="*/ 4153 h 7180"/>
              <a:gd name="T52" fmla="*/ 6 w 507"/>
              <a:gd name="T53" fmla="*/ 4152 h 7180"/>
              <a:gd name="T54" fmla="*/ 174 w 507"/>
              <a:gd name="T55" fmla="*/ 3936 h 7180"/>
              <a:gd name="T56" fmla="*/ 9 w 507"/>
              <a:gd name="T57" fmla="*/ 4014 h 7180"/>
              <a:gd name="T58" fmla="*/ 506 w 507"/>
              <a:gd name="T59" fmla="*/ 4013 h 7180"/>
              <a:gd name="T60" fmla="*/ 339 w 507"/>
              <a:gd name="T61" fmla="*/ 5214 h 7180"/>
              <a:gd name="T62" fmla="*/ 503 w 507"/>
              <a:gd name="T63" fmla="*/ 5136 h 7180"/>
              <a:gd name="T64" fmla="*/ 7 w 507"/>
              <a:gd name="T65" fmla="*/ 5135 h 7180"/>
              <a:gd name="T66" fmla="*/ 174 w 507"/>
              <a:gd name="T67" fmla="*/ 4919 h 7180"/>
              <a:gd name="T68" fmla="*/ 10 w 507"/>
              <a:gd name="T69" fmla="*/ 4997 h 7180"/>
              <a:gd name="T70" fmla="*/ 507 w 507"/>
              <a:gd name="T71" fmla="*/ 4996 h 7180"/>
              <a:gd name="T72" fmla="*/ 338 w 507"/>
              <a:gd name="T73" fmla="*/ 6199 h 7180"/>
              <a:gd name="T74" fmla="*/ 502 w 507"/>
              <a:gd name="T75" fmla="*/ 6120 h 7180"/>
              <a:gd name="T76" fmla="*/ 5 w 507"/>
              <a:gd name="T77" fmla="*/ 6120 h 7180"/>
              <a:gd name="T78" fmla="*/ 173 w 507"/>
              <a:gd name="T79" fmla="*/ 5903 h 7180"/>
              <a:gd name="T80" fmla="*/ 9 w 507"/>
              <a:gd name="T81" fmla="*/ 5981 h 7180"/>
              <a:gd name="T82" fmla="*/ 505 w 507"/>
              <a:gd name="T83" fmla="*/ 5981 h 7180"/>
              <a:gd name="T84" fmla="*/ 339 w 507"/>
              <a:gd name="T85" fmla="*/ 7180 h 7180"/>
              <a:gd name="T86" fmla="*/ 503 w 507"/>
              <a:gd name="T87" fmla="*/ 7102 h 7180"/>
              <a:gd name="T88" fmla="*/ 6 w 507"/>
              <a:gd name="T89" fmla="*/ 7101 h 7180"/>
              <a:gd name="T90" fmla="*/ 174 w 507"/>
              <a:gd name="T91" fmla="*/ 6885 h 7180"/>
              <a:gd name="T92" fmla="*/ 10 w 507"/>
              <a:gd name="T93" fmla="*/ 6963 h 7180"/>
              <a:gd name="T94" fmla="*/ 506 w 507"/>
              <a:gd name="T95" fmla="*/ 6962 h 7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7" h="7180">
                <a:moveTo>
                  <a:pt x="336" y="0"/>
                </a:moveTo>
                <a:lnTo>
                  <a:pt x="501" y="79"/>
                </a:lnTo>
                <a:lnTo>
                  <a:pt x="4" y="79"/>
                </a:lnTo>
                <a:moveTo>
                  <a:pt x="171" y="292"/>
                </a:moveTo>
                <a:lnTo>
                  <a:pt x="7" y="213"/>
                </a:lnTo>
                <a:lnTo>
                  <a:pt x="504" y="213"/>
                </a:lnTo>
                <a:moveTo>
                  <a:pt x="332" y="984"/>
                </a:moveTo>
                <a:lnTo>
                  <a:pt x="497" y="1062"/>
                </a:lnTo>
                <a:lnTo>
                  <a:pt x="0" y="1062"/>
                </a:lnTo>
                <a:moveTo>
                  <a:pt x="168" y="1275"/>
                </a:moveTo>
                <a:lnTo>
                  <a:pt x="3" y="1197"/>
                </a:lnTo>
                <a:lnTo>
                  <a:pt x="500" y="1196"/>
                </a:lnTo>
                <a:moveTo>
                  <a:pt x="336" y="1968"/>
                </a:moveTo>
                <a:lnTo>
                  <a:pt x="500" y="2046"/>
                </a:lnTo>
                <a:lnTo>
                  <a:pt x="3" y="2047"/>
                </a:lnTo>
                <a:moveTo>
                  <a:pt x="171" y="2259"/>
                </a:moveTo>
                <a:lnTo>
                  <a:pt x="7" y="2181"/>
                </a:lnTo>
                <a:lnTo>
                  <a:pt x="503" y="2180"/>
                </a:lnTo>
                <a:moveTo>
                  <a:pt x="333" y="2955"/>
                </a:moveTo>
                <a:lnTo>
                  <a:pt x="497" y="3033"/>
                </a:lnTo>
                <a:lnTo>
                  <a:pt x="1" y="3034"/>
                </a:lnTo>
                <a:moveTo>
                  <a:pt x="168" y="3246"/>
                </a:moveTo>
                <a:lnTo>
                  <a:pt x="4" y="3168"/>
                </a:lnTo>
                <a:lnTo>
                  <a:pt x="501" y="3167"/>
                </a:lnTo>
                <a:moveTo>
                  <a:pt x="338" y="4231"/>
                </a:moveTo>
                <a:lnTo>
                  <a:pt x="503" y="4153"/>
                </a:lnTo>
                <a:lnTo>
                  <a:pt x="6" y="4152"/>
                </a:lnTo>
                <a:moveTo>
                  <a:pt x="174" y="3936"/>
                </a:moveTo>
                <a:lnTo>
                  <a:pt x="9" y="4014"/>
                </a:lnTo>
                <a:lnTo>
                  <a:pt x="506" y="4013"/>
                </a:lnTo>
                <a:moveTo>
                  <a:pt x="339" y="5214"/>
                </a:moveTo>
                <a:lnTo>
                  <a:pt x="503" y="5136"/>
                </a:lnTo>
                <a:lnTo>
                  <a:pt x="7" y="5135"/>
                </a:lnTo>
                <a:moveTo>
                  <a:pt x="174" y="4919"/>
                </a:moveTo>
                <a:lnTo>
                  <a:pt x="10" y="4997"/>
                </a:lnTo>
                <a:lnTo>
                  <a:pt x="507" y="4996"/>
                </a:lnTo>
                <a:moveTo>
                  <a:pt x="338" y="6199"/>
                </a:moveTo>
                <a:lnTo>
                  <a:pt x="502" y="6120"/>
                </a:lnTo>
                <a:lnTo>
                  <a:pt x="5" y="6120"/>
                </a:lnTo>
                <a:moveTo>
                  <a:pt x="173" y="5903"/>
                </a:moveTo>
                <a:lnTo>
                  <a:pt x="9" y="5981"/>
                </a:lnTo>
                <a:lnTo>
                  <a:pt x="505" y="5981"/>
                </a:lnTo>
                <a:moveTo>
                  <a:pt x="339" y="7180"/>
                </a:moveTo>
                <a:lnTo>
                  <a:pt x="503" y="7102"/>
                </a:lnTo>
                <a:lnTo>
                  <a:pt x="6" y="7101"/>
                </a:lnTo>
                <a:moveTo>
                  <a:pt x="174" y="6885"/>
                </a:moveTo>
                <a:lnTo>
                  <a:pt x="10" y="6963"/>
                </a:lnTo>
                <a:lnTo>
                  <a:pt x="506" y="6962"/>
                </a:lnTo>
              </a:path>
            </a:pathLst>
          </a:cu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7" name="Metin kutusu 256">
            <a:extLst>
              <a:ext uri="{FF2B5EF4-FFF2-40B4-BE49-F238E27FC236}">
                <a16:creationId xmlns:a16="http://schemas.microsoft.com/office/drawing/2014/main" id="{B2771587-42F3-4A07-A9D2-C3DA11A5F8D8}"/>
              </a:ext>
            </a:extLst>
          </p:cNvPr>
          <p:cNvSpPr txBox="1"/>
          <p:nvPr/>
        </p:nvSpPr>
        <p:spPr>
          <a:xfrm>
            <a:off x="2335888" y="5765284"/>
            <a:ext cx="4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Fay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379EA79-B7BD-4BDF-BD82-FEF421716999}"/>
              </a:ext>
            </a:extLst>
          </p:cNvPr>
          <p:cNvSpPr txBox="1"/>
          <p:nvPr/>
        </p:nvSpPr>
        <p:spPr>
          <a:xfrm>
            <a:off x="6670218" y="1064696"/>
            <a:ext cx="21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Sağa Yanal Atımlı Fay</a:t>
            </a:r>
          </a:p>
          <a:p>
            <a:r>
              <a:rPr lang="tr-TR" dirty="0" err="1"/>
              <a:t>Transform</a:t>
            </a:r>
            <a:r>
              <a:rPr lang="tr-TR" dirty="0"/>
              <a:t> Fay</a:t>
            </a:r>
          </a:p>
        </p:txBody>
      </p:sp>
      <p:sp>
        <p:nvSpPr>
          <p:cNvPr id="258" name="Sağ Ayraç 257">
            <a:extLst>
              <a:ext uri="{FF2B5EF4-FFF2-40B4-BE49-F238E27FC236}">
                <a16:creationId xmlns:a16="http://schemas.microsoft.com/office/drawing/2014/main" id="{DC3D347C-D93C-4B05-8A9F-5BE5473B443F}"/>
              </a:ext>
            </a:extLst>
          </p:cNvPr>
          <p:cNvSpPr/>
          <p:nvPr/>
        </p:nvSpPr>
        <p:spPr>
          <a:xfrm>
            <a:off x="6097502" y="635001"/>
            <a:ext cx="276894" cy="18274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9" name="Metin kutusu 258">
            <a:extLst>
              <a:ext uri="{FF2B5EF4-FFF2-40B4-BE49-F238E27FC236}">
                <a16:creationId xmlns:a16="http://schemas.microsoft.com/office/drawing/2014/main" id="{158C4868-8B59-4943-8747-1EE82A2A5947}"/>
              </a:ext>
            </a:extLst>
          </p:cNvPr>
          <p:cNvSpPr txBox="1"/>
          <p:nvPr/>
        </p:nvSpPr>
        <p:spPr>
          <a:xfrm>
            <a:off x="6642049" y="3274794"/>
            <a:ext cx="2084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Sola Yanal Atımlı Fay</a:t>
            </a:r>
          </a:p>
          <a:p>
            <a:r>
              <a:rPr lang="tr-TR" dirty="0" err="1"/>
              <a:t>Transform</a:t>
            </a:r>
            <a:r>
              <a:rPr lang="tr-TR" dirty="0"/>
              <a:t> Fay</a:t>
            </a:r>
          </a:p>
        </p:txBody>
      </p:sp>
      <p:sp>
        <p:nvSpPr>
          <p:cNvPr id="260" name="Sağ Ayraç 259">
            <a:extLst>
              <a:ext uri="{FF2B5EF4-FFF2-40B4-BE49-F238E27FC236}">
                <a16:creationId xmlns:a16="http://schemas.microsoft.com/office/drawing/2014/main" id="{7405772D-D942-40E6-BF8F-872B1BC155D6}"/>
              </a:ext>
            </a:extLst>
          </p:cNvPr>
          <p:cNvSpPr/>
          <p:nvPr/>
        </p:nvSpPr>
        <p:spPr>
          <a:xfrm>
            <a:off x="6322035" y="2808253"/>
            <a:ext cx="276894" cy="18274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1" name="Metin kutusu 260">
            <a:extLst>
              <a:ext uri="{FF2B5EF4-FFF2-40B4-BE49-F238E27FC236}">
                <a16:creationId xmlns:a16="http://schemas.microsoft.com/office/drawing/2014/main" id="{7D10A059-75C9-4089-B48F-D73A63BF1C1C}"/>
              </a:ext>
            </a:extLst>
          </p:cNvPr>
          <p:cNvSpPr txBox="1"/>
          <p:nvPr/>
        </p:nvSpPr>
        <p:spPr>
          <a:xfrm>
            <a:off x="6875005" y="5580857"/>
            <a:ext cx="92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Ters Fay</a:t>
            </a:r>
          </a:p>
        </p:txBody>
      </p:sp>
      <p:sp>
        <p:nvSpPr>
          <p:cNvPr id="262" name="Sağ Ayraç 261">
            <a:extLst>
              <a:ext uri="{FF2B5EF4-FFF2-40B4-BE49-F238E27FC236}">
                <a16:creationId xmlns:a16="http://schemas.microsoft.com/office/drawing/2014/main" id="{2E94C1AF-2021-4469-8EC5-1A6165BF6626}"/>
              </a:ext>
            </a:extLst>
          </p:cNvPr>
          <p:cNvSpPr/>
          <p:nvPr/>
        </p:nvSpPr>
        <p:spPr>
          <a:xfrm>
            <a:off x="6368170" y="4905111"/>
            <a:ext cx="276894" cy="18274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78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85625B17-5389-4F25-9C9B-0B728F2249C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42913" y="-457199"/>
            <a:ext cx="1423987" cy="145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F1730B7-CD55-4725-A4C4-7E8246715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65" y="247193"/>
            <a:ext cx="86430" cy="9477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8777631-EECA-4A3B-B406-DD3ED94F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65" y="925844"/>
            <a:ext cx="87484" cy="9594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DD9369AF-C491-440F-84EE-2AB8D91D9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65" y="1603325"/>
            <a:ext cx="86430" cy="9477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2B35D38F-C93E-4F72-AAC0-4A161DF15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65" y="-431457"/>
            <a:ext cx="87484" cy="9594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6685039-A9F8-4687-877A-3287DD8CA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55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E80EA728-DC48-46B4-A93E-EE3929AFE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67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DE3F96D-9A9C-4FC9-A0EB-2063DBA4D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579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F58E008-BC20-414B-AA99-78CBDC944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790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DBE31C3-A450-467D-B4EE-C4B5BB856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02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452B6AD-3079-4482-AF4F-1EFB8A742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214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9AE4F13-CDA8-4546-803D-8F6C83A2D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26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B25C669D-B24A-4E6C-A9CC-DEAA71BAF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637" y="960947"/>
            <a:ext cx="106456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24B43DF7-9E30-4F8F-B2B8-2956F87E2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849" y="960947"/>
            <a:ext cx="93808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458A542-67A7-4526-81CD-FE16F1887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87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FAFD0EDC-7D6C-4C8F-A6DD-CE4B944C6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44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ADB5FB65-16E4-448C-B461-3F0340CA3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55" y="1638427"/>
            <a:ext cx="52701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462EEAEB-43AF-41F4-8B85-C3A8CF6CA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11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80D4190D-BEF5-4F17-B5DA-ED31F4C5A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68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DA4777AE-0813-4307-A77C-DC6D7355D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8" y="1638427"/>
            <a:ext cx="52701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EE33C3B-41E9-4BFD-BBD4-6C70FE64F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434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5D82F1C5-8E56-4367-8A03-FADD62675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891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F7EED4CA-5609-4B2F-8F27-C7C4575EB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402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1E846FB9-9377-4269-8EFA-6FDD165B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858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8F5B6A25-6AA4-425F-837E-95CDBB1D3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368" y="1638427"/>
            <a:ext cx="52701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0AD38469-89EF-40BD-BE3B-AFA3C9F47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825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6F61409D-00D5-493E-A950-1663394BC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281" y="1638427"/>
            <a:ext cx="53755" cy="26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Rectangle 31">
            <a:extLst>
              <a:ext uri="{FF2B5EF4-FFF2-40B4-BE49-F238E27FC236}">
                <a16:creationId xmlns:a16="http://schemas.microsoft.com/office/drawing/2014/main" id="{C68430E4-B483-44AA-9AC6-BC37EB190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56" y="282296"/>
            <a:ext cx="213967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785260C0-4202-4D09-8755-0145E35FF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579" y="282296"/>
            <a:ext cx="212913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421459FE-CB6C-41F4-A674-C7A05A0B4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247" y="282296"/>
            <a:ext cx="212913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C502E2C3-FC5C-4832-A35D-7E6B53227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915" y="282296"/>
            <a:ext cx="213967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D2841F1D-5916-45C4-A0B3-227D7F1EE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84" y="282296"/>
            <a:ext cx="201318" cy="257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77DFFF65-A579-4E14-8937-5C91F34EF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856" y="-383483"/>
            <a:ext cx="1269046" cy="0"/>
          </a:xfrm>
          <a:prstGeom prst="line">
            <a:avLst/>
          </a:prstGeom>
          <a:noFill/>
          <a:ln w="365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59963800-C652-46FA-B03B-50EAE9F9D8BD}"/>
              </a:ext>
            </a:extLst>
          </p:cNvPr>
          <p:cNvSpPr>
            <a:spLocks noEditPoints="1"/>
          </p:cNvSpPr>
          <p:nvPr/>
        </p:nvSpPr>
        <p:spPr bwMode="auto">
          <a:xfrm>
            <a:off x="4673190" y="6253251"/>
            <a:ext cx="961271" cy="933729"/>
          </a:xfrm>
          <a:custGeom>
            <a:avLst/>
            <a:gdLst>
              <a:gd name="T0" fmla="*/ 664 w 1523"/>
              <a:gd name="T1" fmla="*/ 0 h 1355"/>
              <a:gd name="T2" fmla="*/ 865 w 1523"/>
              <a:gd name="T3" fmla="*/ 287 h 1355"/>
              <a:gd name="T4" fmla="*/ 664 w 1523"/>
              <a:gd name="T5" fmla="*/ 287 h 1355"/>
              <a:gd name="T6" fmla="*/ 864 w 1523"/>
              <a:gd name="T7" fmla="*/ 0 h 1355"/>
              <a:gd name="T8" fmla="*/ 0 w 1523"/>
              <a:gd name="T9" fmla="*/ 1127 h 1355"/>
              <a:gd name="T10" fmla="*/ 1523 w 1523"/>
              <a:gd name="T11" fmla="*/ 1127 h 1355"/>
              <a:gd name="T12" fmla="*/ 872 w 1523"/>
              <a:gd name="T13" fmla="*/ 969 h 1355"/>
              <a:gd name="T14" fmla="*/ 764 w 1523"/>
              <a:gd name="T15" fmla="*/ 1119 h 1355"/>
              <a:gd name="T16" fmla="*/ 651 w 1523"/>
              <a:gd name="T17" fmla="*/ 969 h 1355"/>
              <a:gd name="T18" fmla="*/ 870 w 1523"/>
              <a:gd name="T19" fmla="*/ 1205 h 1355"/>
              <a:gd name="T20" fmla="*/ 764 w 1523"/>
              <a:gd name="T21" fmla="*/ 1355 h 1355"/>
              <a:gd name="T22" fmla="*/ 649 w 1523"/>
              <a:gd name="T23" fmla="*/ 1205 h 1355"/>
              <a:gd name="T24" fmla="*/ 764 w 1523"/>
              <a:gd name="T25" fmla="*/ 758 h 1355"/>
              <a:gd name="T26" fmla="*/ 764 w 1523"/>
              <a:gd name="T27" fmla="*/ 1119 h 1355"/>
              <a:gd name="T28" fmla="*/ 764 w 1523"/>
              <a:gd name="T29" fmla="*/ 1354 h 1355"/>
              <a:gd name="T30" fmla="*/ 764 w 1523"/>
              <a:gd name="T31" fmla="*/ 1135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23" h="1355">
                <a:moveTo>
                  <a:pt x="664" y="0"/>
                </a:moveTo>
                <a:lnTo>
                  <a:pt x="865" y="287"/>
                </a:lnTo>
                <a:moveTo>
                  <a:pt x="664" y="287"/>
                </a:moveTo>
                <a:lnTo>
                  <a:pt x="864" y="0"/>
                </a:lnTo>
                <a:moveTo>
                  <a:pt x="0" y="1127"/>
                </a:moveTo>
                <a:lnTo>
                  <a:pt x="1523" y="1127"/>
                </a:lnTo>
                <a:moveTo>
                  <a:pt x="872" y="969"/>
                </a:moveTo>
                <a:lnTo>
                  <a:pt x="764" y="1119"/>
                </a:lnTo>
                <a:lnTo>
                  <a:pt x="651" y="969"/>
                </a:lnTo>
                <a:moveTo>
                  <a:pt x="870" y="1205"/>
                </a:moveTo>
                <a:lnTo>
                  <a:pt x="764" y="1355"/>
                </a:lnTo>
                <a:lnTo>
                  <a:pt x="649" y="1205"/>
                </a:lnTo>
                <a:moveTo>
                  <a:pt x="764" y="758"/>
                </a:moveTo>
                <a:lnTo>
                  <a:pt x="764" y="1119"/>
                </a:lnTo>
                <a:moveTo>
                  <a:pt x="764" y="1354"/>
                </a:moveTo>
                <a:lnTo>
                  <a:pt x="764" y="1135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Line 38">
            <a:extLst>
              <a:ext uri="{FF2B5EF4-FFF2-40B4-BE49-F238E27FC236}">
                <a16:creationId xmlns:a16="http://schemas.microsoft.com/office/drawing/2014/main" id="{89FF9692-A4C3-4018-B59F-14276D478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3639276"/>
            <a:ext cx="129645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A99C967E-4130-44F3-96E6-CF77F4C3865C}"/>
              </a:ext>
            </a:extLst>
          </p:cNvPr>
          <p:cNvSpPr>
            <a:spLocks/>
          </p:cNvSpPr>
          <p:nvPr/>
        </p:nvSpPr>
        <p:spPr bwMode="auto">
          <a:xfrm>
            <a:off x="5095854" y="3535138"/>
            <a:ext cx="116996" cy="209446"/>
          </a:xfrm>
          <a:custGeom>
            <a:avLst/>
            <a:gdLst>
              <a:gd name="T0" fmla="*/ 185 w 185"/>
              <a:gd name="T1" fmla="*/ 150 h 303"/>
              <a:gd name="T2" fmla="*/ 94 w 185"/>
              <a:gd name="T3" fmla="*/ 303 h 303"/>
              <a:gd name="T4" fmla="*/ 0 w 185"/>
              <a:gd name="T5" fmla="*/ 150 h 303"/>
              <a:gd name="T6" fmla="*/ 94 w 185"/>
              <a:gd name="T7" fmla="*/ 0 h 303"/>
              <a:gd name="T8" fmla="*/ 185 w 185"/>
              <a:gd name="T9" fmla="*/ 15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" h="303">
                <a:moveTo>
                  <a:pt x="185" y="150"/>
                </a:moveTo>
                <a:lnTo>
                  <a:pt x="94" y="303"/>
                </a:lnTo>
                <a:lnTo>
                  <a:pt x="0" y="150"/>
                </a:lnTo>
                <a:lnTo>
                  <a:pt x="94" y="0"/>
                </a:lnTo>
                <a:lnTo>
                  <a:pt x="185" y="150"/>
                </a:ln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Line 40">
            <a:extLst>
              <a:ext uri="{FF2B5EF4-FFF2-40B4-BE49-F238E27FC236}">
                <a16:creationId xmlns:a16="http://schemas.microsoft.com/office/drawing/2014/main" id="{DA37F26B-DA1F-493B-A1C1-66BCB889C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2960626"/>
            <a:ext cx="1296450" cy="0"/>
          </a:xfrm>
          <a:prstGeom prst="line">
            <a:avLst/>
          </a:prstGeom>
          <a:noFill/>
          <a:ln w="60325" cap="flat">
            <a:solidFill>
              <a:srgbClr val="E24E5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Line 41">
            <a:extLst>
              <a:ext uri="{FF2B5EF4-FFF2-40B4-BE49-F238E27FC236}">
                <a16:creationId xmlns:a16="http://schemas.microsoft.com/office/drawing/2014/main" id="{E4D39143-4626-4656-904B-9A3367AE0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2281975"/>
            <a:ext cx="1296450" cy="0"/>
          </a:xfrm>
          <a:prstGeom prst="line">
            <a:avLst/>
          </a:prstGeom>
          <a:noFill/>
          <a:ln w="25400" cap="flat">
            <a:solidFill>
              <a:srgbClr val="E24E5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Line 42">
            <a:extLst>
              <a:ext uri="{FF2B5EF4-FFF2-40B4-BE49-F238E27FC236}">
                <a16:creationId xmlns:a16="http://schemas.microsoft.com/office/drawing/2014/main" id="{98F15E56-F8AE-4B00-8C20-F305511B3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1604495"/>
            <a:ext cx="1296450" cy="0"/>
          </a:xfrm>
          <a:prstGeom prst="line">
            <a:avLst/>
          </a:prstGeom>
          <a:noFill/>
          <a:ln w="25400" cap="flat">
            <a:solidFill>
              <a:srgbClr val="00A76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Line 43">
            <a:extLst>
              <a:ext uri="{FF2B5EF4-FFF2-40B4-BE49-F238E27FC236}">
                <a16:creationId xmlns:a16="http://schemas.microsoft.com/office/drawing/2014/main" id="{E9CAA368-BC93-44D3-8B97-00D466DB9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925844"/>
            <a:ext cx="1296450" cy="0"/>
          </a:xfrm>
          <a:prstGeom prst="line">
            <a:avLst/>
          </a:prstGeom>
          <a:noFill/>
          <a:ln w="25400" cap="flat">
            <a:solidFill>
              <a:srgbClr val="DA00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EA9B08FF-4DC5-4F5B-AA45-C5A6A3E48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979" y="226132"/>
            <a:ext cx="52701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CF985FAF-A141-42A2-BD84-E05E84CDC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435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19E73240-CAD1-48C1-82B2-80179D5D6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892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47">
            <a:extLst>
              <a:ext uri="{FF2B5EF4-FFF2-40B4-BE49-F238E27FC236}">
                <a16:creationId xmlns:a16="http://schemas.microsoft.com/office/drawing/2014/main" id="{756CF23D-E974-448B-B16E-D56D45F2B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402" y="226132"/>
            <a:ext cx="52701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Rectangle 48">
            <a:extLst>
              <a:ext uri="{FF2B5EF4-FFF2-40B4-BE49-F238E27FC236}">
                <a16:creationId xmlns:a16="http://schemas.microsoft.com/office/drawing/2014/main" id="{01BE27DA-F565-481C-B115-F9199325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858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Rectangle 49">
            <a:extLst>
              <a:ext uri="{FF2B5EF4-FFF2-40B4-BE49-F238E27FC236}">
                <a16:creationId xmlns:a16="http://schemas.microsoft.com/office/drawing/2014/main" id="{F7607E66-A034-4D8F-9269-6F4A84E16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315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id="{AFE08100-3745-4598-8404-6D8FAEBF9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826" y="226132"/>
            <a:ext cx="52701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51">
            <a:extLst>
              <a:ext uri="{FF2B5EF4-FFF2-40B4-BE49-F238E27FC236}">
                <a16:creationId xmlns:a16="http://schemas.microsoft.com/office/drawing/2014/main" id="{37023CBA-E72F-493C-BE6C-BEFD1F71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282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Rectangle 52">
            <a:extLst>
              <a:ext uri="{FF2B5EF4-FFF2-40B4-BE49-F238E27FC236}">
                <a16:creationId xmlns:a16="http://schemas.microsoft.com/office/drawing/2014/main" id="{FF4346D7-BD1A-4C5A-82E7-844107B27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739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Rectangle 53">
            <a:extLst>
              <a:ext uri="{FF2B5EF4-FFF2-40B4-BE49-F238E27FC236}">
                <a16:creationId xmlns:a16="http://schemas.microsoft.com/office/drawing/2014/main" id="{7A878D3F-40B7-4DAB-9466-2BB801E6C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4249" y="226132"/>
            <a:ext cx="52701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Rectangle 54">
            <a:extLst>
              <a:ext uri="{FF2B5EF4-FFF2-40B4-BE49-F238E27FC236}">
                <a16:creationId xmlns:a16="http://schemas.microsoft.com/office/drawing/2014/main" id="{7B8EBAB7-B6F5-40AC-B82D-317029A83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705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Rectangle 55">
            <a:extLst>
              <a:ext uri="{FF2B5EF4-FFF2-40B4-BE49-F238E27FC236}">
                <a16:creationId xmlns:a16="http://schemas.microsoft.com/office/drawing/2014/main" id="{CBB1272D-C94B-4618-BA4C-A09DFE6D3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7162" y="226132"/>
            <a:ext cx="53755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Rectangle 56">
            <a:extLst>
              <a:ext uri="{FF2B5EF4-FFF2-40B4-BE49-F238E27FC236}">
                <a16:creationId xmlns:a16="http://schemas.microsoft.com/office/drawing/2014/main" id="{EBEDAE6C-C88E-4B4E-994B-6E76AD1FB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673" y="226132"/>
            <a:ext cx="14756" cy="43294"/>
          </a:xfrm>
          <a:prstGeom prst="rect">
            <a:avLst/>
          </a:prstGeom>
          <a:solidFill>
            <a:srgbClr val="E24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Line 57">
            <a:extLst>
              <a:ext uri="{FF2B5EF4-FFF2-40B4-BE49-F238E27FC236}">
                <a16:creationId xmlns:a16="http://schemas.microsoft.com/office/drawing/2014/main" id="{6A6B570C-DD76-43DE-BDC0-BE9A23EA6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79" y="6399511"/>
            <a:ext cx="1296450" cy="0"/>
          </a:xfrm>
          <a:prstGeom prst="line">
            <a:avLst/>
          </a:prstGeom>
          <a:noFill/>
          <a:ln w="30163" cap="flat">
            <a:solidFill>
              <a:srgbClr val="E24E5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Line 58">
            <a:extLst>
              <a:ext uri="{FF2B5EF4-FFF2-40B4-BE49-F238E27FC236}">
                <a16:creationId xmlns:a16="http://schemas.microsoft.com/office/drawing/2014/main" id="{6A1148FA-15BD-4B5C-9A3A-D7BB13F12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79" y="5722031"/>
            <a:ext cx="1296450" cy="0"/>
          </a:xfrm>
          <a:prstGeom prst="line">
            <a:avLst/>
          </a:prstGeom>
          <a:noFill/>
          <a:ln w="25400" cap="flat">
            <a:solidFill>
              <a:srgbClr val="B251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Line 59">
            <a:extLst>
              <a:ext uri="{FF2B5EF4-FFF2-40B4-BE49-F238E27FC236}">
                <a16:creationId xmlns:a16="http://schemas.microsoft.com/office/drawing/2014/main" id="{B4205CD8-4BED-4BFA-8454-2D894A2C3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79" y="5043381"/>
            <a:ext cx="1296450" cy="0"/>
          </a:xfrm>
          <a:prstGeom prst="line">
            <a:avLst/>
          </a:prstGeom>
          <a:noFill/>
          <a:ln w="31750" cap="flat">
            <a:solidFill>
              <a:srgbClr val="6A55A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Rectangle 60">
            <a:extLst>
              <a:ext uri="{FF2B5EF4-FFF2-40B4-BE49-F238E27FC236}">
                <a16:creationId xmlns:a16="http://schemas.microsoft.com/office/drawing/2014/main" id="{4DFE0F07-C30A-4D00-BFB0-A4A858B0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55" y="4357710"/>
            <a:ext cx="107511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B47C22AD-8A6D-4A24-9A73-3EECC980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67" y="4357710"/>
            <a:ext cx="107511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Rectangle 62">
            <a:extLst>
              <a:ext uri="{FF2B5EF4-FFF2-40B4-BE49-F238E27FC236}">
                <a16:creationId xmlns:a16="http://schemas.microsoft.com/office/drawing/2014/main" id="{2573325E-94DA-4E6E-A7BD-534AA2082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579" y="4357710"/>
            <a:ext cx="107511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3">
            <a:extLst>
              <a:ext uri="{FF2B5EF4-FFF2-40B4-BE49-F238E27FC236}">
                <a16:creationId xmlns:a16="http://schemas.microsoft.com/office/drawing/2014/main" id="{8713F768-DB4E-49C0-9285-2AB87C421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790" y="4357710"/>
            <a:ext cx="107511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Rectangle 64">
            <a:extLst>
              <a:ext uri="{FF2B5EF4-FFF2-40B4-BE49-F238E27FC236}">
                <a16:creationId xmlns:a16="http://schemas.microsoft.com/office/drawing/2014/main" id="{0961E351-5F5B-412D-87C7-76A2DD3B5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057" y="4357710"/>
            <a:ext cx="106456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Rectangle 65">
            <a:extLst>
              <a:ext uri="{FF2B5EF4-FFF2-40B4-BE49-F238E27FC236}">
                <a16:creationId xmlns:a16="http://schemas.microsoft.com/office/drawing/2014/main" id="{4983E638-C340-474B-80BF-9D9661F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68" y="4357710"/>
            <a:ext cx="106456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45990A8A-9DD3-4618-964A-8ECB7A3C6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480" y="4357710"/>
            <a:ext cx="106456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67">
            <a:extLst>
              <a:ext uri="{FF2B5EF4-FFF2-40B4-BE49-F238E27FC236}">
                <a16:creationId xmlns:a16="http://schemas.microsoft.com/office/drawing/2014/main" id="{A02A2FB4-66A1-4EAE-8A88-FE042D922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692" y="4357710"/>
            <a:ext cx="106456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E1BCB5F0-6E7A-4D36-B029-A6C0E98ED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904" y="4357710"/>
            <a:ext cx="92754" cy="14041"/>
          </a:xfrm>
          <a:prstGeom prst="rect">
            <a:avLst/>
          </a:prstGeom>
          <a:solidFill>
            <a:srgbClr val="6A5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Line 69">
            <a:extLst>
              <a:ext uri="{FF2B5EF4-FFF2-40B4-BE49-F238E27FC236}">
                <a16:creationId xmlns:a16="http://schemas.microsoft.com/office/drawing/2014/main" id="{9C67BDCA-1DD1-4DC8-B149-D187791CD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155" y="3687249"/>
            <a:ext cx="1375502" cy="0"/>
          </a:xfrm>
          <a:prstGeom prst="line">
            <a:avLst/>
          </a:prstGeom>
          <a:noFill/>
          <a:ln w="19050" cap="flat">
            <a:solidFill>
              <a:srgbClr val="6A55A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497A6167-D74D-4537-9A45-512993D83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55" y="2998068"/>
            <a:ext cx="107511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0471F55A-4965-4F08-A0FB-DEC6A3E8B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67" y="2998068"/>
            <a:ext cx="107511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Rectangle 72">
            <a:extLst>
              <a:ext uri="{FF2B5EF4-FFF2-40B4-BE49-F238E27FC236}">
                <a16:creationId xmlns:a16="http://schemas.microsoft.com/office/drawing/2014/main" id="{338EFA7E-333A-4F06-8EE0-4854E4AD0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579" y="2998068"/>
            <a:ext cx="107511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Rectangle 73">
            <a:extLst>
              <a:ext uri="{FF2B5EF4-FFF2-40B4-BE49-F238E27FC236}">
                <a16:creationId xmlns:a16="http://schemas.microsoft.com/office/drawing/2014/main" id="{4FADFDDE-161A-4251-8F4E-9F555A0AB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790" y="2998068"/>
            <a:ext cx="107511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Rectangle 74">
            <a:extLst>
              <a:ext uri="{FF2B5EF4-FFF2-40B4-BE49-F238E27FC236}">
                <a16:creationId xmlns:a16="http://schemas.microsoft.com/office/drawing/2014/main" id="{DB24E4F7-04B4-4DDE-8784-9EDCA2536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057" y="2998068"/>
            <a:ext cx="106456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Rectangle 75">
            <a:extLst>
              <a:ext uri="{FF2B5EF4-FFF2-40B4-BE49-F238E27FC236}">
                <a16:creationId xmlns:a16="http://schemas.microsoft.com/office/drawing/2014/main" id="{D9B23578-5C97-4B4F-A4C8-9B8FC6321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68" y="2998068"/>
            <a:ext cx="106456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81B2D1BF-BF31-4E63-93EE-6C298709F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480" y="2998068"/>
            <a:ext cx="106456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Rectangle 77">
            <a:extLst>
              <a:ext uri="{FF2B5EF4-FFF2-40B4-BE49-F238E27FC236}">
                <a16:creationId xmlns:a16="http://schemas.microsoft.com/office/drawing/2014/main" id="{DF572C8B-E078-4A76-9435-8826082E8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692" y="2998068"/>
            <a:ext cx="106456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8" name="Rectangle 78">
            <a:extLst>
              <a:ext uri="{FF2B5EF4-FFF2-40B4-BE49-F238E27FC236}">
                <a16:creationId xmlns:a16="http://schemas.microsoft.com/office/drawing/2014/main" id="{BB2385BD-1B51-4BF6-9C00-BE74E686E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904" y="2998068"/>
            <a:ext cx="92754" cy="21062"/>
          </a:xfrm>
          <a:prstGeom prst="rect">
            <a:avLst/>
          </a:pr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9" name="Line 79">
            <a:extLst>
              <a:ext uri="{FF2B5EF4-FFF2-40B4-BE49-F238E27FC236}">
                <a16:creationId xmlns:a16="http://schemas.microsoft.com/office/drawing/2014/main" id="{DF65E28A-512A-473C-8BEC-B5430A180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155" y="2329948"/>
            <a:ext cx="1375502" cy="0"/>
          </a:xfrm>
          <a:prstGeom prst="line">
            <a:avLst/>
          </a:prstGeom>
          <a:noFill/>
          <a:ln w="30163" cap="flat">
            <a:solidFill>
              <a:srgbClr val="00A4D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0" name="Line 80">
            <a:extLst>
              <a:ext uri="{FF2B5EF4-FFF2-40B4-BE49-F238E27FC236}">
                <a16:creationId xmlns:a16="http://schemas.microsoft.com/office/drawing/2014/main" id="{7CBF2CFF-829E-4B25-87F8-B4D2A8CB8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060" y="4316756"/>
            <a:ext cx="1296450" cy="0"/>
          </a:xfrm>
          <a:prstGeom prst="line">
            <a:avLst/>
          </a:prstGeom>
          <a:noFill/>
          <a:ln w="222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1" name="Freeform 81">
            <a:extLst>
              <a:ext uri="{FF2B5EF4-FFF2-40B4-BE49-F238E27FC236}">
                <a16:creationId xmlns:a16="http://schemas.microsoft.com/office/drawing/2014/main" id="{865896C6-B4A9-4BAD-A3D4-971CAA8AFBFC}"/>
              </a:ext>
            </a:extLst>
          </p:cNvPr>
          <p:cNvSpPr>
            <a:spLocks/>
          </p:cNvSpPr>
          <p:nvPr/>
        </p:nvSpPr>
        <p:spPr bwMode="auto">
          <a:xfrm>
            <a:off x="5095854" y="4213789"/>
            <a:ext cx="116996" cy="208275"/>
          </a:xfrm>
          <a:custGeom>
            <a:avLst/>
            <a:gdLst>
              <a:gd name="T0" fmla="*/ 186 w 186"/>
              <a:gd name="T1" fmla="*/ 150 h 303"/>
              <a:gd name="T2" fmla="*/ 94 w 186"/>
              <a:gd name="T3" fmla="*/ 303 h 303"/>
              <a:gd name="T4" fmla="*/ 0 w 186"/>
              <a:gd name="T5" fmla="*/ 150 h 303"/>
              <a:gd name="T6" fmla="*/ 94 w 186"/>
              <a:gd name="T7" fmla="*/ 0 h 303"/>
              <a:gd name="T8" fmla="*/ 186 w 186"/>
              <a:gd name="T9" fmla="*/ 15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303">
                <a:moveTo>
                  <a:pt x="186" y="150"/>
                </a:moveTo>
                <a:lnTo>
                  <a:pt x="94" y="303"/>
                </a:lnTo>
                <a:lnTo>
                  <a:pt x="0" y="150"/>
                </a:lnTo>
                <a:lnTo>
                  <a:pt x="94" y="0"/>
                </a:lnTo>
                <a:lnTo>
                  <a:pt x="186" y="150"/>
                </a:lnTo>
                <a:close/>
              </a:path>
            </a:pathLst>
          </a:custGeom>
          <a:solidFill>
            <a:srgbClr val="FEFEFE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84546B57-7C76-46F8-B33C-5773AE03BE59}"/>
              </a:ext>
            </a:extLst>
          </p:cNvPr>
          <p:cNvSpPr>
            <a:spLocks/>
          </p:cNvSpPr>
          <p:nvPr/>
        </p:nvSpPr>
        <p:spPr bwMode="auto">
          <a:xfrm>
            <a:off x="4492952" y="4938073"/>
            <a:ext cx="83268" cy="114669"/>
          </a:xfrm>
          <a:custGeom>
            <a:avLst/>
            <a:gdLst>
              <a:gd name="T0" fmla="*/ 132 w 132"/>
              <a:gd name="T1" fmla="*/ 0 h 168"/>
              <a:gd name="T2" fmla="*/ 0 w 132"/>
              <a:gd name="T3" fmla="*/ 84 h 168"/>
              <a:gd name="T4" fmla="*/ 132 w 132"/>
              <a:gd name="T5" fmla="*/ 168 h 168"/>
              <a:gd name="T6" fmla="*/ 132 w 132"/>
              <a:gd name="T7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68">
                <a:moveTo>
                  <a:pt x="132" y="0"/>
                </a:moveTo>
                <a:lnTo>
                  <a:pt x="0" y="84"/>
                </a:lnTo>
                <a:lnTo>
                  <a:pt x="132" y="168"/>
                </a:lnTo>
                <a:lnTo>
                  <a:pt x="132" y="0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Line 83">
            <a:extLst>
              <a:ext uri="{FF2B5EF4-FFF2-40B4-BE49-F238E27FC236}">
                <a16:creationId xmlns:a16="http://schemas.microsoft.com/office/drawing/2014/main" id="{ADE56824-309E-4C1F-BCD2-79AB2DC904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4995407"/>
            <a:ext cx="129645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72F09535-901E-40F5-92BA-224A6312A9A9}"/>
              </a:ext>
            </a:extLst>
          </p:cNvPr>
          <p:cNvSpPr>
            <a:spLocks/>
          </p:cNvSpPr>
          <p:nvPr/>
        </p:nvSpPr>
        <p:spPr bwMode="auto">
          <a:xfrm>
            <a:off x="5095854" y="4892439"/>
            <a:ext cx="116996" cy="208275"/>
          </a:xfrm>
          <a:custGeom>
            <a:avLst/>
            <a:gdLst>
              <a:gd name="T0" fmla="*/ 186 w 186"/>
              <a:gd name="T1" fmla="*/ 150 h 303"/>
              <a:gd name="T2" fmla="*/ 94 w 186"/>
              <a:gd name="T3" fmla="*/ 303 h 303"/>
              <a:gd name="T4" fmla="*/ 0 w 186"/>
              <a:gd name="T5" fmla="*/ 150 h 303"/>
              <a:gd name="T6" fmla="*/ 94 w 186"/>
              <a:gd name="T7" fmla="*/ 0 h 303"/>
              <a:gd name="T8" fmla="*/ 186 w 186"/>
              <a:gd name="T9" fmla="*/ 15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303">
                <a:moveTo>
                  <a:pt x="186" y="150"/>
                </a:moveTo>
                <a:lnTo>
                  <a:pt x="94" y="303"/>
                </a:lnTo>
                <a:lnTo>
                  <a:pt x="0" y="150"/>
                </a:lnTo>
                <a:lnTo>
                  <a:pt x="94" y="0"/>
                </a:lnTo>
                <a:lnTo>
                  <a:pt x="186" y="150"/>
                </a:ln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71038F26-4E3D-4E73-834F-C1601E537DCF}"/>
              </a:ext>
            </a:extLst>
          </p:cNvPr>
          <p:cNvSpPr>
            <a:spLocks/>
          </p:cNvSpPr>
          <p:nvPr/>
        </p:nvSpPr>
        <p:spPr bwMode="auto">
          <a:xfrm>
            <a:off x="4492952" y="5616723"/>
            <a:ext cx="83268" cy="114669"/>
          </a:xfrm>
          <a:custGeom>
            <a:avLst/>
            <a:gdLst>
              <a:gd name="T0" fmla="*/ 132 w 132"/>
              <a:gd name="T1" fmla="*/ 0 h 167"/>
              <a:gd name="T2" fmla="*/ 0 w 132"/>
              <a:gd name="T3" fmla="*/ 83 h 167"/>
              <a:gd name="T4" fmla="*/ 132 w 132"/>
              <a:gd name="T5" fmla="*/ 167 h 167"/>
              <a:gd name="T6" fmla="*/ 132 w 132"/>
              <a:gd name="T7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67">
                <a:moveTo>
                  <a:pt x="132" y="0"/>
                </a:moveTo>
                <a:lnTo>
                  <a:pt x="0" y="83"/>
                </a:lnTo>
                <a:lnTo>
                  <a:pt x="132" y="167"/>
                </a:lnTo>
                <a:lnTo>
                  <a:pt x="132" y="0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Line 86">
            <a:extLst>
              <a:ext uri="{FF2B5EF4-FFF2-40B4-BE49-F238E27FC236}">
                <a16:creationId xmlns:a16="http://schemas.microsoft.com/office/drawing/2014/main" id="{5E33B3AF-D925-4413-B11A-B1B3B8B97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979" y="5674057"/>
            <a:ext cx="129645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6D522488-37C2-46FE-A451-193C2D39B79A}"/>
              </a:ext>
            </a:extLst>
          </p:cNvPr>
          <p:cNvSpPr>
            <a:spLocks/>
          </p:cNvSpPr>
          <p:nvPr/>
        </p:nvSpPr>
        <p:spPr bwMode="auto">
          <a:xfrm>
            <a:off x="5095854" y="5569920"/>
            <a:ext cx="116996" cy="209446"/>
          </a:xfrm>
          <a:custGeom>
            <a:avLst/>
            <a:gdLst>
              <a:gd name="T0" fmla="*/ 186 w 186"/>
              <a:gd name="T1" fmla="*/ 150 h 303"/>
              <a:gd name="T2" fmla="*/ 94 w 186"/>
              <a:gd name="T3" fmla="*/ 303 h 303"/>
              <a:gd name="T4" fmla="*/ 0 w 186"/>
              <a:gd name="T5" fmla="*/ 150 h 303"/>
              <a:gd name="T6" fmla="*/ 94 w 186"/>
              <a:gd name="T7" fmla="*/ 0 h 303"/>
              <a:gd name="T8" fmla="*/ 186 w 186"/>
              <a:gd name="T9" fmla="*/ 15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303">
                <a:moveTo>
                  <a:pt x="186" y="150"/>
                </a:moveTo>
                <a:lnTo>
                  <a:pt x="94" y="303"/>
                </a:lnTo>
                <a:lnTo>
                  <a:pt x="0" y="150"/>
                </a:lnTo>
                <a:lnTo>
                  <a:pt x="94" y="0"/>
                </a:lnTo>
                <a:lnTo>
                  <a:pt x="186" y="150"/>
                </a:lnTo>
                <a:close/>
              </a:path>
            </a:pathLst>
          </a:cu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8" name="Line 88">
            <a:extLst>
              <a:ext uri="{FF2B5EF4-FFF2-40B4-BE49-F238E27FC236}">
                <a16:creationId xmlns:a16="http://schemas.microsoft.com/office/drawing/2014/main" id="{05F486CA-9F3A-438F-B3C7-A14D6C085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9816" y="6351538"/>
            <a:ext cx="129645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173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64AE40BF-59BB-4319-A7E3-8600EEE2645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39988" y="-1504950"/>
            <a:ext cx="1660525" cy="168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312355-58AE-40A1-9FFC-38749B73A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615" y="7653337"/>
            <a:ext cx="2095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500" b="0" i="0" u="none" strike="noStrike" cap="none" normalizeH="0" baseline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BDAC13-CC01-4AD4-B62E-3A17D7E99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7" y="7653337"/>
            <a:ext cx="190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500" b="0" i="0" u="none" strike="noStrike" cap="none" normalizeH="0" baseline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14901CD-6C95-462E-B269-2B3A07B4D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7" y="7653337"/>
            <a:ext cx="190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500" b="0" i="0" u="none" strike="noStrike" cap="none" normalizeH="0" baseline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13EF71E-0A7F-4EAF-9B79-5CD0BE20A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927" y="7653337"/>
            <a:ext cx="190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500" b="0" i="0" u="none" strike="noStrike" cap="none" normalizeH="0" baseline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20F2967-5528-4273-A036-C45D366C4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7" y="7653337"/>
            <a:ext cx="190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500" b="0" i="0" u="none" strike="noStrike" cap="none" normalizeH="0" baseline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EABE72D-3E8A-4344-B7C2-D58EA9252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90" y="7653337"/>
            <a:ext cx="190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500" b="0" i="0" u="none" strike="noStrike" cap="none" normalizeH="0" baseline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9EEF9C3-5279-4B5B-97E8-1DEC7A208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6432550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FF38890-C314-4D77-9FFC-AB6457194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63" y="6432550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59D5650-58C3-4169-9A57-B745BCE79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6432550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FF1AB7DC-8F36-408B-AE5E-8184B18F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6432550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5592E00-D4C8-4E71-B3F1-75F41AD5F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6432550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878EA43A-8036-48B1-AE1E-2B5460EE0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6432550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B83D5E23-4B2A-483B-A7A3-4E73A3F9B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6432550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3C8E8D18-AD3D-4218-A41F-4BCFC57FE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6432550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74228B0D-4002-4E81-B0D5-9646DB02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88" y="6432550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FD7DC729-BDCC-4C48-B927-6AA5411AE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7121525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562D2D54-F135-4176-BA2E-64C882244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63" y="7121525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FE8762BE-13F2-4D22-BBFF-014C8DDF6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7121525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B72CE916-1836-4107-828B-3AC0C8E56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7121525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4152A5A6-BA28-4181-8FEB-4A2779EF3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7121525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766F232-895D-47CC-91F1-70F240B9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75" y="7121525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E21BA6D9-F8A7-4730-BDA3-6ACC5B621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7121525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7635FBB1-F08D-4AEB-839C-E53CC5361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7121525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938F1070-0303-4952-A1DC-2B4FCD80D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7121525"/>
            <a:ext cx="5873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0F00E5B3-3415-4E47-AFCF-AC1EB305E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88" y="7121525"/>
            <a:ext cx="177800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6929F5C4-4729-4D1C-AA61-E4787E79B324}"/>
              </a:ext>
            </a:extLst>
          </p:cNvPr>
          <p:cNvSpPr>
            <a:spLocks noEditPoints="1"/>
          </p:cNvSpPr>
          <p:nvPr/>
        </p:nvSpPr>
        <p:spPr bwMode="auto">
          <a:xfrm>
            <a:off x="863600" y="7762875"/>
            <a:ext cx="1404938" cy="111125"/>
          </a:xfrm>
          <a:custGeom>
            <a:avLst/>
            <a:gdLst>
              <a:gd name="T0" fmla="*/ 0 w 2000"/>
              <a:gd name="T1" fmla="*/ 80 h 159"/>
              <a:gd name="T2" fmla="*/ 1999 w 2000"/>
              <a:gd name="T3" fmla="*/ 80 h 159"/>
              <a:gd name="T4" fmla="*/ 1831 w 2000"/>
              <a:gd name="T5" fmla="*/ 0 h 159"/>
              <a:gd name="T6" fmla="*/ 2000 w 2000"/>
              <a:gd name="T7" fmla="*/ 80 h 159"/>
              <a:gd name="T8" fmla="*/ 1831 w 2000"/>
              <a:gd name="T9" fmla="*/ 159 h 159"/>
              <a:gd name="T10" fmla="*/ 1431 w 2000"/>
              <a:gd name="T11" fmla="*/ 0 h 159"/>
              <a:gd name="T12" fmla="*/ 1600 w 2000"/>
              <a:gd name="T13" fmla="*/ 80 h 159"/>
              <a:gd name="T14" fmla="*/ 1431 w 2000"/>
              <a:gd name="T15" fmla="*/ 159 h 159"/>
              <a:gd name="T16" fmla="*/ 1032 w 2000"/>
              <a:gd name="T17" fmla="*/ 0 h 159"/>
              <a:gd name="T18" fmla="*/ 1201 w 2000"/>
              <a:gd name="T19" fmla="*/ 80 h 159"/>
              <a:gd name="T20" fmla="*/ 1032 w 2000"/>
              <a:gd name="T21" fmla="*/ 159 h 159"/>
              <a:gd name="T22" fmla="*/ 632 w 2000"/>
              <a:gd name="T23" fmla="*/ 0 h 159"/>
              <a:gd name="T24" fmla="*/ 801 w 2000"/>
              <a:gd name="T25" fmla="*/ 80 h 159"/>
              <a:gd name="T26" fmla="*/ 632 w 2000"/>
              <a:gd name="T27" fmla="*/ 159 h 159"/>
              <a:gd name="T28" fmla="*/ 232 w 2000"/>
              <a:gd name="T29" fmla="*/ 0 h 159"/>
              <a:gd name="T30" fmla="*/ 401 w 2000"/>
              <a:gd name="T31" fmla="*/ 80 h 159"/>
              <a:gd name="T32" fmla="*/ 232 w 2000"/>
              <a:gd name="T33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00" h="159">
                <a:moveTo>
                  <a:pt x="0" y="80"/>
                </a:moveTo>
                <a:lnTo>
                  <a:pt x="1999" y="80"/>
                </a:lnTo>
                <a:moveTo>
                  <a:pt x="1831" y="0"/>
                </a:moveTo>
                <a:lnTo>
                  <a:pt x="2000" y="80"/>
                </a:lnTo>
                <a:lnTo>
                  <a:pt x="1831" y="159"/>
                </a:lnTo>
                <a:moveTo>
                  <a:pt x="1431" y="0"/>
                </a:moveTo>
                <a:lnTo>
                  <a:pt x="1600" y="80"/>
                </a:lnTo>
                <a:lnTo>
                  <a:pt x="1431" y="159"/>
                </a:lnTo>
                <a:moveTo>
                  <a:pt x="1032" y="0"/>
                </a:moveTo>
                <a:lnTo>
                  <a:pt x="1201" y="80"/>
                </a:lnTo>
                <a:lnTo>
                  <a:pt x="1032" y="159"/>
                </a:lnTo>
                <a:moveTo>
                  <a:pt x="632" y="0"/>
                </a:moveTo>
                <a:lnTo>
                  <a:pt x="801" y="80"/>
                </a:lnTo>
                <a:lnTo>
                  <a:pt x="632" y="159"/>
                </a:lnTo>
                <a:moveTo>
                  <a:pt x="232" y="0"/>
                </a:moveTo>
                <a:lnTo>
                  <a:pt x="401" y="80"/>
                </a:lnTo>
                <a:lnTo>
                  <a:pt x="232" y="159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Rectangle 31">
            <a:extLst>
              <a:ext uri="{FF2B5EF4-FFF2-40B4-BE49-F238E27FC236}">
                <a16:creationId xmlns:a16="http://schemas.microsoft.com/office/drawing/2014/main" id="{2CC8AD37-F70A-4723-97C0-AF034285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90" y="2054225"/>
            <a:ext cx="117475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D508876B-170A-4297-A22F-ECC6BBFBF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90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231E1970-D8FE-4D1A-B073-98DFE9522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990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C6572B90-B5E1-4410-A369-CB117B699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7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23482EF3-0E8F-4821-9D88-327A5B008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7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41E24F0C-4CB8-4281-B5D8-367DCF234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5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A448FCDF-1CCA-4456-946C-569A6376B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5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Rectangle 38">
            <a:extLst>
              <a:ext uri="{FF2B5EF4-FFF2-40B4-BE49-F238E27FC236}">
                <a16:creationId xmlns:a16="http://schemas.microsoft.com/office/drawing/2014/main" id="{BDFA6555-5AB7-43B9-A100-A9A92DD72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2" y="2054225"/>
            <a:ext cx="1190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50254524-F179-49AB-A331-DE76BD347A75}"/>
              </a:ext>
            </a:extLst>
          </p:cNvPr>
          <p:cNvSpPr>
            <a:spLocks noEditPoints="1"/>
          </p:cNvSpPr>
          <p:nvPr/>
        </p:nvSpPr>
        <p:spPr bwMode="auto">
          <a:xfrm>
            <a:off x="890588" y="246063"/>
            <a:ext cx="1392238" cy="1376363"/>
          </a:xfrm>
          <a:custGeom>
            <a:avLst/>
            <a:gdLst>
              <a:gd name="T0" fmla="*/ 0 w 1981"/>
              <a:gd name="T1" fmla="*/ 0 h 1968"/>
              <a:gd name="T2" fmla="*/ 1981 w 1981"/>
              <a:gd name="T3" fmla="*/ 0 h 1968"/>
              <a:gd name="T4" fmla="*/ 0 w 1981"/>
              <a:gd name="T5" fmla="*/ 984 h 1968"/>
              <a:gd name="T6" fmla="*/ 1981 w 1981"/>
              <a:gd name="T7" fmla="*/ 984 h 1968"/>
              <a:gd name="T8" fmla="*/ 0 w 1981"/>
              <a:gd name="T9" fmla="*/ 1968 h 1968"/>
              <a:gd name="T10" fmla="*/ 1981 w 1981"/>
              <a:gd name="T11" fmla="*/ 1968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1" h="1968">
                <a:moveTo>
                  <a:pt x="0" y="0"/>
                </a:moveTo>
                <a:lnTo>
                  <a:pt x="1981" y="0"/>
                </a:lnTo>
                <a:moveTo>
                  <a:pt x="0" y="984"/>
                </a:moveTo>
                <a:lnTo>
                  <a:pt x="1981" y="984"/>
                </a:lnTo>
                <a:moveTo>
                  <a:pt x="0" y="1968"/>
                </a:moveTo>
                <a:lnTo>
                  <a:pt x="1981" y="1968"/>
                </a:lnTo>
              </a:path>
            </a:pathLst>
          </a:cu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EF9636DB-E74B-4F82-8A73-D1B0AC9549E2}"/>
              </a:ext>
            </a:extLst>
          </p:cNvPr>
          <p:cNvSpPr>
            <a:spLocks noEditPoints="1"/>
          </p:cNvSpPr>
          <p:nvPr/>
        </p:nvSpPr>
        <p:spPr bwMode="auto">
          <a:xfrm>
            <a:off x="890588" y="2998788"/>
            <a:ext cx="1392238" cy="688975"/>
          </a:xfrm>
          <a:custGeom>
            <a:avLst/>
            <a:gdLst>
              <a:gd name="T0" fmla="*/ 0 w 1981"/>
              <a:gd name="T1" fmla="*/ 0 h 984"/>
              <a:gd name="T2" fmla="*/ 1981 w 1981"/>
              <a:gd name="T3" fmla="*/ 0 h 984"/>
              <a:gd name="T4" fmla="*/ 0 w 1981"/>
              <a:gd name="T5" fmla="*/ 984 h 984"/>
              <a:gd name="T6" fmla="*/ 1981 w 1981"/>
              <a:gd name="T7" fmla="*/ 984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81" h="984">
                <a:moveTo>
                  <a:pt x="0" y="0"/>
                </a:moveTo>
                <a:lnTo>
                  <a:pt x="1981" y="0"/>
                </a:lnTo>
                <a:moveTo>
                  <a:pt x="0" y="984"/>
                </a:moveTo>
                <a:lnTo>
                  <a:pt x="1981" y="984"/>
                </a:lnTo>
              </a:path>
            </a:pathLst>
          </a:cu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Line 41">
            <a:extLst>
              <a:ext uri="{FF2B5EF4-FFF2-40B4-BE49-F238E27FC236}">
                <a16:creationId xmlns:a16="http://schemas.microsoft.com/office/drawing/2014/main" id="{9E72BCF4-2105-4DA8-9314-D7FC45345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588" y="5753100"/>
            <a:ext cx="1392238" cy="0"/>
          </a:xfrm>
          <a:prstGeom prst="line">
            <a:avLst/>
          </a:prstGeom>
          <a:noFill/>
          <a:ln w="17463" cap="flat">
            <a:solidFill>
              <a:srgbClr val="00A4D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BF9522C6-F2CD-4432-87E2-E6174D1941F5}"/>
              </a:ext>
            </a:extLst>
          </p:cNvPr>
          <p:cNvSpPr>
            <a:spLocks/>
          </p:cNvSpPr>
          <p:nvPr/>
        </p:nvSpPr>
        <p:spPr bwMode="auto">
          <a:xfrm>
            <a:off x="1522413" y="3579813"/>
            <a:ext cx="128588" cy="101600"/>
          </a:xfrm>
          <a:custGeom>
            <a:avLst/>
            <a:gdLst>
              <a:gd name="T0" fmla="*/ 183 w 183"/>
              <a:gd name="T1" fmla="*/ 0 h 145"/>
              <a:gd name="T2" fmla="*/ 91 w 183"/>
              <a:gd name="T3" fmla="*/ 145 h 145"/>
              <a:gd name="T4" fmla="*/ 0 w 183"/>
              <a:gd name="T5" fmla="*/ 0 h 145"/>
              <a:gd name="T6" fmla="*/ 183 w 183"/>
              <a:gd name="T7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3" h="145">
                <a:moveTo>
                  <a:pt x="183" y="0"/>
                </a:moveTo>
                <a:lnTo>
                  <a:pt x="91" y="145"/>
                </a:lnTo>
                <a:lnTo>
                  <a:pt x="0" y="0"/>
                </a:lnTo>
                <a:lnTo>
                  <a:pt x="183" y="0"/>
                </a:ln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B5FEB314-CE96-4CEC-A357-6B64CB6F1FC8}"/>
              </a:ext>
            </a:extLst>
          </p:cNvPr>
          <p:cNvSpPr>
            <a:spLocks/>
          </p:cNvSpPr>
          <p:nvPr/>
        </p:nvSpPr>
        <p:spPr bwMode="auto">
          <a:xfrm>
            <a:off x="1522413" y="3697288"/>
            <a:ext cx="128588" cy="100013"/>
          </a:xfrm>
          <a:custGeom>
            <a:avLst/>
            <a:gdLst>
              <a:gd name="T0" fmla="*/ 183 w 183"/>
              <a:gd name="T1" fmla="*/ 145 h 145"/>
              <a:gd name="T2" fmla="*/ 91 w 183"/>
              <a:gd name="T3" fmla="*/ 0 h 145"/>
              <a:gd name="T4" fmla="*/ 0 w 183"/>
              <a:gd name="T5" fmla="*/ 145 h 145"/>
              <a:gd name="T6" fmla="*/ 183 w 183"/>
              <a:gd name="T7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3" h="145">
                <a:moveTo>
                  <a:pt x="183" y="145"/>
                </a:moveTo>
                <a:lnTo>
                  <a:pt x="91" y="0"/>
                </a:lnTo>
                <a:lnTo>
                  <a:pt x="0" y="145"/>
                </a:lnTo>
                <a:lnTo>
                  <a:pt x="183" y="145"/>
                </a:ln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1F35AD14-0157-4AF6-93CF-F0302D2EC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2938463"/>
            <a:ext cx="122238" cy="122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1168C10D-8999-474A-BE7B-9FA20714744E}"/>
              </a:ext>
            </a:extLst>
          </p:cNvPr>
          <p:cNvSpPr>
            <a:spLocks noEditPoints="1"/>
          </p:cNvSpPr>
          <p:nvPr/>
        </p:nvSpPr>
        <p:spPr bwMode="auto">
          <a:xfrm>
            <a:off x="1555750" y="881063"/>
            <a:ext cx="61913" cy="793750"/>
          </a:xfrm>
          <a:custGeom>
            <a:avLst/>
            <a:gdLst>
              <a:gd name="T0" fmla="*/ 0 w 88"/>
              <a:gd name="T1" fmla="*/ 0 h 1135"/>
              <a:gd name="T2" fmla="*/ 0 w 88"/>
              <a:gd name="T3" fmla="*/ 152 h 1135"/>
              <a:gd name="T4" fmla="*/ 88 w 88"/>
              <a:gd name="T5" fmla="*/ 0 h 1135"/>
              <a:gd name="T6" fmla="*/ 88 w 88"/>
              <a:gd name="T7" fmla="*/ 152 h 1135"/>
              <a:gd name="T8" fmla="*/ 45 w 88"/>
              <a:gd name="T9" fmla="*/ 983 h 1135"/>
              <a:gd name="T10" fmla="*/ 45 w 88"/>
              <a:gd name="T11" fmla="*/ 1135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135">
                <a:moveTo>
                  <a:pt x="0" y="0"/>
                </a:moveTo>
                <a:lnTo>
                  <a:pt x="0" y="152"/>
                </a:lnTo>
                <a:moveTo>
                  <a:pt x="88" y="0"/>
                </a:moveTo>
                <a:lnTo>
                  <a:pt x="88" y="152"/>
                </a:lnTo>
                <a:moveTo>
                  <a:pt x="45" y="983"/>
                </a:moveTo>
                <a:lnTo>
                  <a:pt x="45" y="1135"/>
                </a:lnTo>
              </a:path>
            </a:pathLst>
          </a:cu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238258DC-C189-40B5-8BD8-C43EA392D2C4}"/>
              </a:ext>
            </a:extLst>
          </p:cNvPr>
          <p:cNvSpPr>
            <a:spLocks noEditPoints="1"/>
          </p:cNvSpPr>
          <p:nvPr/>
        </p:nvSpPr>
        <p:spPr bwMode="auto">
          <a:xfrm>
            <a:off x="5667377" y="3197225"/>
            <a:ext cx="1125538" cy="490538"/>
          </a:xfrm>
          <a:custGeom>
            <a:avLst/>
            <a:gdLst>
              <a:gd name="T0" fmla="*/ 34 w 1600"/>
              <a:gd name="T1" fmla="*/ 300 h 701"/>
              <a:gd name="T2" fmla="*/ 504 w 1600"/>
              <a:gd name="T3" fmla="*/ 132 h 701"/>
              <a:gd name="T4" fmla="*/ 12 w 1600"/>
              <a:gd name="T5" fmla="*/ 540 h 701"/>
              <a:gd name="T6" fmla="*/ 392 w 1600"/>
              <a:gd name="T7" fmla="*/ 416 h 701"/>
              <a:gd name="T8" fmla="*/ 707 w 1600"/>
              <a:gd name="T9" fmla="*/ 120 h 701"/>
              <a:gd name="T10" fmla="*/ 1181 w 1600"/>
              <a:gd name="T11" fmla="*/ 0 h 701"/>
              <a:gd name="T12" fmla="*/ 648 w 1600"/>
              <a:gd name="T13" fmla="*/ 374 h 701"/>
              <a:gd name="T14" fmla="*/ 1110 w 1600"/>
              <a:gd name="T15" fmla="*/ 252 h 701"/>
              <a:gd name="T16" fmla="*/ 453 w 1600"/>
              <a:gd name="T17" fmla="*/ 701 h 701"/>
              <a:gd name="T18" fmla="*/ 923 w 1600"/>
              <a:gd name="T19" fmla="*/ 533 h 701"/>
              <a:gd name="T20" fmla="*/ 1126 w 1600"/>
              <a:gd name="T21" fmla="*/ 521 h 701"/>
              <a:gd name="T22" fmla="*/ 1600 w 1600"/>
              <a:gd name="T23" fmla="*/ 401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00" h="701">
                <a:moveTo>
                  <a:pt x="34" y="300"/>
                </a:moveTo>
                <a:cubicBezTo>
                  <a:pt x="159" y="259"/>
                  <a:pt x="504" y="132"/>
                  <a:pt x="504" y="132"/>
                </a:cubicBezTo>
                <a:moveTo>
                  <a:pt x="12" y="540"/>
                </a:moveTo>
                <a:cubicBezTo>
                  <a:pt x="0" y="544"/>
                  <a:pt x="392" y="416"/>
                  <a:pt x="392" y="416"/>
                </a:cubicBezTo>
                <a:moveTo>
                  <a:pt x="707" y="120"/>
                </a:moveTo>
                <a:cubicBezTo>
                  <a:pt x="831" y="94"/>
                  <a:pt x="1085" y="7"/>
                  <a:pt x="1181" y="0"/>
                </a:cubicBezTo>
                <a:moveTo>
                  <a:pt x="648" y="374"/>
                </a:moveTo>
                <a:cubicBezTo>
                  <a:pt x="881" y="331"/>
                  <a:pt x="1009" y="282"/>
                  <a:pt x="1110" y="252"/>
                </a:cubicBezTo>
                <a:moveTo>
                  <a:pt x="453" y="701"/>
                </a:moveTo>
                <a:cubicBezTo>
                  <a:pt x="577" y="660"/>
                  <a:pt x="923" y="533"/>
                  <a:pt x="923" y="533"/>
                </a:cubicBezTo>
                <a:moveTo>
                  <a:pt x="1126" y="521"/>
                </a:moveTo>
                <a:cubicBezTo>
                  <a:pt x="1250" y="495"/>
                  <a:pt x="1504" y="408"/>
                  <a:pt x="1600" y="401"/>
                </a:cubicBezTo>
              </a:path>
            </a:pathLst>
          </a:cu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01D23271-9716-46A8-88DC-9FCF784FC662}"/>
              </a:ext>
            </a:extLst>
          </p:cNvPr>
          <p:cNvSpPr>
            <a:spLocks/>
          </p:cNvSpPr>
          <p:nvPr/>
        </p:nvSpPr>
        <p:spPr bwMode="auto">
          <a:xfrm>
            <a:off x="1146175" y="8418513"/>
            <a:ext cx="71438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E637A945-7A2F-416D-953E-3DD800D5BE9B}"/>
              </a:ext>
            </a:extLst>
          </p:cNvPr>
          <p:cNvSpPr>
            <a:spLocks/>
          </p:cNvSpPr>
          <p:nvPr/>
        </p:nvSpPr>
        <p:spPr bwMode="auto">
          <a:xfrm>
            <a:off x="1250950" y="8418513"/>
            <a:ext cx="69850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A578286A-F653-41F3-A107-0546AC4613EA}"/>
              </a:ext>
            </a:extLst>
          </p:cNvPr>
          <p:cNvSpPr>
            <a:spLocks/>
          </p:cNvSpPr>
          <p:nvPr/>
        </p:nvSpPr>
        <p:spPr bwMode="auto">
          <a:xfrm>
            <a:off x="1354138" y="8418513"/>
            <a:ext cx="69850" cy="158750"/>
          </a:xfrm>
          <a:custGeom>
            <a:avLst/>
            <a:gdLst>
              <a:gd name="T0" fmla="*/ 0 w 99"/>
              <a:gd name="T1" fmla="*/ 228 h 228"/>
              <a:gd name="T2" fmla="*/ 82 w 99"/>
              <a:gd name="T3" fmla="*/ 0 h 228"/>
              <a:gd name="T4" fmla="*/ 82 w 99"/>
              <a:gd name="T5" fmla="*/ 2 h 228"/>
              <a:gd name="T6" fmla="*/ 99 w 99"/>
              <a:gd name="T7" fmla="*/ 80 h 228"/>
              <a:gd name="T8" fmla="*/ 69 w 99"/>
              <a:gd name="T9" fmla="*/ 38 h 228"/>
              <a:gd name="T10" fmla="*/ 0 w 99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28">
                <a:moveTo>
                  <a:pt x="0" y="228"/>
                </a:moveTo>
                <a:lnTo>
                  <a:pt x="82" y="0"/>
                </a:lnTo>
                <a:lnTo>
                  <a:pt x="82" y="2"/>
                </a:lnTo>
                <a:lnTo>
                  <a:pt x="99" y="80"/>
                </a:lnTo>
                <a:lnTo>
                  <a:pt x="69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3EE264DA-85BD-4D68-9767-409C7B9CE38F}"/>
              </a:ext>
            </a:extLst>
          </p:cNvPr>
          <p:cNvSpPr>
            <a:spLocks/>
          </p:cNvSpPr>
          <p:nvPr/>
        </p:nvSpPr>
        <p:spPr bwMode="auto">
          <a:xfrm>
            <a:off x="1457325" y="8418513"/>
            <a:ext cx="71438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64118F78-4AD0-418F-B2C1-1B328D16493F}"/>
              </a:ext>
            </a:extLst>
          </p:cNvPr>
          <p:cNvSpPr>
            <a:spLocks/>
          </p:cNvSpPr>
          <p:nvPr/>
        </p:nvSpPr>
        <p:spPr bwMode="auto">
          <a:xfrm>
            <a:off x="1562100" y="8418513"/>
            <a:ext cx="69850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330AD52B-F517-4530-8753-05F928456E80}"/>
              </a:ext>
            </a:extLst>
          </p:cNvPr>
          <p:cNvSpPr>
            <a:spLocks/>
          </p:cNvSpPr>
          <p:nvPr/>
        </p:nvSpPr>
        <p:spPr bwMode="auto">
          <a:xfrm>
            <a:off x="1665288" y="8418513"/>
            <a:ext cx="69850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6D1D7B7A-9B01-4C95-97D0-2B7475912AA1}"/>
              </a:ext>
            </a:extLst>
          </p:cNvPr>
          <p:cNvSpPr>
            <a:spLocks/>
          </p:cNvSpPr>
          <p:nvPr/>
        </p:nvSpPr>
        <p:spPr bwMode="auto">
          <a:xfrm>
            <a:off x="1768475" y="8418513"/>
            <a:ext cx="69850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191BA40D-C02A-4B47-AA1E-ABD403292B69}"/>
              </a:ext>
            </a:extLst>
          </p:cNvPr>
          <p:cNvSpPr>
            <a:spLocks/>
          </p:cNvSpPr>
          <p:nvPr/>
        </p:nvSpPr>
        <p:spPr bwMode="auto">
          <a:xfrm>
            <a:off x="1873250" y="8418513"/>
            <a:ext cx="69850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2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2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90C20B9A-E508-4413-BB61-8E42A2825B10}"/>
              </a:ext>
            </a:extLst>
          </p:cNvPr>
          <p:cNvSpPr>
            <a:spLocks/>
          </p:cNvSpPr>
          <p:nvPr/>
        </p:nvSpPr>
        <p:spPr bwMode="auto">
          <a:xfrm>
            <a:off x="1976438" y="8418513"/>
            <a:ext cx="69850" cy="158750"/>
          </a:xfrm>
          <a:custGeom>
            <a:avLst/>
            <a:gdLst>
              <a:gd name="T0" fmla="*/ 0 w 100"/>
              <a:gd name="T1" fmla="*/ 228 h 228"/>
              <a:gd name="T2" fmla="*/ 83 w 100"/>
              <a:gd name="T3" fmla="*/ 0 h 228"/>
              <a:gd name="T4" fmla="*/ 83 w 100"/>
              <a:gd name="T5" fmla="*/ 2 h 228"/>
              <a:gd name="T6" fmla="*/ 100 w 100"/>
              <a:gd name="T7" fmla="*/ 80 h 228"/>
              <a:gd name="T8" fmla="*/ 70 w 100"/>
              <a:gd name="T9" fmla="*/ 38 h 228"/>
              <a:gd name="T10" fmla="*/ 0 w 100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228">
                <a:moveTo>
                  <a:pt x="0" y="228"/>
                </a:moveTo>
                <a:lnTo>
                  <a:pt x="83" y="0"/>
                </a:lnTo>
                <a:lnTo>
                  <a:pt x="83" y="2"/>
                </a:lnTo>
                <a:lnTo>
                  <a:pt x="100" y="80"/>
                </a:lnTo>
                <a:lnTo>
                  <a:pt x="70" y="38"/>
                </a:lnTo>
                <a:lnTo>
                  <a:pt x="0" y="228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1620C5C2-EA0D-49AD-B3AC-C37E815C1262}"/>
              </a:ext>
            </a:extLst>
          </p:cNvPr>
          <p:cNvSpPr>
            <a:spLocks noEditPoints="1"/>
          </p:cNvSpPr>
          <p:nvPr/>
        </p:nvSpPr>
        <p:spPr bwMode="auto">
          <a:xfrm>
            <a:off x="5784852" y="2552700"/>
            <a:ext cx="796925" cy="407988"/>
          </a:xfrm>
          <a:custGeom>
            <a:avLst/>
            <a:gdLst>
              <a:gd name="T0" fmla="*/ 0 w 1133"/>
              <a:gd name="T1" fmla="*/ 328 h 584"/>
              <a:gd name="T2" fmla="*/ 679 w 1133"/>
              <a:gd name="T3" fmla="*/ 0 h 584"/>
              <a:gd name="T4" fmla="*/ 167 w 1133"/>
              <a:gd name="T5" fmla="*/ 399 h 584"/>
              <a:gd name="T6" fmla="*/ 685 w 1133"/>
              <a:gd name="T7" fmla="*/ 132 h 584"/>
              <a:gd name="T8" fmla="*/ 519 w 1133"/>
              <a:gd name="T9" fmla="*/ 363 h 584"/>
              <a:gd name="T10" fmla="*/ 1015 w 1133"/>
              <a:gd name="T11" fmla="*/ 41 h 584"/>
              <a:gd name="T12" fmla="*/ 666 w 1133"/>
              <a:gd name="T13" fmla="*/ 413 h 584"/>
              <a:gd name="T14" fmla="*/ 1133 w 1133"/>
              <a:gd name="T15" fmla="*/ 83 h 584"/>
              <a:gd name="T16" fmla="*/ 603 w 1133"/>
              <a:gd name="T17" fmla="*/ 584 h 584"/>
              <a:gd name="T18" fmla="*/ 1123 w 1133"/>
              <a:gd name="T19" fmla="*/ 24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3" h="584">
                <a:moveTo>
                  <a:pt x="0" y="328"/>
                </a:moveTo>
                <a:cubicBezTo>
                  <a:pt x="194" y="261"/>
                  <a:pt x="557" y="80"/>
                  <a:pt x="679" y="0"/>
                </a:cubicBezTo>
                <a:moveTo>
                  <a:pt x="167" y="399"/>
                </a:moveTo>
                <a:cubicBezTo>
                  <a:pt x="336" y="334"/>
                  <a:pt x="540" y="226"/>
                  <a:pt x="685" y="132"/>
                </a:cubicBezTo>
                <a:moveTo>
                  <a:pt x="519" y="363"/>
                </a:moveTo>
                <a:cubicBezTo>
                  <a:pt x="719" y="264"/>
                  <a:pt x="918" y="120"/>
                  <a:pt x="1015" y="41"/>
                </a:cubicBezTo>
                <a:moveTo>
                  <a:pt x="666" y="413"/>
                </a:moveTo>
                <a:cubicBezTo>
                  <a:pt x="846" y="304"/>
                  <a:pt x="1057" y="156"/>
                  <a:pt x="1133" y="83"/>
                </a:cubicBezTo>
                <a:moveTo>
                  <a:pt x="603" y="584"/>
                </a:moveTo>
                <a:cubicBezTo>
                  <a:pt x="825" y="476"/>
                  <a:pt x="1013" y="339"/>
                  <a:pt x="1123" y="240"/>
                </a:cubicBezTo>
              </a:path>
            </a:pathLst>
          </a:cu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Rectangle 57">
            <a:extLst>
              <a:ext uri="{FF2B5EF4-FFF2-40B4-BE49-F238E27FC236}">
                <a16:creationId xmlns:a16="http://schemas.microsoft.com/office/drawing/2014/main" id="{81E26E17-F436-404B-91DB-951EB0C5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7" y="1368425"/>
            <a:ext cx="5873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Rectangle 58">
            <a:extLst>
              <a:ext uri="{FF2B5EF4-FFF2-40B4-BE49-F238E27FC236}">
                <a16:creationId xmlns:a16="http://schemas.microsoft.com/office/drawing/2014/main" id="{E9917491-9938-43B1-B46D-3A74BD31A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2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59">
            <a:extLst>
              <a:ext uri="{FF2B5EF4-FFF2-40B4-BE49-F238E27FC236}">
                <a16:creationId xmlns:a16="http://schemas.microsoft.com/office/drawing/2014/main" id="{8100EDFF-BC89-4FF3-924E-1184E75DB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2" y="1368425"/>
            <a:ext cx="5873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Rectangle 60">
            <a:extLst>
              <a:ext uri="{FF2B5EF4-FFF2-40B4-BE49-F238E27FC236}">
                <a16:creationId xmlns:a16="http://schemas.microsoft.com/office/drawing/2014/main" id="{FDE9BCC9-18C1-4537-B8F5-6B0417D54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227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4CD185C1-FD12-497F-B30D-815BD276E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90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Rectangle 62">
            <a:extLst>
              <a:ext uri="{FF2B5EF4-FFF2-40B4-BE49-F238E27FC236}">
                <a16:creationId xmlns:a16="http://schemas.microsoft.com/office/drawing/2014/main" id="{4DD54B26-EE6E-407D-84AD-7CFF68DD4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40" y="1368425"/>
            <a:ext cx="5873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3">
            <a:extLst>
              <a:ext uri="{FF2B5EF4-FFF2-40B4-BE49-F238E27FC236}">
                <a16:creationId xmlns:a16="http://schemas.microsoft.com/office/drawing/2014/main" id="{36C8D973-7C05-4988-92D9-140BC0A0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415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Rectangle 64">
            <a:extLst>
              <a:ext uri="{FF2B5EF4-FFF2-40B4-BE49-F238E27FC236}">
                <a16:creationId xmlns:a16="http://schemas.microsoft.com/office/drawing/2014/main" id="{2CDD0A30-7A32-4FE3-9CC9-27751A42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477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Rectangle 65">
            <a:extLst>
              <a:ext uri="{FF2B5EF4-FFF2-40B4-BE49-F238E27FC236}">
                <a16:creationId xmlns:a16="http://schemas.microsoft.com/office/drawing/2014/main" id="{EF02F7F2-D599-41F0-86D2-E20DC9340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7" y="1368425"/>
            <a:ext cx="5873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0487A7F0-8F01-4057-A260-AA7304C4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2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67">
            <a:extLst>
              <a:ext uri="{FF2B5EF4-FFF2-40B4-BE49-F238E27FC236}">
                <a16:creationId xmlns:a16="http://schemas.microsoft.com/office/drawing/2014/main" id="{DA4582B0-341B-4162-892C-4176638A1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5" y="1368425"/>
            <a:ext cx="6032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D66AE68E-CE30-4D50-9789-1097CA35A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5" y="1368425"/>
            <a:ext cx="5873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Line 69">
            <a:extLst>
              <a:ext uri="{FF2B5EF4-FFF2-40B4-BE49-F238E27FC236}">
                <a16:creationId xmlns:a16="http://schemas.microsoft.com/office/drawing/2014/main" id="{0DEE363A-A1AC-4305-93AA-970C8B848E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3415" y="5507037"/>
            <a:ext cx="822325" cy="0"/>
          </a:xfrm>
          <a:prstGeom prst="line">
            <a:avLst/>
          </a:prstGeom>
          <a:noFill/>
          <a:ln w="1428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DC354ADE-DD7C-41AC-8A2D-77EB93218158}"/>
              </a:ext>
            </a:extLst>
          </p:cNvPr>
          <p:cNvSpPr>
            <a:spLocks/>
          </p:cNvSpPr>
          <p:nvPr/>
        </p:nvSpPr>
        <p:spPr bwMode="auto">
          <a:xfrm>
            <a:off x="6535740" y="5440362"/>
            <a:ext cx="246063" cy="131763"/>
          </a:xfrm>
          <a:custGeom>
            <a:avLst/>
            <a:gdLst>
              <a:gd name="T0" fmla="*/ 0 w 349"/>
              <a:gd name="T1" fmla="*/ 187 h 187"/>
              <a:gd name="T2" fmla="*/ 349 w 349"/>
              <a:gd name="T3" fmla="*/ 94 h 187"/>
              <a:gd name="T4" fmla="*/ 0 w 349"/>
              <a:gd name="T5" fmla="*/ 0 h 187"/>
              <a:gd name="T6" fmla="*/ 0 w 349"/>
              <a:gd name="T7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9" h="187">
                <a:moveTo>
                  <a:pt x="0" y="187"/>
                </a:moveTo>
                <a:lnTo>
                  <a:pt x="349" y="94"/>
                </a:lnTo>
                <a:lnTo>
                  <a:pt x="0" y="0"/>
                </a:lnTo>
                <a:lnTo>
                  <a:pt x="0" y="187"/>
                </a:lnTo>
                <a:close/>
              </a:path>
            </a:pathLst>
          </a:custGeom>
          <a:solidFill>
            <a:srgbClr val="FFFFFF"/>
          </a:solidFill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Line 71">
            <a:extLst>
              <a:ext uri="{FF2B5EF4-FFF2-40B4-BE49-F238E27FC236}">
                <a16:creationId xmlns:a16="http://schemas.microsoft.com/office/drawing/2014/main" id="{A189B8B8-9C16-4FC4-AFB9-CF17BFC4EB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6265" y="4818062"/>
            <a:ext cx="10001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A180D7C9-4857-46F8-A87F-9BC2475872E5}"/>
              </a:ext>
            </a:extLst>
          </p:cNvPr>
          <p:cNvSpPr>
            <a:spLocks/>
          </p:cNvSpPr>
          <p:nvPr/>
        </p:nvSpPr>
        <p:spPr bwMode="auto">
          <a:xfrm>
            <a:off x="6621465" y="4768850"/>
            <a:ext cx="185738" cy="98425"/>
          </a:xfrm>
          <a:custGeom>
            <a:avLst/>
            <a:gdLst>
              <a:gd name="T0" fmla="*/ 0 w 263"/>
              <a:gd name="T1" fmla="*/ 141 h 141"/>
              <a:gd name="T2" fmla="*/ 263 w 263"/>
              <a:gd name="T3" fmla="*/ 70 h 141"/>
              <a:gd name="T4" fmla="*/ 0 w 263"/>
              <a:gd name="T5" fmla="*/ 0 h 141"/>
              <a:gd name="T6" fmla="*/ 0 w 263"/>
              <a:gd name="T7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" h="141">
                <a:moveTo>
                  <a:pt x="0" y="141"/>
                </a:moveTo>
                <a:lnTo>
                  <a:pt x="263" y="70"/>
                </a:lnTo>
                <a:lnTo>
                  <a:pt x="0" y="0"/>
                </a:lnTo>
                <a:lnTo>
                  <a:pt x="0" y="141"/>
                </a:ln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09098DE1-39CE-45A5-AA2E-692BCFDBA8D6}"/>
              </a:ext>
            </a:extLst>
          </p:cNvPr>
          <p:cNvSpPr>
            <a:spLocks noEditPoints="1"/>
          </p:cNvSpPr>
          <p:nvPr/>
        </p:nvSpPr>
        <p:spPr bwMode="auto">
          <a:xfrm>
            <a:off x="5940427" y="6765925"/>
            <a:ext cx="615950" cy="233363"/>
          </a:xfrm>
          <a:custGeom>
            <a:avLst/>
            <a:gdLst>
              <a:gd name="T0" fmla="*/ 275 w 875"/>
              <a:gd name="T1" fmla="*/ 333 h 333"/>
              <a:gd name="T2" fmla="*/ 875 w 875"/>
              <a:gd name="T3" fmla="*/ 166 h 333"/>
              <a:gd name="T4" fmla="*/ 275 w 875"/>
              <a:gd name="T5" fmla="*/ 0 h 333"/>
              <a:gd name="T6" fmla="*/ 275 w 875"/>
              <a:gd name="T7" fmla="*/ 333 h 333"/>
              <a:gd name="T8" fmla="*/ 275 w 875"/>
              <a:gd name="T9" fmla="*/ 169 h 333"/>
              <a:gd name="T10" fmla="*/ 0 w 875"/>
              <a:gd name="T11" fmla="*/ 169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5" h="333">
                <a:moveTo>
                  <a:pt x="275" y="333"/>
                </a:moveTo>
                <a:lnTo>
                  <a:pt x="875" y="166"/>
                </a:lnTo>
                <a:lnTo>
                  <a:pt x="275" y="0"/>
                </a:lnTo>
                <a:lnTo>
                  <a:pt x="275" y="333"/>
                </a:lnTo>
                <a:close/>
                <a:moveTo>
                  <a:pt x="275" y="169"/>
                </a:moveTo>
                <a:lnTo>
                  <a:pt x="0" y="169"/>
                </a:lnTo>
              </a:path>
            </a:pathLst>
          </a:custGeom>
          <a:noFill/>
          <a:ln w="269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74">
            <a:extLst>
              <a:ext uri="{FF2B5EF4-FFF2-40B4-BE49-F238E27FC236}">
                <a16:creationId xmlns:a16="http://schemas.microsoft.com/office/drawing/2014/main" id="{DFF2AAAA-7C04-42F0-B133-4D6E13D440B2}"/>
              </a:ext>
            </a:extLst>
          </p:cNvPr>
          <p:cNvSpPr>
            <a:spLocks/>
          </p:cNvSpPr>
          <p:nvPr/>
        </p:nvSpPr>
        <p:spPr bwMode="auto">
          <a:xfrm>
            <a:off x="6151565" y="6076950"/>
            <a:ext cx="422275" cy="233363"/>
          </a:xfrm>
          <a:custGeom>
            <a:avLst/>
            <a:gdLst>
              <a:gd name="T0" fmla="*/ 1 w 601"/>
              <a:gd name="T1" fmla="*/ 333 h 333"/>
              <a:gd name="T2" fmla="*/ 601 w 601"/>
              <a:gd name="T3" fmla="*/ 166 h 333"/>
              <a:gd name="T4" fmla="*/ 0 w 601"/>
              <a:gd name="T5" fmla="*/ 0 h 333"/>
              <a:gd name="T6" fmla="*/ 1 w 601"/>
              <a:gd name="T7" fmla="*/ 33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1" h="333">
                <a:moveTo>
                  <a:pt x="1" y="333"/>
                </a:moveTo>
                <a:lnTo>
                  <a:pt x="601" y="166"/>
                </a:lnTo>
                <a:lnTo>
                  <a:pt x="0" y="0"/>
                </a:lnTo>
                <a:lnTo>
                  <a:pt x="1" y="333"/>
                </a:lnTo>
                <a:close/>
              </a:path>
            </a:pathLst>
          </a:custGeom>
          <a:solidFill>
            <a:srgbClr val="000000"/>
          </a:solidFill>
          <a:ln w="269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Line 75">
            <a:extLst>
              <a:ext uri="{FF2B5EF4-FFF2-40B4-BE49-F238E27FC236}">
                <a16:creationId xmlns:a16="http://schemas.microsoft.com/office/drawing/2014/main" id="{8D8E2952-8BE3-4FD6-A150-1E63F37A0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7890" y="6196012"/>
            <a:ext cx="193675" cy="0"/>
          </a:xfrm>
          <a:prstGeom prst="line">
            <a:avLst/>
          </a:prstGeom>
          <a:noFill/>
          <a:ln w="269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28C49B5E-1FD4-47A5-AE0D-A9D316192D69}"/>
              </a:ext>
            </a:extLst>
          </p:cNvPr>
          <p:cNvSpPr>
            <a:spLocks noEditPoints="1"/>
          </p:cNvSpPr>
          <p:nvPr/>
        </p:nvSpPr>
        <p:spPr bwMode="auto">
          <a:xfrm>
            <a:off x="5795965" y="3908425"/>
            <a:ext cx="881063" cy="428625"/>
          </a:xfrm>
          <a:custGeom>
            <a:avLst/>
            <a:gdLst>
              <a:gd name="T0" fmla="*/ 358 w 1254"/>
              <a:gd name="T1" fmla="*/ 3 h 613"/>
              <a:gd name="T2" fmla="*/ 437 w 1254"/>
              <a:gd name="T3" fmla="*/ 188 h 613"/>
              <a:gd name="T4" fmla="*/ 527 w 1254"/>
              <a:gd name="T5" fmla="*/ 400 h 613"/>
              <a:gd name="T6" fmla="*/ 0 w 1254"/>
              <a:gd name="T7" fmla="*/ 421 h 613"/>
              <a:gd name="T8" fmla="*/ 33 w 1254"/>
              <a:gd name="T9" fmla="*/ 613 h 613"/>
              <a:gd name="T10" fmla="*/ 226 w 1254"/>
              <a:gd name="T11" fmla="*/ 345 h 613"/>
              <a:gd name="T12" fmla="*/ 284 w 1254"/>
              <a:gd name="T13" fmla="*/ 602 h 613"/>
              <a:gd name="T14" fmla="*/ 1254 w 1254"/>
              <a:gd name="T15" fmla="*/ 318 h 613"/>
              <a:gd name="T16" fmla="*/ 907 w 1254"/>
              <a:gd name="T17" fmla="*/ 119 h 613"/>
              <a:gd name="T18" fmla="*/ 817 w 1254"/>
              <a:gd name="T19" fmla="*/ 45 h 613"/>
              <a:gd name="T20" fmla="*/ 355 w 1254"/>
              <a:gd name="T21" fmla="*/ 557 h 613"/>
              <a:gd name="T22" fmla="*/ 541 w 1254"/>
              <a:gd name="T23" fmla="*/ 544 h 613"/>
              <a:gd name="T24" fmla="*/ 753 w 1254"/>
              <a:gd name="T25" fmla="*/ 493 h 613"/>
              <a:gd name="T26" fmla="*/ 1011 w 1254"/>
              <a:gd name="T27" fmla="*/ 416 h 613"/>
              <a:gd name="T28" fmla="*/ 1094 w 1254"/>
              <a:gd name="T29" fmla="*/ 384 h 613"/>
              <a:gd name="T30" fmla="*/ 25 w 1254"/>
              <a:gd name="T31" fmla="*/ 16 h 613"/>
              <a:gd name="T32" fmla="*/ 76 w 1254"/>
              <a:gd name="T33" fmla="*/ 183 h 613"/>
              <a:gd name="T34" fmla="*/ 83 w 1254"/>
              <a:gd name="T35" fmla="*/ 293 h 613"/>
              <a:gd name="T36" fmla="*/ 593 w 1254"/>
              <a:gd name="T37" fmla="*/ 0 h 613"/>
              <a:gd name="T38" fmla="*/ 642 w 1254"/>
              <a:gd name="T39" fmla="*/ 98 h 613"/>
              <a:gd name="T40" fmla="*/ 720 w 1254"/>
              <a:gd name="T41" fmla="*/ 291 h 613"/>
              <a:gd name="T42" fmla="*/ 835 w 1254"/>
              <a:gd name="T43" fmla="*/ 394 h 613"/>
              <a:gd name="T44" fmla="*/ 990 w 1254"/>
              <a:gd name="T45" fmla="*/ 490 h 613"/>
              <a:gd name="T46" fmla="*/ 1150 w 1254"/>
              <a:gd name="T47" fmla="*/ 58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4" h="613">
                <a:moveTo>
                  <a:pt x="358" y="3"/>
                </a:moveTo>
                <a:lnTo>
                  <a:pt x="437" y="188"/>
                </a:lnTo>
                <a:lnTo>
                  <a:pt x="527" y="400"/>
                </a:lnTo>
                <a:moveTo>
                  <a:pt x="0" y="421"/>
                </a:moveTo>
                <a:lnTo>
                  <a:pt x="33" y="613"/>
                </a:lnTo>
                <a:moveTo>
                  <a:pt x="226" y="345"/>
                </a:moveTo>
                <a:lnTo>
                  <a:pt x="284" y="602"/>
                </a:lnTo>
                <a:moveTo>
                  <a:pt x="1254" y="318"/>
                </a:moveTo>
                <a:lnTo>
                  <a:pt x="907" y="119"/>
                </a:lnTo>
                <a:lnTo>
                  <a:pt x="817" y="45"/>
                </a:lnTo>
                <a:moveTo>
                  <a:pt x="355" y="557"/>
                </a:moveTo>
                <a:cubicBezTo>
                  <a:pt x="355" y="557"/>
                  <a:pt x="522" y="551"/>
                  <a:pt x="541" y="544"/>
                </a:cubicBezTo>
                <a:cubicBezTo>
                  <a:pt x="560" y="538"/>
                  <a:pt x="715" y="499"/>
                  <a:pt x="753" y="493"/>
                </a:cubicBezTo>
                <a:cubicBezTo>
                  <a:pt x="792" y="487"/>
                  <a:pt x="1011" y="416"/>
                  <a:pt x="1011" y="416"/>
                </a:cubicBezTo>
                <a:lnTo>
                  <a:pt x="1094" y="384"/>
                </a:lnTo>
                <a:moveTo>
                  <a:pt x="25" y="16"/>
                </a:moveTo>
                <a:lnTo>
                  <a:pt x="76" y="183"/>
                </a:lnTo>
                <a:lnTo>
                  <a:pt x="83" y="293"/>
                </a:lnTo>
                <a:moveTo>
                  <a:pt x="593" y="0"/>
                </a:moveTo>
                <a:lnTo>
                  <a:pt x="642" y="98"/>
                </a:lnTo>
                <a:lnTo>
                  <a:pt x="720" y="291"/>
                </a:lnTo>
                <a:lnTo>
                  <a:pt x="835" y="394"/>
                </a:lnTo>
                <a:lnTo>
                  <a:pt x="990" y="490"/>
                </a:lnTo>
                <a:lnTo>
                  <a:pt x="1150" y="58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Rectangle 77">
            <a:extLst>
              <a:ext uri="{FF2B5EF4-FFF2-40B4-BE49-F238E27FC236}">
                <a16:creationId xmlns:a16="http://schemas.microsoft.com/office/drawing/2014/main" id="{3EC6A3E8-0E43-4B61-9874-9928866E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915" y="677862"/>
            <a:ext cx="177800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8" name="Rectangle 78">
            <a:extLst>
              <a:ext uri="{FF2B5EF4-FFF2-40B4-BE49-F238E27FC236}">
                <a16:creationId xmlns:a16="http://schemas.microsoft.com/office/drawing/2014/main" id="{C7356DFB-0D86-4FA8-922C-1D3C78B10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452" y="677862"/>
            <a:ext cx="17938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9" name="Rectangle 79">
            <a:extLst>
              <a:ext uri="{FF2B5EF4-FFF2-40B4-BE49-F238E27FC236}">
                <a16:creationId xmlns:a16="http://schemas.microsoft.com/office/drawing/2014/main" id="{B57C70C2-A164-4363-92AE-06ECA99ED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7" y="677862"/>
            <a:ext cx="17938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0" name="Rectangle 80">
            <a:extLst>
              <a:ext uri="{FF2B5EF4-FFF2-40B4-BE49-F238E27FC236}">
                <a16:creationId xmlns:a16="http://schemas.microsoft.com/office/drawing/2014/main" id="{19A4825B-DCC1-44C4-B403-C6CAF09AB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2" y="677862"/>
            <a:ext cx="179388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1" name="Rectangle 81">
            <a:extLst>
              <a:ext uri="{FF2B5EF4-FFF2-40B4-BE49-F238E27FC236}">
                <a16:creationId xmlns:a16="http://schemas.microsoft.com/office/drawing/2014/main" id="{95E29FB6-3B22-40BD-868F-D59DCE96F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7" y="677862"/>
            <a:ext cx="169863" cy="206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2" name="Rectangle 82">
            <a:extLst>
              <a:ext uri="{FF2B5EF4-FFF2-40B4-BE49-F238E27FC236}">
                <a16:creationId xmlns:a16="http://schemas.microsoft.com/office/drawing/2014/main" id="{2E8E60D1-CB33-435D-88D3-9E54F800E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40" y="688975"/>
            <a:ext cx="58738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Rectangle 83">
            <a:extLst>
              <a:ext uri="{FF2B5EF4-FFF2-40B4-BE49-F238E27FC236}">
                <a16:creationId xmlns:a16="http://schemas.microsoft.com/office/drawing/2014/main" id="{8D78123D-ECB0-43A9-AB9F-FACFB226F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7" y="688975"/>
            <a:ext cx="60325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Rectangle 84">
            <a:extLst>
              <a:ext uri="{FF2B5EF4-FFF2-40B4-BE49-F238E27FC236}">
                <a16:creationId xmlns:a16="http://schemas.microsoft.com/office/drawing/2014/main" id="{7DD53CB4-12E4-49E9-AA06-6769A2868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2" y="688975"/>
            <a:ext cx="60325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Rectangle 85">
            <a:extLst>
              <a:ext uri="{FF2B5EF4-FFF2-40B4-BE49-F238E27FC236}">
                <a16:creationId xmlns:a16="http://schemas.microsoft.com/office/drawing/2014/main" id="{D4553A8F-B8AD-4941-B904-C78C99498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315" y="688975"/>
            <a:ext cx="58738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Rectangle 86">
            <a:extLst>
              <a:ext uri="{FF2B5EF4-FFF2-40B4-BE49-F238E27FC236}">
                <a16:creationId xmlns:a16="http://schemas.microsoft.com/office/drawing/2014/main" id="{E1C88010-49CE-4787-96D1-5F45EBC2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2" y="688975"/>
            <a:ext cx="46038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7" name="Line 87">
            <a:extLst>
              <a:ext uri="{FF2B5EF4-FFF2-40B4-BE49-F238E27FC236}">
                <a16:creationId xmlns:a16="http://schemas.microsoft.com/office/drawing/2014/main" id="{63229982-8FE5-4CEB-86FB-E5D56D91C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9915" y="0"/>
            <a:ext cx="1120775" cy="0"/>
          </a:xfrm>
          <a:prstGeom prst="line">
            <a:avLst/>
          </a:prstGeom>
          <a:noFill/>
          <a:ln w="206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8" name="Rectangle 88">
            <a:extLst>
              <a:ext uri="{FF2B5EF4-FFF2-40B4-BE49-F238E27FC236}">
                <a16:creationId xmlns:a16="http://schemas.microsoft.com/office/drawing/2014/main" id="{BA61CA4D-8BB3-4C43-BE78-B3B731BC8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40" y="0"/>
            <a:ext cx="58738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Rectangle 89">
            <a:extLst>
              <a:ext uri="{FF2B5EF4-FFF2-40B4-BE49-F238E27FC236}">
                <a16:creationId xmlns:a16="http://schemas.microsoft.com/office/drawing/2014/main" id="{91038337-3303-4448-94AD-290935321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7" y="0"/>
            <a:ext cx="60325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Rectangle 90">
            <a:extLst>
              <a:ext uri="{FF2B5EF4-FFF2-40B4-BE49-F238E27FC236}">
                <a16:creationId xmlns:a16="http://schemas.microsoft.com/office/drawing/2014/main" id="{E3B43FA4-156E-479B-A2D0-C685919E2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2" y="0"/>
            <a:ext cx="60325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Rectangle 91">
            <a:extLst>
              <a:ext uri="{FF2B5EF4-FFF2-40B4-BE49-F238E27FC236}">
                <a16:creationId xmlns:a16="http://schemas.microsoft.com/office/drawing/2014/main" id="{F3D0AAFB-BA48-4A50-8E96-A12DE8E4E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315" y="0"/>
            <a:ext cx="58738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2" name="Rectangle 92">
            <a:extLst>
              <a:ext uri="{FF2B5EF4-FFF2-40B4-BE49-F238E27FC236}">
                <a16:creationId xmlns:a16="http://schemas.microsoft.com/office/drawing/2014/main" id="{99CF4AE4-91A4-46DC-875A-29088EEA2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2" y="0"/>
            <a:ext cx="46038" cy="122238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Freeform 93">
            <a:extLst>
              <a:ext uri="{FF2B5EF4-FFF2-40B4-BE49-F238E27FC236}">
                <a16:creationId xmlns:a16="http://schemas.microsoft.com/office/drawing/2014/main" id="{95E10DC4-A898-4D38-858B-75A82A300DDF}"/>
              </a:ext>
            </a:extLst>
          </p:cNvPr>
          <p:cNvSpPr>
            <a:spLocks noEditPoints="1"/>
          </p:cNvSpPr>
          <p:nvPr/>
        </p:nvSpPr>
        <p:spPr bwMode="auto">
          <a:xfrm>
            <a:off x="1052513" y="4233863"/>
            <a:ext cx="1116013" cy="385763"/>
          </a:xfrm>
          <a:custGeom>
            <a:avLst/>
            <a:gdLst>
              <a:gd name="T0" fmla="*/ 689 w 1587"/>
              <a:gd name="T1" fmla="*/ 12 h 553"/>
              <a:gd name="T2" fmla="*/ 694 w 1587"/>
              <a:gd name="T3" fmla="*/ 99 h 553"/>
              <a:gd name="T4" fmla="*/ 210 w 1587"/>
              <a:gd name="T5" fmla="*/ 379 h 553"/>
              <a:gd name="T6" fmla="*/ 226 w 1587"/>
              <a:gd name="T7" fmla="*/ 465 h 553"/>
              <a:gd name="T8" fmla="*/ 1135 w 1587"/>
              <a:gd name="T9" fmla="*/ 283 h 553"/>
              <a:gd name="T10" fmla="*/ 1140 w 1587"/>
              <a:gd name="T11" fmla="*/ 370 h 553"/>
              <a:gd name="T12" fmla="*/ 1440 w 1587"/>
              <a:gd name="T13" fmla="*/ 263 h 553"/>
              <a:gd name="T14" fmla="*/ 1465 w 1587"/>
              <a:gd name="T15" fmla="*/ 347 h 553"/>
              <a:gd name="T16" fmla="*/ 1031 w 1587"/>
              <a:gd name="T17" fmla="*/ 8 h 553"/>
              <a:gd name="T18" fmla="*/ 1027 w 1587"/>
              <a:gd name="T19" fmla="*/ 95 h 553"/>
              <a:gd name="T20" fmla="*/ 819 w 1587"/>
              <a:gd name="T21" fmla="*/ 250 h 553"/>
              <a:gd name="T22" fmla="*/ 816 w 1587"/>
              <a:gd name="T23" fmla="*/ 337 h 553"/>
              <a:gd name="T24" fmla="*/ 1361 w 1587"/>
              <a:gd name="T25" fmla="*/ 64 h 553"/>
              <a:gd name="T26" fmla="*/ 1341 w 1587"/>
              <a:gd name="T27" fmla="*/ 149 h 553"/>
              <a:gd name="T28" fmla="*/ 338 w 1587"/>
              <a:gd name="T29" fmla="*/ 60 h 553"/>
              <a:gd name="T30" fmla="*/ 362 w 1587"/>
              <a:gd name="T31" fmla="*/ 144 h 553"/>
              <a:gd name="T32" fmla="*/ 63 w 1587"/>
              <a:gd name="T33" fmla="*/ 225 h 553"/>
              <a:gd name="T34" fmla="*/ 138 w 1587"/>
              <a:gd name="T35" fmla="*/ 270 h 553"/>
              <a:gd name="T36" fmla="*/ 486 w 1587"/>
              <a:gd name="T37" fmla="*/ 294 h 553"/>
              <a:gd name="T38" fmla="*/ 510 w 1587"/>
              <a:gd name="T39" fmla="*/ 378 h 553"/>
              <a:gd name="T40" fmla="*/ 64 w 1587"/>
              <a:gd name="T41" fmla="*/ 394 h 553"/>
              <a:gd name="T42" fmla="*/ 546 w 1587"/>
              <a:gd name="T43" fmla="*/ 359 h 553"/>
              <a:gd name="T44" fmla="*/ 1104 w 1587"/>
              <a:gd name="T45" fmla="*/ 368 h 553"/>
              <a:gd name="T46" fmla="*/ 1578 w 1587"/>
              <a:gd name="T47" fmla="*/ 253 h 553"/>
              <a:gd name="T48" fmla="*/ 916 w 1587"/>
              <a:gd name="T49" fmla="*/ 3 h 553"/>
              <a:gd name="T50" fmla="*/ 170 w 1587"/>
              <a:gd name="T51" fmla="*/ 127 h 553"/>
              <a:gd name="T52" fmla="*/ 64 w 1587"/>
              <a:gd name="T53" fmla="*/ 394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87" h="553">
                <a:moveTo>
                  <a:pt x="689" y="12"/>
                </a:moveTo>
                <a:lnTo>
                  <a:pt x="694" y="99"/>
                </a:lnTo>
                <a:moveTo>
                  <a:pt x="210" y="379"/>
                </a:moveTo>
                <a:lnTo>
                  <a:pt x="226" y="465"/>
                </a:lnTo>
                <a:moveTo>
                  <a:pt x="1135" y="283"/>
                </a:moveTo>
                <a:lnTo>
                  <a:pt x="1140" y="370"/>
                </a:lnTo>
                <a:moveTo>
                  <a:pt x="1440" y="263"/>
                </a:moveTo>
                <a:lnTo>
                  <a:pt x="1465" y="347"/>
                </a:lnTo>
                <a:moveTo>
                  <a:pt x="1031" y="8"/>
                </a:moveTo>
                <a:lnTo>
                  <a:pt x="1027" y="95"/>
                </a:lnTo>
                <a:moveTo>
                  <a:pt x="819" y="250"/>
                </a:moveTo>
                <a:lnTo>
                  <a:pt x="816" y="337"/>
                </a:lnTo>
                <a:moveTo>
                  <a:pt x="1361" y="64"/>
                </a:moveTo>
                <a:lnTo>
                  <a:pt x="1341" y="149"/>
                </a:lnTo>
                <a:moveTo>
                  <a:pt x="338" y="60"/>
                </a:moveTo>
                <a:lnTo>
                  <a:pt x="362" y="144"/>
                </a:lnTo>
                <a:moveTo>
                  <a:pt x="63" y="225"/>
                </a:moveTo>
                <a:lnTo>
                  <a:pt x="138" y="270"/>
                </a:lnTo>
                <a:moveTo>
                  <a:pt x="486" y="294"/>
                </a:moveTo>
                <a:lnTo>
                  <a:pt x="510" y="378"/>
                </a:lnTo>
                <a:moveTo>
                  <a:pt x="64" y="394"/>
                </a:moveTo>
                <a:cubicBezTo>
                  <a:pt x="140" y="553"/>
                  <a:pt x="363" y="419"/>
                  <a:pt x="546" y="359"/>
                </a:cubicBezTo>
                <a:cubicBezTo>
                  <a:pt x="725" y="300"/>
                  <a:pt x="931" y="359"/>
                  <a:pt x="1104" y="368"/>
                </a:cubicBezTo>
                <a:cubicBezTo>
                  <a:pt x="1278" y="377"/>
                  <a:pt x="1569" y="380"/>
                  <a:pt x="1578" y="253"/>
                </a:cubicBezTo>
                <a:cubicBezTo>
                  <a:pt x="1587" y="127"/>
                  <a:pt x="1343" y="7"/>
                  <a:pt x="916" y="3"/>
                </a:cubicBezTo>
                <a:cubicBezTo>
                  <a:pt x="490" y="0"/>
                  <a:pt x="270" y="68"/>
                  <a:pt x="170" y="127"/>
                </a:cubicBezTo>
                <a:cubicBezTo>
                  <a:pt x="70" y="186"/>
                  <a:pt x="0" y="263"/>
                  <a:pt x="64" y="394"/>
                </a:cubicBezTo>
                <a:close/>
              </a:path>
            </a:pathLst>
          </a:cu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4" name="Oval 94">
            <a:extLst>
              <a:ext uri="{FF2B5EF4-FFF2-40B4-BE49-F238E27FC236}">
                <a16:creationId xmlns:a16="http://schemas.microsoft.com/office/drawing/2014/main" id="{FA4AE108-5B5A-4DCB-83BD-6B6E6FEF1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5078413"/>
            <a:ext cx="23813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5" name="Oval 95">
            <a:extLst>
              <a:ext uri="{FF2B5EF4-FFF2-40B4-BE49-F238E27FC236}">
                <a16:creationId xmlns:a16="http://schemas.microsoft.com/office/drawing/2014/main" id="{9B5B181D-979D-44B5-8965-A0AD287A8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6" name="Oval 96">
            <a:extLst>
              <a:ext uri="{FF2B5EF4-FFF2-40B4-BE49-F238E27FC236}">
                <a16:creationId xmlns:a16="http://schemas.microsoft.com/office/drawing/2014/main" id="{154977E6-8235-47FC-B027-2245AD06C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5176838"/>
            <a:ext cx="22225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7" name="Oval 97">
            <a:extLst>
              <a:ext uri="{FF2B5EF4-FFF2-40B4-BE49-F238E27FC236}">
                <a16:creationId xmlns:a16="http://schemas.microsoft.com/office/drawing/2014/main" id="{ED744FB6-415E-434E-89BD-4C506D4AC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8" name="Oval 98">
            <a:extLst>
              <a:ext uri="{FF2B5EF4-FFF2-40B4-BE49-F238E27FC236}">
                <a16:creationId xmlns:a16="http://schemas.microsoft.com/office/drawing/2014/main" id="{40F01C9C-410E-4A9A-94FF-1853CC48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5078413"/>
            <a:ext cx="23813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9" name="Oval 99">
            <a:extLst>
              <a:ext uri="{FF2B5EF4-FFF2-40B4-BE49-F238E27FC236}">
                <a16:creationId xmlns:a16="http://schemas.microsoft.com/office/drawing/2014/main" id="{5776F871-60C4-477B-B99B-8667427C0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0" name="Oval 100">
            <a:extLst>
              <a:ext uri="{FF2B5EF4-FFF2-40B4-BE49-F238E27FC236}">
                <a16:creationId xmlns:a16="http://schemas.microsoft.com/office/drawing/2014/main" id="{F6D39BDA-1DD4-4280-8557-6B2EDFDD4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13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1" name="Oval 101">
            <a:extLst>
              <a:ext uri="{FF2B5EF4-FFF2-40B4-BE49-F238E27FC236}">
                <a16:creationId xmlns:a16="http://schemas.microsoft.com/office/drawing/2014/main" id="{6E903E47-8491-486E-A025-A1DBA6BD5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25" y="5078413"/>
            <a:ext cx="20638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2" name="Oval 102">
            <a:extLst>
              <a:ext uri="{FF2B5EF4-FFF2-40B4-BE49-F238E27FC236}">
                <a16:creationId xmlns:a16="http://schemas.microsoft.com/office/drawing/2014/main" id="{22882F36-807E-4BB6-B0A3-367980062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" name="Oval 103">
            <a:extLst>
              <a:ext uri="{FF2B5EF4-FFF2-40B4-BE49-F238E27FC236}">
                <a16:creationId xmlns:a16="http://schemas.microsoft.com/office/drawing/2014/main" id="{4E377D86-2BAF-4561-AAEF-E05F2F069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4" name="Oval 104">
            <a:extLst>
              <a:ext uri="{FF2B5EF4-FFF2-40B4-BE49-F238E27FC236}">
                <a16:creationId xmlns:a16="http://schemas.microsoft.com/office/drawing/2014/main" id="{55503F78-0418-4DDB-ABEE-0645E7082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507841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5" name="Oval 105">
            <a:extLst>
              <a:ext uri="{FF2B5EF4-FFF2-40B4-BE49-F238E27FC236}">
                <a16:creationId xmlns:a16="http://schemas.microsoft.com/office/drawing/2014/main" id="{66E57405-6D4D-42A8-AA70-A7D56E4A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5176838"/>
            <a:ext cx="22225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Oval 106">
            <a:extLst>
              <a:ext uri="{FF2B5EF4-FFF2-40B4-BE49-F238E27FC236}">
                <a16:creationId xmlns:a16="http://schemas.microsoft.com/office/drawing/2014/main" id="{3B82E53B-86BE-4015-B82E-41302EE08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5176838"/>
            <a:ext cx="23813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7" name="Oval 107">
            <a:extLst>
              <a:ext uri="{FF2B5EF4-FFF2-40B4-BE49-F238E27FC236}">
                <a16:creationId xmlns:a16="http://schemas.microsoft.com/office/drawing/2014/main" id="{F66CD384-8B79-45E0-869B-CFB639783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5176838"/>
            <a:ext cx="22225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8" name="Oval 108">
            <a:extLst>
              <a:ext uri="{FF2B5EF4-FFF2-40B4-BE49-F238E27FC236}">
                <a16:creationId xmlns:a16="http://schemas.microsoft.com/office/drawing/2014/main" id="{9C58FEA4-A57F-4060-BADF-1B62D5449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13" y="5176838"/>
            <a:ext cx="22225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9" name="Oval 109">
            <a:extLst>
              <a:ext uri="{FF2B5EF4-FFF2-40B4-BE49-F238E27FC236}">
                <a16:creationId xmlns:a16="http://schemas.microsoft.com/office/drawing/2014/main" id="{82386AEA-59BF-49A1-BDE9-C99A70B8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25" y="5176838"/>
            <a:ext cx="20638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Oval 110">
            <a:extLst>
              <a:ext uri="{FF2B5EF4-FFF2-40B4-BE49-F238E27FC236}">
                <a16:creationId xmlns:a16="http://schemas.microsoft.com/office/drawing/2014/main" id="{286605B3-7D8A-4F31-BBA7-C33D81C4A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5176838"/>
            <a:ext cx="22225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1" name="Oval 111">
            <a:extLst>
              <a:ext uri="{FF2B5EF4-FFF2-40B4-BE49-F238E27FC236}">
                <a16:creationId xmlns:a16="http://schemas.microsoft.com/office/drawing/2014/main" id="{EDA2501A-66AD-4227-A44A-FF491D25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5176838"/>
            <a:ext cx="22225" cy="238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2" name="Freeform 112">
            <a:extLst>
              <a:ext uri="{FF2B5EF4-FFF2-40B4-BE49-F238E27FC236}">
                <a16:creationId xmlns:a16="http://schemas.microsoft.com/office/drawing/2014/main" id="{1785CAA6-8EC4-44F0-A225-4CA87265967A}"/>
              </a:ext>
            </a:extLst>
          </p:cNvPr>
          <p:cNvSpPr>
            <a:spLocks/>
          </p:cNvSpPr>
          <p:nvPr/>
        </p:nvSpPr>
        <p:spPr bwMode="auto">
          <a:xfrm>
            <a:off x="1101725" y="4891088"/>
            <a:ext cx="15875" cy="15875"/>
          </a:xfrm>
          <a:custGeom>
            <a:avLst/>
            <a:gdLst>
              <a:gd name="T0" fmla="*/ 0 w 22"/>
              <a:gd name="T1" fmla="*/ 22 h 23"/>
              <a:gd name="T2" fmla="*/ 6 w 22"/>
              <a:gd name="T3" fmla="*/ 23 h 23"/>
              <a:gd name="T4" fmla="*/ 22 w 22"/>
              <a:gd name="T5" fmla="*/ 7 h 23"/>
              <a:gd name="T6" fmla="*/ 21 w 22"/>
              <a:gd name="T7" fmla="*/ 0 h 23"/>
              <a:gd name="T8" fmla="*/ 0 w 22"/>
              <a:gd name="T9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3">
                <a:moveTo>
                  <a:pt x="0" y="22"/>
                </a:moveTo>
                <a:cubicBezTo>
                  <a:pt x="2" y="22"/>
                  <a:pt x="4" y="23"/>
                  <a:pt x="6" y="23"/>
                </a:cubicBezTo>
                <a:cubicBezTo>
                  <a:pt x="15" y="23"/>
                  <a:pt x="22" y="16"/>
                  <a:pt x="22" y="7"/>
                </a:cubicBezTo>
                <a:cubicBezTo>
                  <a:pt x="22" y="4"/>
                  <a:pt x="22" y="2"/>
                  <a:pt x="21" y="0"/>
                </a:cubicBezTo>
                <a:cubicBezTo>
                  <a:pt x="14" y="7"/>
                  <a:pt x="7" y="14"/>
                  <a:pt x="0" y="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3" name="Oval 113">
            <a:extLst>
              <a:ext uri="{FF2B5EF4-FFF2-40B4-BE49-F238E27FC236}">
                <a16:creationId xmlns:a16="http://schemas.microsoft.com/office/drawing/2014/main" id="{30296051-2B43-48FE-9328-F0AA51CD8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4884738"/>
            <a:ext cx="23813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4" name="Oval 114">
            <a:extLst>
              <a:ext uri="{FF2B5EF4-FFF2-40B4-BE49-F238E27FC236}">
                <a16:creationId xmlns:a16="http://schemas.microsoft.com/office/drawing/2014/main" id="{4B51F86B-43F5-4088-ABDB-424B4B06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4884738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5" name="Oval 115">
            <a:extLst>
              <a:ext uri="{FF2B5EF4-FFF2-40B4-BE49-F238E27FC236}">
                <a16:creationId xmlns:a16="http://schemas.microsoft.com/office/drawing/2014/main" id="{4D8BC77E-2F6F-40C2-9124-C5A3CB3B7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4983163"/>
            <a:ext cx="23813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6" name="Oval 116">
            <a:extLst>
              <a:ext uri="{FF2B5EF4-FFF2-40B4-BE49-F238E27FC236}">
                <a16:creationId xmlns:a16="http://schemas.microsoft.com/office/drawing/2014/main" id="{0CB499FA-774C-4A09-9A1F-C79751101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4983163"/>
            <a:ext cx="23813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7" name="Oval 117">
            <a:extLst>
              <a:ext uri="{FF2B5EF4-FFF2-40B4-BE49-F238E27FC236}">
                <a16:creationId xmlns:a16="http://schemas.microsoft.com/office/drawing/2014/main" id="{0E5DF205-5985-4F4C-B7A6-B837E4A6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Oval 118">
            <a:extLst>
              <a:ext uri="{FF2B5EF4-FFF2-40B4-BE49-F238E27FC236}">
                <a16:creationId xmlns:a16="http://schemas.microsoft.com/office/drawing/2014/main" id="{48AE0B41-2119-4F8E-A2B8-2E75AD274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4884738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5D255C5A-AE25-4C18-BA36-CD4E80BDB7FC}"/>
              </a:ext>
            </a:extLst>
          </p:cNvPr>
          <p:cNvSpPr>
            <a:spLocks/>
          </p:cNvSpPr>
          <p:nvPr/>
        </p:nvSpPr>
        <p:spPr bwMode="auto">
          <a:xfrm>
            <a:off x="1487488" y="4886325"/>
            <a:ext cx="23813" cy="20638"/>
          </a:xfrm>
          <a:custGeom>
            <a:avLst/>
            <a:gdLst>
              <a:gd name="T0" fmla="*/ 0 w 32"/>
              <a:gd name="T1" fmla="*/ 14 h 30"/>
              <a:gd name="T2" fmla="*/ 16 w 32"/>
              <a:gd name="T3" fmla="*/ 30 h 30"/>
              <a:gd name="T4" fmla="*/ 32 w 32"/>
              <a:gd name="T5" fmla="*/ 14 h 30"/>
              <a:gd name="T6" fmla="*/ 31 w 32"/>
              <a:gd name="T7" fmla="*/ 10 h 30"/>
              <a:gd name="T8" fmla="*/ 8 w 32"/>
              <a:gd name="T9" fmla="*/ 0 h 30"/>
              <a:gd name="T10" fmla="*/ 0 w 32"/>
              <a:gd name="T11" fmla="*/ 1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30">
                <a:moveTo>
                  <a:pt x="0" y="14"/>
                </a:moveTo>
                <a:cubicBezTo>
                  <a:pt x="0" y="23"/>
                  <a:pt x="7" y="30"/>
                  <a:pt x="16" y="30"/>
                </a:cubicBezTo>
                <a:cubicBezTo>
                  <a:pt x="24" y="30"/>
                  <a:pt x="32" y="23"/>
                  <a:pt x="32" y="14"/>
                </a:cubicBezTo>
                <a:cubicBezTo>
                  <a:pt x="32" y="12"/>
                  <a:pt x="31" y="11"/>
                  <a:pt x="31" y="10"/>
                </a:cubicBezTo>
                <a:cubicBezTo>
                  <a:pt x="24" y="6"/>
                  <a:pt x="16" y="3"/>
                  <a:pt x="8" y="0"/>
                </a:cubicBezTo>
                <a:cubicBezTo>
                  <a:pt x="3" y="2"/>
                  <a:pt x="0" y="8"/>
                  <a:pt x="0" y="1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0" name="Oval 120">
            <a:extLst>
              <a:ext uri="{FF2B5EF4-FFF2-40B4-BE49-F238E27FC236}">
                <a16:creationId xmlns:a16="http://schemas.microsoft.com/office/drawing/2014/main" id="{7A1A19EF-3886-498F-B019-0D0BCB94E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1" name="Oval 121">
            <a:extLst>
              <a:ext uri="{FF2B5EF4-FFF2-40B4-BE49-F238E27FC236}">
                <a16:creationId xmlns:a16="http://schemas.microsoft.com/office/drawing/2014/main" id="{197E4DD2-F308-423A-8D11-B71468623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4983163"/>
            <a:ext cx="23813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2" name="Oval 122">
            <a:extLst>
              <a:ext uri="{FF2B5EF4-FFF2-40B4-BE49-F238E27FC236}">
                <a16:creationId xmlns:a16="http://schemas.microsoft.com/office/drawing/2014/main" id="{9EB89CD6-2BA0-46E3-A071-6CB679640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3" name="Oval 123">
            <a:extLst>
              <a:ext uri="{FF2B5EF4-FFF2-40B4-BE49-F238E27FC236}">
                <a16:creationId xmlns:a16="http://schemas.microsoft.com/office/drawing/2014/main" id="{5F0E9D17-FF3D-4921-86DE-6426B2098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13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Oval 124">
            <a:extLst>
              <a:ext uri="{FF2B5EF4-FFF2-40B4-BE49-F238E27FC236}">
                <a16:creationId xmlns:a16="http://schemas.microsoft.com/office/drawing/2014/main" id="{E0AB5D5F-331E-49EF-9DBA-D20B35BA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25" y="4983163"/>
            <a:ext cx="20638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Oval 125">
            <a:extLst>
              <a:ext uri="{FF2B5EF4-FFF2-40B4-BE49-F238E27FC236}">
                <a16:creationId xmlns:a16="http://schemas.microsoft.com/office/drawing/2014/main" id="{D6828C63-F5AF-4FEC-B0E3-CDEBB8799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Oval 126">
            <a:extLst>
              <a:ext uri="{FF2B5EF4-FFF2-40B4-BE49-F238E27FC236}">
                <a16:creationId xmlns:a16="http://schemas.microsoft.com/office/drawing/2014/main" id="{FAAC23E4-DB5C-47DA-8DB4-47143D0A8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Oval 127">
            <a:extLst>
              <a:ext uri="{FF2B5EF4-FFF2-40B4-BE49-F238E27FC236}">
                <a16:creationId xmlns:a16="http://schemas.microsoft.com/office/drawing/2014/main" id="{0316106C-7FC7-46EC-BC0E-3454837CC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4983163"/>
            <a:ext cx="22225" cy="222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6A837BED-4662-4066-8627-61835FE7FD0C}"/>
              </a:ext>
            </a:extLst>
          </p:cNvPr>
          <p:cNvSpPr>
            <a:spLocks/>
          </p:cNvSpPr>
          <p:nvPr/>
        </p:nvSpPr>
        <p:spPr bwMode="auto">
          <a:xfrm>
            <a:off x="1046163" y="4833938"/>
            <a:ext cx="1131888" cy="438150"/>
          </a:xfrm>
          <a:custGeom>
            <a:avLst/>
            <a:gdLst>
              <a:gd name="T0" fmla="*/ 834 w 1610"/>
              <a:gd name="T1" fmla="*/ 169 h 625"/>
              <a:gd name="T2" fmla="*/ 558 w 1610"/>
              <a:gd name="T3" fmla="*/ 46 h 625"/>
              <a:gd name="T4" fmla="*/ 121 w 1610"/>
              <a:gd name="T5" fmla="*/ 61 h 625"/>
              <a:gd name="T6" fmla="*/ 34 w 1610"/>
              <a:gd name="T7" fmla="*/ 186 h 625"/>
              <a:gd name="T8" fmla="*/ 387 w 1610"/>
              <a:gd name="T9" fmla="*/ 543 h 625"/>
              <a:gd name="T10" fmla="*/ 587 w 1610"/>
              <a:gd name="T11" fmla="*/ 598 h 625"/>
              <a:gd name="T12" fmla="*/ 1103 w 1610"/>
              <a:gd name="T13" fmla="*/ 605 h 625"/>
              <a:gd name="T14" fmla="*/ 1563 w 1610"/>
              <a:gd name="T15" fmla="*/ 410 h 625"/>
              <a:gd name="T16" fmla="*/ 1506 w 1610"/>
              <a:gd name="T17" fmla="*/ 192 h 625"/>
              <a:gd name="T18" fmla="*/ 1212 w 1610"/>
              <a:gd name="T19" fmla="*/ 172 h 625"/>
              <a:gd name="T20" fmla="*/ 940 w 1610"/>
              <a:gd name="T21" fmla="*/ 180 h 625"/>
              <a:gd name="T22" fmla="*/ 834 w 1610"/>
              <a:gd name="T23" fmla="*/ 169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10" h="625">
                <a:moveTo>
                  <a:pt x="834" y="169"/>
                </a:moveTo>
                <a:cubicBezTo>
                  <a:pt x="809" y="164"/>
                  <a:pt x="678" y="79"/>
                  <a:pt x="558" y="46"/>
                </a:cubicBezTo>
                <a:cubicBezTo>
                  <a:pt x="391" y="0"/>
                  <a:pt x="144" y="42"/>
                  <a:pt x="121" y="61"/>
                </a:cubicBezTo>
                <a:cubicBezTo>
                  <a:pt x="83" y="93"/>
                  <a:pt x="46" y="138"/>
                  <a:pt x="34" y="186"/>
                </a:cubicBezTo>
                <a:cubicBezTo>
                  <a:pt x="0" y="343"/>
                  <a:pt x="249" y="460"/>
                  <a:pt x="387" y="543"/>
                </a:cubicBezTo>
                <a:cubicBezTo>
                  <a:pt x="424" y="565"/>
                  <a:pt x="545" y="589"/>
                  <a:pt x="587" y="598"/>
                </a:cubicBezTo>
                <a:cubicBezTo>
                  <a:pt x="608" y="602"/>
                  <a:pt x="1017" y="625"/>
                  <a:pt x="1103" y="605"/>
                </a:cubicBezTo>
                <a:cubicBezTo>
                  <a:pt x="1162" y="592"/>
                  <a:pt x="1499" y="500"/>
                  <a:pt x="1563" y="410"/>
                </a:cubicBezTo>
                <a:cubicBezTo>
                  <a:pt x="1610" y="346"/>
                  <a:pt x="1509" y="195"/>
                  <a:pt x="1506" y="192"/>
                </a:cubicBezTo>
                <a:cubicBezTo>
                  <a:pt x="1477" y="163"/>
                  <a:pt x="1251" y="164"/>
                  <a:pt x="1212" y="172"/>
                </a:cubicBezTo>
                <a:lnTo>
                  <a:pt x="940" y="180"/>
                </a:lnTo>
                <a:cubicBezTo>
                  <a:pt x="940" y="180"/>
                  <a:pt x="894" y="181"/>
                  <a:pt x="834" y="169"/>
                </a:cubicBezTo>
                <a:close/>
              </a:path>
            </a:pathLst>
          </a:custGeom>
          <a:noFill/>
          <a:ln w="174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FA38EC3-B589-4BF8-B568-AE819D4B2BB9}"/>
              </a:ext>
            </a:extLst>
          </p:cNvPr>
          <p:cNvSpPr>
            <a:spLocks/>
          </p:cNvSpPr>
          <p:nvPr/>
        </p:nvSpPr>
        <p:spPr bwMode="auto">
          <a:xfrm>
            <a:off x="1550988" y="4919663"/>
            <a:ext cx="74613" cy="69850"/>
          </a:xfrm>
          <a:custGeom>
            <a:avLst/>
            <a:gdLst>
              <a:gd name="T0" fmla="*/ 47 w 47"/>
              <a:gd name="T1" fmla="*/ 21 h 44"/>
              <a:gd name="T2" fmla="*/ 32 w 47"/>
              <a:gd name="T3" fmla="*/ 44 h 44"/>
              <a:gd name="T4" fmla="*/ 0 w 47"/>
              <a:gd name="T5" fmla="*/ 24 h 44"/>
              <a:gd name="T6" fmla="*/ 15 w 47"/>
              <a:gd name="T7" fmla="*/ 0 h 44"/>
              <a:gd name="T8" fmla="*/ 47 w 47"/>
              <a:gd name="T9" fmla="*/ 21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44">
                <a:moveTo>
                  <a:pt x="47" y="21"/>
                </a:moveTo>
                <a:lnTo>
                  <a:pt x="32" y="44"/>
                </a:lnTo>
                <a:lnTo>
                  <a:pt x="0" y="24"/>
                </a:lnTo>
                <a:lnTo>
                  <a:pt x="15" y="0"/>
                </a:lnTo>
                <a:lnTo>
                  <a:pt x="47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6D420324-33E0-4E1B-BA38-0DD979AC6062}"/>
              </a:ext>
            </a:extLst>
          </p:cNvPr>
          <p:cNvSpPr>
            <a:spLocks/>
          </p:cNvSpPr>
          <p:nvPr/>
        </p:nvSpPr>
        <p:spPr bwMode="auto">
          <a:xfrm>
            <a:off x="1846263" y="4954588"/>
            <a:ext cx="23813" cy="46038"/>
          </a:xfrm>
          <a:custGeom>
            <a:avLst/>
            <a:gdLst>
              <a:gd name="T0" fmla="*/ 14 w 15"/>
              <a:gd name="T1" fmla="*/ 0 h 29"/>
              <a:gd name="T2" fmla="*/ 0 w 15"/>
              <a:gd name="T3" fmla="*/ 1 h 29"/>
              <a:gd name="T4" fmla="*/ 1 w 15"/>
              <a:gd name="T5" fmla="*/ 29 h 29"/>
              <a:gd name="T6" fmla="*/ 15 w 15"/>
              <a:gd name="T7" fmla="*/ 29 h 29"/>
              <a:gd name="T8" fmla="*/ 14 w 15"/>
              <a:gd name="T9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29">
                <a:moveTo>
                  <a:pt x="14" y="0"/>
                </a:moveTo>
                <a:lnTo>
                  <a:pt x="0" y="1"/>
                </a:lnTo>
                <a:lnTo>
                  <a:pt x="1" y="29"/>
                </a:lnTo>
                <a:lnTo>
                  <a:pt x="15" y="29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1" name="Rectangle 131">
            <a:extLst>
              <a:ext uri="{FF2B5EF4-FFF2-40B4-BE49-F238E27FC236}">
                <a16:creationId xmlns:a16="http://schemas.microsoft.com/office/drawing/2014/main" id="{8533CA0B-9E54-444D-839E-7AFD4247E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49545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08A57DBB-A2CD-4234-B5FB-C14A39D3B800}"/>
              </a:ext>
            </a:extLst>
          </p:cNvPr>
          <p:cNvSpPr>
            <a:spLocks/>
          </p:cNvSpPr>
          <p:nvPr/>
        </p:nvSpPr>
        <p:spPr bwMode="auto">
          <a:xfrm>
            <a:off x="1868488" y="4954588"/>
            <a:ext cx="38100" cy="46038"/>
          </a:xfrm>
          <a:custGeom>
            <a:avLst/>
            <a:gdLst>
              <a:gd name="T0" fmla="*/ 24 w 24"/>
              <a:gd name="T1" fmla="*/ 0 h 29"/>
              <a:gd name="T2" fmla="*/ 24 w 24"/>
              <a:gd name="T3" fmla="*/ 28 h 29"/>
              <a:gd name="T4" fmla="*/ 1 w 24"/>
              <a:gd name="T5" fmla="*/ 29 h 29"/>
              <a:gd name="T6" fmla="*/ 0 w 24"/>
              <a:gd name="T7" fmla="*/ 0 h 29"/>
              <a:gd name="T8" fmla="*/ 24 w 24"/>
              <a:gd name="T9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9">
                <a:moveTo>
                  <a:pt x="24" y="0"/>
                </a:moveTo>
                <a:lnTo>
                  <a:pt x="24" y="28"/>
                </a:lnTo>
                <a:lnTo>
                  <a:pt x="1" y="29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9664DDAD-88E5-4C19-A5F5-81996DED45B2}"/>
              </a:ext>
            </a:extLst>
          </p:cNvPr>
          <p:cNvSpPr>
            <a:spLocks/>
          </p:cNvSpPr>
          <p:nvPr/>
        </p:nvSpPr>
        <p:spPr bwMode="auto">
          <a:xfrm>
            <a:off x="2093913" y="5026025"/>
            <a:ext cx="46038" cy="60325"/>
          </a:xfrm>
          <a:custGeom>
            <a:avLst/>
            <a:gdLst>
              <a:gd name="T0" fmla="*/ 29 w 29"/>
              <a:gd name="T1" fmla="*/ 38 h 38"/>
              <a:gd name="T2" fmla="*/ 0 w 29"/>
              <a:gd name="T3" fmla="*/ 37 h 38"/>
              <a:gd name="T4" fmla="*/ 1 w 29"/>
              <a:gd name="T5" fmla="*/ 0 h 38"/>
              <a:gd name="T6" fmla="*/ 29 w 29"/>
              <a:gd name="T7" fmla="*/ 0 h 38"/>
              <a:gd name="T8" fmla="*/ 29 w 29"/>
              <a:gd name="T9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38">
                <a:moveTo>
                  <a:pt x="29" y="38"/>
                </a:moveTo>
                <a:lnTo>
                  <a:pt x="0" y="37"/>
                </a:lnTo>
                <a:lnTo>
                  <a:pt x="1" y="0"/>
                </a:lnTo>
                <a:lnTo>
                  <a:pt x="29" y="0"/>
                </a:lnTo>
                <a:lnTo>
                  <a:pt x="29" y="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F83CB630-4A2A-497C-9712-F064BC80F31F}"/>
              </a:ext>
            </a:extLst>
          </p:cNvPr>
          <p:cNvSpPr>
            <a:spLocks/>
          </p:cNvSpPr>
          <p:nvPr/>
        </p:nvSpPr>
        <p:spPr bwMode="auto">
          <a:xfrm>
            <a:off x="1885950" y="5183188"/>
            <a:ext cx="47625" cy="53975"/>
          </a:xfrm>
          <a:custGeom>
            <a:avLst/>
            <a:gdLst>
              <a:gd name="T0" fmla="*/ 10 w 30"/>
              <a:gd name="T1" fmla="*/ 33 h 34"/>
              <a:gd name="T2" fmla="*/ 30 w 30"/>
              <a:gd name="T3" fmla="*/ 26 h 34"/>
              <a:gd name="T4" fmla="*/ 20 w 30"/>
              <a:gd name="T5" fmla="*/ 0 h 34"/>
              <a:gd name="T6" fmla="*/ 0 w 30"/>
              <a:gd name="T7" fmla="*/ 7 h 34"/>
              <a:gd name="T8" fmla="*/ 8 w 30"/>
              <a:gd name="T9" fmla="*/ 34 h 34"/>
              <a:gd name="T10" fmla="*/ 10 w 30"/>
              <a:gd name="T11" fmla="*/ 3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34">
                <a:moveTo>
                  <a:pt x="10" y="33"/>
                </a:moveTo>
                <a:lnTo>
                  <a:pt x="30" y="26"/>
                </a:lnTo>
                <a:lnTo>
                  <a:pt x="20" y="0"/>
                </a:lnTo>
                <a:lnTo>
                  <a:pt x="0" y="7"/>
                </a:lnTo>
                <a:lnTo>
                  <a:pt x="8" y="34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F6A1625E-DB34-49BF-8628-08FDF0558D10}"/>
              </a:ext>
            </a:extLst>
          </p:cNvPr>
          <p:cNvSpPr>
            <a:spLocks/>
          </p:cNvSpPr>
          <p:nvPr/>
        </p:nvSpPr>
        <p:spPr bwMode="auto">
          <a:xfrm>
            <a:off x="1898650" y="5235575"/>
            <a:ext cx="3175" cy="1588"/>
          </a:xfrm>
          <a:custGeom>
            <a:avLst/>
            <a:gdLst>
              <a:gd name="T0" fmla="*/ 2 w 2"/>
              <a:gd name="T1" fmla="*/ 0 h 1"/>
              <a:gd name="T2" fmla="*/ 1 w 2"/>
              <a:gd name="T3" fmla="*/ 1 h 1"/>
              <a:gd name="T4" fmla="*/ 0 w 2"/>
              <a:gd name="T5" fmla="*/ 1 h 1"/>
              <a:gd name="T6" fmla="*/ 2 w 2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78635941-2DD9-4572-81B8-C6CB9B613683}"/>
              </a:ext>
            </a:extLst>
          </p:cNvPr>
          <p:cNvSpPr>
            <a:spLocks/>
          </p:cNvSpPr>
          <p:nvPr/>
        </p:nvSpPr>
        <p:spPr bwMode="auto">
          <a:xfrm>
            <a:off x="1863725" y="5194300"/>
            <a:ext cx="34925" cy="47625"/>
          </a:xfrm>
          <a:custGeom>
            <a:avLst/>
            <a:gdLst>
              <a:gd name="T0" fmla="*/ 6 w 22"/>
              <a:gd name="T1" fmla="*/ 30 h 30"/>
              <a:gd name="T2" fmla="*/ 0 w 22"/>
              <a:gd name="T3" fmla="*/ 3 h 30"/>
              <a:gd name="T4" fmla="*/ 16 w 22"/>
              <a:gd name="T5" fmla="*/ 0 h 30"/>
              <a:gd name="T6" fmla="*/ 22 w 22"/>
              <a:gd name="T7" fmla="*/ 27 h 30"/>
              <a:gd name="T8" fmla="*/ 6 w 22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30">
                <a:moveTo>
                  <a:pt x="6" y="30"/>
                </a:moveTo>
                <a:lnTo>
                  <a:pt x="0" y="3"/>
                </a:lnTo>
                <a:lnTo>
                  <a:pt x="16" y="0"/>
                </a:lnTo>
                <a:lnTo>
                  <a:pt x="22" y="27"/>
                </a:lnTo>
                <a:lnTo>
                  <a:pt x="6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577A293E-7BCB-4E63-884F-13435BA77328}"/>
              </a:ext>
            </a:extLst>
          </p:cNvPr>
          <p:cNvSpPr>
            <a:spLocks/>
          </p:cNvSpPr>
          <p:nvPr/>
        </p:nvSpPr>
        <p:spPr bwMode="auto">
          <a:xfrm>
            <a:off x="1574800" y="5216525"/>
            <a:ext cx="58738" cy="44450"/>
          </a:xfrm>
          <a:custGeom>
            <a:avLst/>
            <a:gdLst>
              <a:gd name="T0" fmla="*/ 1 w 37"/>
              <a:gd name="T1" fmla="*/ 28 h 28"/>
              <a:gd name="T2" fmla="*/ 37 w 37"/>
              <a:gd name="T3" fmla="*/ 28 h 28"/>
              <a:gd name="T4" fmla="*/ 37 w 37"/>
              <a:gd name="T5" fmla="*/ 0 h 28"/>
              <a:gd name="T6" fmla="*/ 1 w 37"/>
              <a:gd name="T7" fmla="*/ 0 h 28"/>
              <a:gd name="T8" fmla="*/ 0 w 37"/>
              <a:gd name="T9" fmla="*/ 28 h 28"/>
              <a:gd name="T10" fmla="*/ 1 w 37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28">
                <a:moveTo>
                  <a:pt x="1" y="28"/>
                </a:moveTo>
                <a:lnTo>
                  <a:pt x="37" y="28"/>
                </a:lnTo>
                <a:lnTo>
                  <a:pt x="37" y="0"/>
                </a:lnTo>
                <a:lnTo>
                  <a:pt x="1" y="0"/>
                </a:lnTo>
                <a:lnTo>
                  <a:pt x="0" y="28"/>
                </a:lnTo>
                <a:lnTo>
                  <a:pt x="1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8" name="Rectangle 138">
            <a:extLst>
              <a:ext uri="{FF2B5EF4-FFF2-40B4-BE49-F238E27FC236}">
                <a16:creationId xmlns:a16="http://schemas.microsoft.com/office/drawing/2014/main" id="{F472CC6F-0B51-43C0-AFA6-F9C376F1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5260975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7717616F-1EFE-4C2C-B73B-4B034F4BEDB1}"/>
              </a:ext>
            </a:extLst>
          </p:cNvPr>
          <p:cNvSpPr>
            <a:spLocks/>
          </p:cNvSpPr>
          <p:nvPr/>
        </p:nvSpPr>
        <p:spPr bwMode="auto">
          <a:xfrm>
            <a:off x="1571625" y="5216525"/>
            <a:ext cx="6350" cy="44450"/>
          </a:xfrm>
          <a:custGeom>
            <a:avLst/>
            <a:gdLst>
              <a:gd name="T0" fmla="*/ 0 w 4"/>
              <a:gd name="T1" fmla="*/ 27 h 28"/>
              <a:gd name="T2" fmla="*/ 2 w 4"/>
              <a:gd name="T3" fmla="*/ 0 h 28"/>
              <a:gd name="T4" fmla="*/ 4 w 4"/>
              <a:gd name="T5" fmla="*/ 0 h 28"/>
              <a:gd name="T6" fmla="*/ 2 w 4"/>
              <a:gd name="T7" fmla="*/ 28 h 28"/>
              <a:gd name="T8" fmla="*/ 0 w 4"/>
              <a:gd name="T9" fmla="*/ 2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28">
                <a:moveTo>
                  <a:pt x="0" y="27"/>
                </a:moveTo>
                <a:lnTo>
                  <a:pt x="2" y="0"/>
                </a:lnTo>
                <a:lnTo>
                  <a:pt x="4" y="0"/>
                </a:lnTo>
                <a:lnTo>
                  <a:pt x="2" y="28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DCADFA44-6FE8-40BB-8F87-F0994C1B6363}"/>
              </a:ext>
            </a:extLst>
          </p:cNvPr>
          <p:cNvSpPr>
            <a:spLocks/>
          </p:cNvSpPr>
          <p:nvPr/>
        </p:nvSpPr>
        <p:spPr bwMode="auto">
          <a:xfrm>
            <a:off x="1301750" y="5164138"/>
            <a:ext cx="47625" cy="52388"/>
          </a:xfrm>
          <a:custGeom>
            <a:avLst/>
            <a:gdLst>
              <a:gd name="T0" fmla="*/ 3 w 30"/>
              <a:gd name="T1" fmla="*/ 26 h 33"/>
              <a:gd name="T2" fmla="*/ 20 w 30"/>
              <a:gd name="T3" fmla="*/ 33 h 33"/>
              <a:gd name="T4" fmla="*/ 30 w 30"/>
              <a:gd name="T5" fmla="*/ 6 h 33"/>
              <a:gd name="T6" fmla="*/ 13 w 30"/>
              <a:gd name="T7" fmla="*/ 0 h 33"/>
              <a:gd name="T8" fmla="*/ 0 w 30"/>
              <a:gd name="T9" fmla="*/ 25 h 33"/>
              <a:gd name="T10" fmla="*/ 3 w 30"/>
              <a:gd name="T11" fmla="*/ 2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33">
                <a:moveTo>
                  <a:pt x="3" y="26"/>
                </a:moveTo>
                <a:lnTo>
                  <a:pt x="20" y="33"/>
                </a:lnTo>
                <a:lnTo>
                  <a:pt x="30" y="6"/>
                </a:lnTo>
                <a:lnTo>
                  <a:pt x="13" y="0"/>
                </a:lnTo>
                <a:lnTo>
                  <a:pt x="0" y="25"/>
                </a:lnTo>
                <a:lnTo>
                  <a:pt x="3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1CC1242F-434E-452B-8875-0F7CFFCBE3B5}"/>
              </a:ext>
            </a:extLst>
          </p:cNvPr>
          <p:cNvSpPr>
            <a:spLocks/>
          </p:cNvSpPr>
          <p:nvPr/>
        </p:nvSpPr>
        <p:spPr bwMode="auto">
          <a:xfrm>
            <a:off x="1301750" y="5203825"/>
            <a:ext cx="4763" cy="1588"/>
          </a:xfrm>
          <a:custGeom>
            <a:avLst/>
            <a:gdLst>
              <a:gd name="T0" fmla="*/ 3 w 3"/>
              <a:gd name="T1" fmla="*/ 1 h 1"/>
              <a:gd name="T2" fmla="*/ 1 w 3"/>
              <a:gd name="T3" fmla="*/ 1 h 1"/>
              <a:gd name="T4" fmla="*/ 0 w 3"/>
              <a:gd name="T5" fmla="*/ 0 h 1"/>
              <a:gd name="T6" fmla="*/ 3 w 3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">
                <a:moveTo>
                  <a:pt x="3" y="1"/>
                </a:moveTo>
                <a:lnTo>
                  <a:pt x="1" y="1"/>
                </a:lnTo>
                <a:lnTo>
                  <a:pt x="0" y="0"/>
                </a:lnTo>
                <a:lnTo>
                  <a:pt x="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EAB07ED-AD64-473F-AA7C-AAA7B12CFE58}"/>
              </a:ext>
            </a:extLst>
          </p:cNvPr>
          <p:cNvSpPr>
            <a:spLocks/>
          </p:cNvSpPr>
          <p:nvPr/>
        </p:nvSpPr>
        <p:spPr bwMode="auto">
          <a:xfrm>
            <a:off x="1276350" y="5149850"/>
            <a:ext cx="49213" cy="53975"/>
          </a:xfrm>
          <a:custGeom>
            <a:avLst/>
            <a:gdLst>
              <a:gd name="T0" fmla="*/ 0 w 31"/>
              <a:gd name="T1" fmla="*/ 24 h 34"/>
              <a:gd name="T2" fmla="*/ 15 w 31"/>
              <a:gd name="T3" fmla="*/ 0 h 34"/>
              <a:gd name="T4" fmla="*/ 31 w 31"/>
              <a:gd name="T5" fmla="*/ 10 h 34"/>
              <a:gd name="T6" fmla="*/ 16 w 31"/>
              <a:gd name="T7" fmla="*/ 34 h 34"/>
              <a:gd name="T8" fmla="*/ 0 w 31"/>
              <a:gd name="T9" fmla="*/ 2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4">
                <a:moveTo>
                  <a:pt x="0" y="24"/>
                </a:moveTo>
                <a:lnTo>
                  <a:pt x="15" y="0"/>
                </a:lnTo>
                <a:lnTo>
                  <a:pt x="31" y="10"/>
                </a:lnTo>
                <a:lnTo>
                  <a:pt x="16" y="3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4787E77C-B105-45F1-8A87-33324D086560}"/>
              </a:ext>
            </a:extLst>
          </p:cNvPr>
          <p:cNvSpPr>
            <a:spLocks/>
          </p:cNvSpPr>
          <p:nvPr/>
        </p:nvSpPr>
        <p:spPr bwMode="auto">
          <a:xfrm>
            <a:off x="1063625" y="4979988"/>
            <a:ext cx="60325" cy="55563"/>
          </a:xfrm>
          <a:custGeom>
            <a:avLst/>
            <a:gdLst>
              <a:gd name="T0" fmla="*/ 2 w 38"/>
              <a:gd name="T1" fmla="*/ 16 h 35"/>
              <a:gd name="T2" fmla="*/ 15 w 38"/>
              <a:gd name="T3" fmla="*/ 35 h 35"/>
              <a:gd name="T4" fmla="*/ 38 w 38"/>
              <a:gd name="T5" fmla="*/ 19 h 35"/>
              <a:gd name="T6" fmla="*/ 25 w 38"/>
              <a:gd name="T7" fmla="*/ 0 h 35"/>
              <a:gd name="T8" fmla="*/ 0 w 38"/>
              <a:gd name="T9" fmla="*/ 3 h 35"/>
              <a:gd name="T10" fmla="*/ 2 w 38"/>
              <a:gd name="T11" fmla="*/ 1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35">
                <a:moveTo>
                  <a:pt x="2" y="16"/>
                </a:moveTo>
                <a:lnTo>
                  <a:pt x="15" y="35"/>
                </a:lnTo>
                <a:lnTo>
                  <a:pt x="38" y="19"/>
                </a:lnTo>
                <a:lnTo>
                  <a:pt x="25" y="0"/>
                </a:lnTo>
                <a:lnTo>
                  <a:pt x="0" y="3"/>
                </a:lnTo>
                <a:lnTo>
                  <a:pt x="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56037945-D405-4B95-948F-B2ED3C842C06}"/>
              </a:ext>
            </a:extLst>
          </p:cNvPr>
          <p:cNvSpPr>
            <a:spLocks/>
          </p:cNvSpPr>
          <p:nvPr/>
        </p:nvSpPr>
        <p:spPr bwMode="auto">
          <a:xfrm>
            <a:off x="1060450" y="4984750"/>
            <a:ext cx="6350" cy="20638"/>
          </a:xfrm>
          <a:custGeom>
            <a:avLst/>
            <a:gdLst>
              <a:gd name="T0" fmla="*/ 4 w 4"/>
              <a:gd name="T1" fmla="*/ 13 h 13"/>
              <a:gd name="T2" fmla="*/ 0 w 4"/>
              <a:gd name="T3" fmla="*/ 7 h 13"/>
              <a:gd name="T4" fmla="*/ 2 w 4"/>
              <a:gd name="T5" fmla="*/ 0 h 13"/>
              <a:gd name="T6" fmla="*/ 4 w 4"/>
              <a:gd name="T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3">
                <a:moveTo>
                  <a:pt x="4" y="13"/>
                </a:moveTo>
                <a:lnTo>
                  <a:pt x="0" y="7"/>
                </a:lnTo>
                <a:lnTo>
                  <a:pt x="2" y="0"/>
                </a:lnTo>
                <a:lnTo>
                  <a:pt x="4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BBA09419-5095-4E22-A994-E8DE377D9D9F}"/>
              </a:ext>
            </a:extLst>
          </p:cNvPr>
          <p:cNvSpPr>
            <a:spLocks/>
          </p:cNvSpPr>
          <p:nvPr/>
        </p:nvSpPr>
        <p:spPr bwMode="auto">
          <a:xfrm>
            <a:off x="1063625" y="4962525"/>
            <a:ext cx="50800" cy="38100"/>
          </a:xfrm>
          <a:custGeom>
            <a:avLst/>
            <a:gdLst>
              <a:gd name="T0" fmla="*/ 6 w 32"/>
              <a:gd name="T1" fmla="*/ 0 h 24"/>
              <a:gd name="T2" fmla="*/ 32 w 32"/>
              <a:gd name="T3" fmla="*/ 10 h 24"/>
              <a:gd name="T4" fmla="*/ 27 w 32"/>
              <a:gd name="T5" fmla="*/ 24 h 24"/>
              <a:gd name="T6" fmla="*/ 0 w 32"/>
              <a:gd name="T7" fmla="*/ 14 h 24"/>
              <a:gd name="T8" fmla="*/ 6 w 32"/>
              <a:gd name="T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24">
                <a:moveTo>
                  <a:pt x="6" y="0"/>
                </a:moveTo>
                <a:lnTo>
                  <a:pt x="32" y="10"/>
                </a:lnTo>
                <a:lnTo>
                  <a:pt x="27" y="24"/>
                </a:lnTo>
                <a:lnTo>
                  <a:pt x="0" y="14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4C33C647-12AA-4513-9414-97698D78A9D9}"/>
              </a:ext>
            </a:extLst>
          </p:cNvPr>
          <p:cNvSpPr>
            <a:spLocks/>
          </p:cNvSpPr>
          <p:nvPr/>
        </p:nvSpPr>
        <p:spPr bwMode="auto">
          <a:xfrm>
            <a:off x="1281113" y="4851400"/>
            <a:ext cx="12700" cy="44450"/>
          </a:xfrm>
          <a:custGeom>
            <a:avLst/>
            <a:gdLst>
              <a:gd name="T0" fmla="*/ 7 w 8"/>
              <a:gd name="T1" fmla="*/ 0 h 28"/>
              <a:gd name="T2" fmla="*/ 0 w 8"/>
              <a:gd name="T3" fmla="*/ 1 h 28"/>
              <a:gd name="T4" fmla="*/ 1 w 8"/>
              <a:gd name="T5" fmla="*/ 28 h 28"/>
              <a:gd name="T6" fmla="*/ 8 w 8"/>
              <a:gd name="T7" fmla="*/ 28 h 28"/>
              <a:gd name="T8" fmla="*/ 8 w 8"/>
              <a:gd name="T9" fmla="*/ 0 h 28"/>
              <a:gd name="T10" fmla="*/ 7 w 8"/>
              <a:gd name="T11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28">
                <a:moveTo>
                  <a:pt x="7" y="0"/>
                </a:moveTo>
                <a:lnTo>
                  <a:pt x="0" y="1"/>
                </a:lnTo>
                <a:lnTo>
                  <a:pt x="1" y="28"/>
                </a:lnTo>
                <a:lnTo>
                  <a:pt x="8" y="28"/>
                </a:lnTo>
                <a:lnTo>
                  <a:pt x="8" y="0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8E373BE5-91C5-4D64-925E-CDDC739F4FDE}"/>
              </a:ext>
            </a:extLst>
          </p:cNvPr>
          <p:cNvSpPr>
            <a:spLocks/>
          </p:cNvSpPr>
          <p:nvPr/>
        </p:nvSpPr>
        <p:spPr bwMode="auto">
          <a:xfrm>
            <a:off x="1292225" y="4851400"/>
            <a:ext cx="1588" cy="0"/>
          </a:xfrm>
          <a:custGeom>
            <a:avLst/>
            <a:gdLst>
              <a:gd name="T0" fmla="*/ 0 w 1"/>
              <a:gd name="T1" fmla="*/ 0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1F4FCA99-C1D1-4A58-B7AF-728A12190211}"/>
              </a:ext>
            </a:extLst>
          </p:cNvPr>
          <p:cNvSpPr>
            <a:spLocks/>
          </p:cNvSpPr>
          <p:nvPr/>
        </p:nvSpPr>
        <p:spPr bwMode="auto">
          <a:xfrm>
            <a:off x="1293813" y="4851400"/>
            <a:ext cx="47625" cy="44450"/>
          </a:xfrm>
          <a:custGeom>
            <a:avLst/>
            <a:gdLst>
              <a:gd name="T0" fmla="*/ 29 w 30"/>
              <a:gd name="T1" fmla="*/ 0 h 28"/>
              <a:gd name="T2" fmla="*/ 30 w 30"/>
              <a:gd name="T3" fmla="*/ 28 h 28"/>
              <a:gd name="T4" fmla="*/ 0 w 30"/>
              <a:gd name="T5" fmla="*/ 28 h 28"/>
              <a:gd name="T6" fmla="*/ 0 w 30"/>
              <a:gd name="T7" fmla="*/ 0 h 28"/>
              <a:gd name="T8" fmla="*/ 29 w 30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8">
                <a:moveTo>
                  <a:pt x="29" y="0"/>
                </a:moveTo>
                <a:lnTo>
                  <a:pt x="30" y="28"/>
                </a:lnTo>
                <a:lnTo>
                  <a:pt x="0" y="28"/>
                </a:lnTo>
                <a:lnTo>
                  <a:pt x="0" y="0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157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FABC998-AAC9-427C-85A7-45D08AB58F6B}"/>
              </a:ext>
            </a:extLst>
          </p:cNvPr>
          <p:cNvSpPr/>
          <p:nvPr/>
        </p:nvSpPr>
        <p:spPr>
          <a:xfrm>
            <a:off x="6889319" y="0"/>
            <a:ext cx="2710294" cy="38549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Stratigrafi ve Kronoloji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4060A08-F9A7-45DB-A6E7-654A07367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01" y="611097"/>
            <a:ext cx="8491778" cy="65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21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1D1117A-0A04-433B-910D-72B343128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558"/>
          <a:stretch/>
        </p:blipFill>
        <p:spPr>
          <a:xfrm>
            <a:off x="56719" y="4078929"/>
            <a:ext cx="5640332" cy="324430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2AC75CD-0C10-45D6-AC0D-BF6E3B7C3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94408" cy="40462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1CDFE3F-D663-4F9C-A0B8-21D662E2E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1258" y="1779650"/>
            <a:ext cx="7528355" cy="3975252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FE1A6730-6761-49DF-B76A-874B90CD9E9F}"/>
              </a:ext>
            </a:extLst>
          </p:cNvPr>
          <p:cNvSpPr/>
          <p:nvPr/>
        </p:nvSpPr>
        <p:spPr>
          <a:xfrm>
            <a:off x="6889319" y="0"/>
            <a:ext cx="2710294" cy="38549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>
            <a:spAutoFit/>
          </a:bodyPr>
          <a:lstStyle/>
          <a:p>
            <a:pPr marL="0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Stratigrafi ve Kronoloji</a:t>
            </a:r>
          </a:p>
        </p:txBody>
      </p:sp>
    </p:spTree>
    <p:extLst>
      <p:ext uri="{BB962C8B-B14F-4D97-AF65-F5344CB8AC3E}">
        <p14:creationId xmlns:p14="http://schemas.microsoft.com/office/powerpoint/2010/main" val="174164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BC2A60DA-17FB-4717-9361-4A51FCB54147}"/>
              </a:ext>
            </a:extLst>
          </p:cNvPr>
          <p:cNvGrpSpPr/>
          <p:nvPr/>
        </p:nvGrpSpPr>
        <p:grpSpPr>
          <a:xfrm>
            <a:off x="0" y="0"/>
            <a:ext cx="5515124" cy="7199313"/>
            <a:chOff x="0" y="0"/>
            <a:chExt cx="5515124" cy="7199313"/>
          </a:xfrm>
        </p:grpSpPr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0FE780C6-037A-4FB9-AEA0-52EBC841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15124" cy="7199313"/>
            </a:xfrm>
            <a:prstGeom prst="rect">
              <a:avLst/>
            </a:prstGeom>
          </p:spPr>
        </p:pic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17634F60-7D76-4D5B-A622-029B9D64D79D}"/>
                </a:ext>
              </a:extLst>
            </p:cNvPr>
            <p:cNvSpPr/>
            <p:nvPr/>
          </p:nvSpPr>
          <p:spPr>
            <a:xfrm>
              <a:off x="717699" y="6922314"/>
              <a:ext cx="4797425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r>
                <a:rPr lang="tr-TR" sz="1200" dirty="0"/>
                <a:t>http://www.brgm.eu/sites/default/files/2016-08_carte-geol-afrique02.jpg</a:t>
              </a: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8F1DC6E6-9A2F-4F43-A6AF-4D218F680ACD}"/>
              </a:ext>
            </a:extLst>
          </p:cNvPr>
          <p:cNvGrpSpPr/>
          <p:nvPr/>
        </p:nvGrpSpPr>
        <p:grpSpPr>
          <a:xfrm>
            <a:off x="3103417" y="1139838"/>
            <a:ext cx="6496196" cy="5077897"/>
            <a:chOff x="3109914" y="0"/>
            <a:chExt cx="6496196" cy="5077897"/>
          </a:xfrm>
        </p:grpSpPr>
        <p:pic>
          <p:nvPicPr>
            <p:cNvPr id="1026" name="Picture 2" descr="https://ccgm.org/101-170-thickbox_leoshoe/carte-internationale-geologique-de-l-europe-a-110-000-000.jpg">
              <a:extLst>
                <a:ext uri="{FF2B5EF4-FFF2-40B4-BE49-F238E27FC236}">
                  <a16:creationId xmlns:a16="http://schemas.microsoft.com/office/drawing/2014/main" id="{C16E3504-3701-4724-9032-625903DF3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09914" y="0"/>
              <a:ext cx="6489699" cy="490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567511BE-DF7E-4B2D-A6B1-96DBF4BB67B1}"/>
                </a:ext>
              </a:extLst>
            </p:cNvPr>
            <p:cNvSpPr/>
            <p:nvPr/>
          </p:nvSpPr>
          <p:spPr>
            <a:xfrm>
              <a:off x="3116411" y="4800898"/>
              <a:ext cx="6489699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r-TR" sz="1200" dirty="0"/>
                <a:t>https://ccgm.org/en/maps/101-carte-internationale-geologique-de-l-europe-a-110-000-000.html</a:t>
              </a:r>
            </a:p>
          </p:txBody>
        </p:sp>
      </p:grpSp>
      <p:sp>
        <p:nvSpPr>
          <p:cNvPr id="8" name="Dikdörtgen 7">
            <a:extLst>
              <a:ext uri="{FF2B5EF4-FFF2-40B4-BE49-F238E27FC236}">
                <a16:creationId xmlns:a16="http://schemas.microsoft.com/office/drawing/2014/main" id="{CD23252C-0F99-4E01-B124-A178991BDAE7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</p:spTree>
    <p:extLst>
      <p:ext uri="{BB962C8B-B14F-4D97-AF65-F5344CB8AC3E}">
        <p14:creationId xmlns:p14="http://schemas.microsoft.com/office/powerpoint/2010/main" val="23334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rkey geologic map ile ilgili gÃ¶rsel sonucu">
            <a:extLst>
              <a:ext uri="{FF2B5EF4-FFF2-40B4-BE49-F238E27FC236}">
                <a16:creationId xmlns:a16="http://schemas.microsoft.com/office/drawing/2014/main" id="{86DCDB8B-86FB-46B2-A6C4-B816ADB6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4475"/>
            <a:ext cx="9599613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A39A2D4-705E-4DE8-9C08-AF1FAE192326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</p:spTree>
    <p:extLst>
      <p:ext uri="{BB962C8B-B14F-4D97-AF65-F5344CB8AC3E}">
        <p14:creationId xmlns:p14="http://schemas.microsoft.com/office/powerpoint/2010/main" val="338281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urkey ankara geologic map ile ilgili gÃ¶rsel sonucu">
            <a:extLst>
              <a:ext uri="{FF2B5EF4-FFF2-40B4-BE49-F238E27FC236}">
                <a16:creationId xmlns:a16="http://schemas.microsoft.com/office/drawing/2014/main" id="{5EDE3C07-3916-437D-B445-C661E332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7" y="635000"/>
            <a:ext cx="9595205" cy="65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661B888C-7023-41EF-AF6C-9E40A0ED2708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</p:spTree>
    <p:extLst>
      <p:ext uri="{BB962C8B-B14F-4D97-AF65-F5344CB8AC3E}">
        <p14:creationId xmlns:p14="http://schemas.microsoft.com/office/powerpoint/2010/main" val="344209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mta.gov.tr/v3.0/sayfalar/hizmetler/images/100indexcdb.jpg">
            <a:extLst>
              <a:ext uri="{FF2B5EF4-FFF2-40B4-BE49-F238E27FC236}">
                <a16:creationId xmlns:a16="http://schemas.microsoft.com/office/drawing/2014/main" id="{88427974-1D08-4365-AED8-10F88CB1B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4213" y="3084513"/>
            <a:ext cx="6375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mta.gov.tr/v3.0/sayfalar/hizmetler/images/100cd.jpg">
            <a:extLst>
              <a:ext uri="{FF2B5EF4-FFF2-40B4-BE49-F238E27FC236}">
                <a16:creationId xmlns:a16="http://schemas.microsoft.com/office/drawing/2014/main" id="{9A7ED558-0EE6-4569-8003-48A8D779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0500" cy="7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D7CE13A0-B912-4791-BB3F-FEA86018BBCD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</p:spTree>
    <p:extLst>
      <p:ext uri="{BB962C8B-B14F-4D97-AF65-F5344CB8AC3E}">
        <p14:creationId xmlns:p14="http://schemas.microsoft.com/office/powerpoint/2010/main" val="9128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mta.gov.tr/v3.0/sayfalar/hizmetler/images/50_basilan_k.jpg">
            <a:extLst>
              <a:ext uri="{FF2B5EF4-FFF2-40B4-BE49-F238E27FC236}">
                <a16:creationId xmlns:a16="http://schemas.microsoft.com/office/drawing/2014/main" id="{DB757012-EDD3-4632-B329-EE1A454B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13" y="2884488"/>
            <a:ext cx="6096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BCCA863-98E3-42FE-B1DE-CF0B5176EE9B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  <p:pic>
        <p:nvPicPr>
          <p:cNvPr id="5" name="Picture 2" descr="http://www.mta.gov.tr/v3.0/sayfalar/hizmetler/images/50cd.jpg">
            <a:extLst>
              <a:ext uri="{FF2B5EF4-FFF2-40B4-BE49-F238E27FC236}">
                <a16:creationId xmlns:a16="http://schemas.microsoft.com/office/drawing/2014/main" id="{20418720-7C07-469D-BD2B-BF36826B0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299" y="385490"/>
            <a:ext cx="8618180" cy="681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mta.gov.tr/v3.0/sayfalar/arastirmalar/maden-arama-arastirmalari/kesfedilen-maden-sahalari/images/kesfedilen_sahalar_6-3.jpg">
            <a:extLst>
              <a:ext uri="{FF2B5EF4-FFF2-40B4-BE49-F238E27FC236}">
                <a16:creationId xmlns:a16="http://schemas.microsoft.com/office/drawing/2014/main" id="{624704EA-69D3-4C02-86DB-69B7C3430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51" y="1242401"/>
            <a:ext cx="7154862" cy="59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BA2BADD4-7CE0-4D7A-905B-945C424BC71D}"/>
              </a:ext>
            </a:extLst>
          </p:cNvPr>
          <p:cNvSpPr/>
          <p:nvPr/>
        </p:nvSpPr>
        <p:spPr>
          <a:xfrm>
            <a:off x="4802188" y="6922314"/>
            <a:ext cx="4797425" cy="27699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http://www.mta.gov.tr/v3.0/arastirmalar/kesfedilen-maden-sahalari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DC77385A-6AD3-4F05-BDDB-6A45A09DEE9F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  <p:pic>
        <p:nvPicPr>
          <p:cNvPr id="6" name="Picture 2" descr="http://www.mta.gov.tr/v3.0/sayfalar/arastirmalar/maden-arama-arastirmalari/kesfedilen-maden-sahalari/images/kesfedilen_sahalar_6-4.jpg">
            <a:extLst>
              <a:ext uri="{FF2B5EF4-FFF2-40B4-BE49-F238E27FC236}">
                <a16:creationId xmlns:a16="http://schemas.microsoft.com/office/drawing/2014/main" id="{5E3D98A5-E28A-42A3-83B4-084B4F93F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3575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mta.gov.tr/v3.0/sayfalar/arastirmalar/maden-arama-arastirmalari/kesfedilen-maden-sahalari/images/kesfedilen_sahalar_15-5.jpg">
            <a:extLst>
              <a:ext uri="{FF2B5EF4-FFF2-40B4-BE49-F238E27FC236}">
                <a16:creationId xmlns:a16="http://schemas.microsoft.com/office/drawing/2014/main" id="{FEB1A47A-731E-44BF-96CE-895A90B67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439592" y="-519509"/>
            <a:ext cx="4720428" cy="95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mta.gov.tr/v3.0/sayfalar/arastirmalar/maden-arama-arastirmalari/kesfedilen-maden-sahalari/images/kesfedilen_sahalar_15-11.jpg">
            <a:extLst>
              <a:ext uri="{FF2B5EF4-FFF2-40B4-BE49-F238E27FC236}">
                <a16:creationId xmlns:a16="http://schemas.microsoft.com/office/drawing/2014/main" id="{564DC268-C8B0-472E-B057-12EAF59AA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7487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EF6B4DC9-23D9-4C99-BA86-9F030CA32FCB}"/>
              </a:ext>
            </a:extLst>
          </p:cNvPr>
          <p:cNvSpPr/>
          <p:nvPr/>
        </p:nvSpPr>
        <p:spPr>
          <a:xfrm>
            <a:off x="4802188" y="6922314"/>
            <a:ext cx="4797425" cy="27699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http://www.mta.gov.tr/v3.0/arastirmalar/kesfedilen-maden-sahalari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D2930DE-1226-41C2-9522-BB09BA519C24}"/>
              </a:ext>
            </a:extLst>
          </p:cNvPr>
          <p:cNvSpPr/>
          <p:nvPr/>
        </p:nvSpPr>
        <p:spPr>
          <a:xfrm>
            <a:off x="6851553" y="0"/>
            <a:ext cx="2748060" cy="38549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lvl="1"/>
            <a:r>
              <a:rPr lang="tr-TR" sz="1905" b="1" dirty="0"/>
              <a:t>Jeoloji Haritaları ve Ölçek</a:t>
            </a:r>
          </a:p>
        </p:txBody>
      </p:sp>
    </p:spTree>
    <p:extLst>
      <p:ext uri="{BB962C8B-B14F-4D97-AF65-F5344CB8AC3E}">
        <p14:creationId xmlns:p14="http://schemas.microsoft.com/office/powerpoint/2010/main" val="4723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282</Words>
  <Application>Microsoft Office PowerPoint</Application>
  <PresentationFormat>Özel</PresentationFormat>
  <Paragraphs>71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45</cp:revision>
  <dcterms:created xsi:type="dcterms:W3CDTF">2017-11-15T17:51:58Z</dcterms:created>
  <dcterms:modified xsi:type="dcterms:W3CDTF">2019-11-28T15:59:45Z</dcterms:modified>
</cp:coreProperties>
</file>