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5"/>
  </p:notesMasterIdLst>
  <p:handoutMasterIdLst>
    <p:handoutMasterId r:id="rId126"/>
  </p:handoutMasterIdLst>
  <p:sldIdLst>
    <p:sldId id="309" r:id="rId2"/>
    <p:sldId id="310" r:id="rId3"/>
    <p:sldId id="353" r:id="rId4"/>
    <p:sldId id="312" r:id="rId5"/>
    <p:sldId id="354" r:id="rId6"/>
    <p:sldId id="314" r:id="rId7"/>
    <p:sldId id="355" r:id="rId8"/>
    <p:sldId id="316" r:id="rId9"/>
    <p:sldId id="357" r:id="rId10"/>
    <p:sldId id="311" r:id="rId11"/>
    <p:sldId id="358" r:id="rId12"/>
    <p:sldId id="313" r:id="rId13"/>
    <p:sldId id="317" r:id="rId14"/>
    <p:sldId id="260" r:id="rId15"/>
    <p:sldId id="359" r:id="rId16"/>
    <p:sldId id="360" r:id="rId17"/>
    <p:sldId id="318" r:id="rId18"/>
    <p:sldId id="320" r:id="rId19"/>
    <p:sldId id="319" r:id="rId20"/>
    <p:sldId id="322" r:id="rId21"/>
    <p:sldId id="361" r:id="rId22"/>
    <p:sldId id="323" r:id="rId23"/>
    <p:sldId id="259" r:id="rId24"/>
    <p:sldId id="362" r:id="rId25"/>
    <p:sldId id="324" r:id="rId26"/>
    <p:sldId id="325" r:id="rId27"/>
    <p:sldId id="326" r:id="rId28"/>
    <p:sldId id="263" r:id="rId29"/>
    <p:sldId id="264" r:id="rId30"/>
    <p:sldId id="265" r:id="rId31"/>
    <p:sldId id="266" r:id="rId32"/>
    <p:sldId id="363" r:id="rId33"/>
    <p:sldId id="267" r:id="rId34"/>
    <p:sldId id="327" r:id="rId35"/>
    <p:sldId id="328" r:id="rId36"/>
    <p:sldId id="364" r:id="rId37"/>
    <p:sldId id="269" r:id="rId38"/>
    <p:sldId id="329" r:id="rId39"/>
    <p:sldId id="331" r:id="rId40"/>
    <p:sldId id="332" r:id="rId41"/>
    <p:sldId id="333" r:id="rId42"/>
    <p:sldId id="365" r:id="rId43"/>
    <p:sldId id="330" r:id="rId44"/>
    <p:sldId id="366" r:id="rId45"/>
    <p:sldId id="270" r:id="rId46"/>
    <p:sldId id="334" r:id="rId47"/>
    <p:sldId id="271" r:id="rId48"/>
    <p:sldId id="272" r:id="rId49"/>
    <p:sldId id="336" r:id="rId50"/>
    <p:sldId id="367" r:id="rId51"/>
    <p:sldId id="273" r:id="rId52"/>
    <p:sldId id="368" r:id="rId53"/>
    <p:sldId id="274" r:id="rId54"/>
    <p:sldId id="369" r:id="rId55"/>
    <p:sldId id="370" r:id="rId56"/>
    <p:sldId id="275" r:id="rId57"/>
    <p:sldId id="276" r:id="rId58"/>
    <p:sldId id="337" r:id="rId59"/>
    <p:sldId id="277" r:id="rId60"/>
    <p:sldId id="338" r:id="rId61"/>
    <p:sldId id="278" r:id="rId62"/>
    <p:sldId id="371" r:id="rId63"/>
    <p:sldId id="279" r:id="rId64"/>
    <p:sldId id="372" r:id="rId65"/>
    <p:sldId id="280" r:id="rId66"/>
    <p:sldId id="374" r:id="rId67"/>
    <p:sldId id="373" r:id="rId68"/>
    <p:sldId id="281" r:id="rId69"/>
    <p:sldId id="282" r:id="rId70"/>
    <p:sldId id="283" r:id="rId71"/>
    <p:sldId id="339" r:id="rId72"/>
    <p:sldId id="284" r:id="rId73"/>
    <p:sldId id="375" r:id="rId74"/>
    <p:sldId id="340" r:id="rId75"/>
    <p:sldId id="285" r:id="rId76"/>
    <p:sldId id="376" r:id="rId77"/>
    <p:sldId id="286" r:id="rId78"/>
    <p:sldId id="287" r:id="rId79"/>
    <p:sldId id="342" r:id="rId80"/>
    <p:sldId id="341" r:id="rId81"/>
    <p:sldId id="288" r:id="rId82"/>
    <p:sldId id="377" r:id="rId83"/>
    <p:sldId id="343" r:id="rId84"/>
    <p:sldId id="289" r:id="rId85"/>
    <p:sldId id="378" r:id="rId86"/>
    <p:sldId id="290" r:id="rId87"/>
    <p:sldId id="291" r:id="rId88"/>
    <p:sldId id="292" r:id="rId89"/>
    <p:sldId id="379" r:id="rId90"/>
    <p:sldId id="293" r:id="rId91"/>
    <p:sldId id="380" r:id="rId92"/>
    <p:sldId id="294" r:id="rId93"/>
    <p:sldId id="381" r:id="rId94"/>
    <p:sldId id="344" r:id="rId95"/>
    <p:sldId id="295" r:id="rId96"/>
    <p:sldId id="382" r:id="rId97"/>
    <p:sldId id="345" r:id="rId98"/>
    <p:sldId id="296" r:id="rId99"/>
    <p:sldId id="297" r:id="rId100"/>
    <p:sldId id="383" r:id="rId101"/>
    <p:sldId id="346" r:id="rId102"/>
    <p:sldId id="347" r:id="rId103"/>
    <p:sldId id="298" r:id="rId104"/>
    <p:sldId id="348" r:id="rId105"/>
    <p:sldId id="299" r:id="rId106"/>
    <p:sldId id="384" r:id="rId107"/>
    <p:sldId id="385" r:id="rId108"/>
    <p:sldId id="300" r:id="rId109"/>
    <p:sldId id="349" r:id="rId110"/>
    <p:sldId id="386" r:id="rId111"/>
    <p:sldId id="350" r:id="rId112"/>
    <p:sldId id="301" r:id="rId113"/>
    <p:sldId id="351" r:id="rId114"/>
    <p:sldId id="387" r:id="rId115"/>
    <p:sldId id="302" r:id="rId116"/>
    <p:sldId id="352" r:id="rId117"/>
    <p:sldId id="388" r:id="rId118"/>
    <p:sldId id="303" r:id="rId119"/>
    <p:sldId id="389" r:id="rId120"/>
    <p:sldId id="304" r:id="rId121"/>
    <p:sldId id="305" r:id="rId122"/>
    <p:sldId id="306" r:id="rId123"/>
    <p:sldId id="307" r:id="rId124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032C3C-6D74-4337-AA84-BC79556C5C6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81F4A67-3A26-451C-AAC7-15FDE0D79AD2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Zilyetliğin Kazanılmasının Çeşitleri </a:t>
          </a:r>
          <a:endParaRPr lang="tr-TR" dirty="0">
            <a:solidFill>
              <a:schemeClr val="tx1"/>
            </a:solidFill>
          </a:endParaRPr>
        </a:p>
      </dgm:t>
    </dgm:pt>
    <dgm:pt modelId="{45F5C271-74FC-492D-92BE-EB23020F3EDB}" type="parTrans" cxnId="{660E9726-DE69-493C-AC78-962ADEE9904E}">
      <dgm:prSet/>
      <dgm:spPr/>
      <dgm:t>
        <a:bodyPr/>
        <a:lstStyle/>
        <a:p>
          <a:endParaRPr lang="tr-TR"/>
        </a:p>
      </dgm:t>
    </dgm:pt>
    <dgm:pt modelId="{A14F8E8E-182F-4904-97A2-8D21534ED751}" type="sibTrans" cxnId="{660E9726-DE69-493C-AC78-962ADEE9904E}">
      <dgm:prSet/>
      <dgm:spPr/>
      <dgm:t>
        <a:bodyPr/>
        <a:lstStyle/>
        <a:p>
          <a:endParaRPr lang="tr-TR"/>
        </a:p>
      </dgm:t>
    </dgm:pt>
    <dgm:pt modelId="{80548038-8EFC-4BFE-989A-CB2DC2A4BA46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Aslen Kazanma </a:t>
          </a:r>
          <a:endParaRPr lang="tr-TR" dirty="0">
            <a:solidFill>
              <a:schemeClr val="tx1"/>
            </a:solidFill>
          </a:endParaRPr>
        </a:p>
      </dgm:t>
    </dgm:pt>
    <dgm:pt modelId="{93FEED48-29A7-47A2-9B8D-A268D9DE13E7}" type="parTrans" cxnId="{BCF78929-1618-4198-81AA-87D6CAFB0621}">
      <dgm:prSet/>
      <dgm:spPr/>
      <dgm:t>
        <a:bodyPr/>
        <a:lstStyle/>
        <a:p>
          <a:endParaRPr lang="tr-TR"/>
        </a:p>
      </dgm:t>
    </dgm:pt>
    <dgm:pt modelId="{B9BBABF5-E47D-4BAD-BB5A-386FE82227FA}" type="sibTrans" cxnId="{BCF78929-1618-4198-81AA-87D6CAFB0621}">
      <dgm:prSet/>
      <dgm:spPr/>
      <dgm:t>
        <a:bodyPr/>
        <a:lstStyle/>
        <a:p>
          <a:endParaRPr lang="tr-TR"/>
        </a:p>
      </dgm:t>
    </dgm:pt>
    <dgm:pt modelId="{FB9CDE62-C1EB-48A9-BE83-E229BEC01389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Devren Kazanma </a:t>
          </a:r>
          <a:endParaRPr lang="tr-TR" dirty="0">
            <a:solidFill>
              <a:schemeClr val="tx1"/>
            </a:solidFill>
          </a:endParaRPr>
        </a:p>
      </dgm:t>
    </dgm:pt>
    <dgm:pt modelId="{0C17C254-2168-433F-80B6-B61AB57C6A6C}" type="parTrans" cxnId="{98096199-DBD3-4E51-BFB0-7771FB91D8AA}">
      <dgm:prSet/>
      <dgm:spPr/>
      <dgm:t>
        <a:bodyPr/>
        <a:lstStyle/>
        <a:p>
          <a:endParaRPr lang="tr-TR"/>
        </a:p>
      </dgm:t>
    </dgm:pt>
    <dgm:pt modelId="{EEE14F23-5343-4960-94D5-62B99B82F138}" type="sibTrans" cxnId="{98096199-DBD3-4E51-BFB0-7771FB91D8AA}">
      <dgm:prSet/>
      <dgm:spPr/>
      <dgm:t>
        <a:bodyPr/>
        <a:lstStyle/>
        <a:p>
          <a:endParaRPr lang="tr-TR"/>
        </a:p>
      </dgm:t>
    </dgm:pt>
    <dgm:pt modelId="{13CF1F23-C4DA-44B8-A733-1A22C665C105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Miras Yoluyla Kazanma  </a:t>
          </a:r>
          <a:endParaRPr lang="tr-TR" dirty="0">
            <a:solidFill>
              <a:schemeClr val="tx1"/>
            </a:solidFill>
          </a:endParaRPr>
        </a:p>
      </dgm:t>
    </dgm:pt>
    <dgm:pt modelId="{0B28387E-A9FF-4DDA-A63D-D96250EA042E}" type="parTrans" cxnId="{912C8E9C-F856-4BAA-B2D2-685DF5AADABB}">
      <dgm:prSet/>
      <dgm:spPr/>
      <dgm:t>
        <a:bodyPr/>
        <a:lstStyle/>
        <a:p>
          <a:endParaRPr lang="tr-TR"/>
        </a:p>
      </dgm:t>
    </dgm:pt>
    <dgm:pt modelId="{BC7C1319-20A3-4942-8FDF-C21123D9D85B}" type="sibTrans" cxnId="{912C8E9C-F856-4BAA-B2D2-685DF5AADABB}">
      <dgm:prSet/>
      <dgm:spPr/>
      <dgm:t>
        <a:bodyPr/>
        <a:lstStyle/>
        <a:p>
          <a:endParaRPr lang="tr-TR"/>
        </a:p>
      </dgm:t>
    </dgm:pt>
    <dgm:pt modelId="{BD9EB96A-C88C-4BF9-982B-0E8EFCC5EFAB}" type="pres">
      <dgm:prSet presAssocID="{67032C3C-6D74-4337-AA84-BC79556C5C6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4572BF2-71D3-45FC-A643-CF02C9D14A6C}" type="pres">
      <dgm:prSet presAssocID="{F81F4A67-3A26-451C-AAC7-15FDE0D79AD2}" presName="root1" presStyleCnt="0"/>
      <dgm:spPr/>
    </dgm:pt>
    <dgm:pt modelId="{711F544A-33BC-4193-8A2B-696924B929D3}" type="pres">
      <dgm:prSet presAssocID="{F81F4A67-3A26-451C-AAC7-15FDE0D79AD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A7CD2C1-3895-4B42-8404-75F5DDA457B4}" type="pres">
      <dgm:prSet presAssocID="{F81F4A67-3A26-451C-AAC7-15FDE0D79AD2}" presName="level2hierChild" presStyleCnt="0"/>
      <dgm:spPr/>
    </dgm:pt>
    <dgm:pt modelId="{C884F250-9328-4306-A007-FE4837FEC843}" type="pres">
      <dgm:prSet presAssocID="{93FEED48-29A7-47A2-9B8D-A268D9DE13E7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DA8AABF8-6E5C-4654-AEB7-42FC700EB85B}" type="pres">
      <dgm:prSet presAssocID="{93FEED48-29A7-47A2-9B8D-A268D9DE13E7}" presName="connTx" presStyleLbl="parChTrans1D2" presStyleIdx="0" presStyleCnt="3"/>
      <dgm:spPr/>
      <dgm:t>
        <a:bodyPr/>
        <a:lstStyle/>
        <a:p>
          <a:endParaRPr lang="tr-TR"/>
        </a:p>
      </dgm:t>
    </dgm:pt>
    <dgm:pt modelId="{20F9C541-3CD0-4AC2-A18E-646EDAF08718}" type="pres">
      <dgm:prSet presAssocID="{80548038-8EFC-4BFE-989A-CB2DC2A4BA46}" presName="root2" presStyleCnt="0"/>
      <dgm:spPr/>
    </dgm:pt>
    <dgm:pt modelId="{31165A6B-40C9-4AFE-999D-7BF6E2F4C732}" type="pres">
      <dgm:prSet presAssocID="{80548038-8EFC-4BFE-989A-CB2DC2A4BA46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F49C8DB-CFB4-4ED5-82A7-134136D6F6B3}" type="pres">
      <dgm:prSet presAssocID="{80548038-8EFC-4BFE-989A-CB2DC2A4BA46}" presName="level3hierChild" presStyleCnt="0"/>
      <dgm:spPr/>
    </dgm:pt>
    <dgm:pt modelId="{47866854-E973-4654-84BE-49D7B3D35172}" type="pres">
      <dgm:prSet presAssocID="{0C17C254-2168-433F-80B6-B61AB57C6A6C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49AD94C2-513E-45B7-B82F-95A17DBC2B63}" type="pres">
      <dgm:prSet presAssocID="{0C17C254-2168-433F-80B6-B61AB57C6A6C}" presName="connTx" presStyleLbl="parChTrans1D2" presStyleIdx="1" presStyleCnt="3"/>
      <dgm:spPr/>
      <dgm:t>
        <a:bodyPr/>
        <a:lstStyle/>
        <a:p>
          <a:endParaRPr lang="tr-TR"/>
        </a:p>
      </dgm:t>
    </dgm:pt>
    <dgm:pt modelId="{662B5C00-9DB9-4ADB-B218-4231844AF150}" type="pres">
      <dgm:prSet presAssocID="{FB9CDE62-C1EB-48A9-BE83-E229BEC01389}" presName="root2" presStyleCnt="0"/>
      <dgm:spPr/>
    </dgm:pt>
    <dgm:pt modelId="{75783BF3-4C10-47D4-91F0-48063A561C40}" type="pres">
      <dgm:prSet presAssocID="{FB9CDE62-C1EB-48A9-BE83-E229BEC01389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BCF5955-936A-4A14-A63B-2D3B4FEF6DAA}" type="pres">
      <dgm:prSet presAssocID="{FB9CDE62-C1EB-48A9-BE83-E229BEC01389}" presName="level3hierChild" presStyleCnt="0"/>
      <dgm:spPr/>
    </dgm:pt>
    <dgm:pt modelId="{3EF33409-8929-4B26-A6B8-2E6678C29DA2}" type="pres">
      <dgm:prSet presAssocID="{0B28387E-A9FF-4DDA-A63D-D96250EA042E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B51BF23C-0C2F-481B-ABEB-6BACF4053D54}" type="pres">
      <dgm:prSet presAssocID="{0B28387E-A9FF-4DDA-A63D-D96250EA042E}" presName="connTx" presStyleLbl="parChTrans1D2" presStyleIdx="2" presStyleCnt="3"/>
      <dgm:spPr/>
      <dgm:t>
        <a:bodyPr/>
        <a:lstStyle/>
        <a:p>
          <a:endParaRPr lang="tr-TR"/>
        </a:p>
      </dgm:t>
    </dgm:pt>
    <dgm:pt modelId="{65ACB8A4-F959-49A7-AC57-8FCF6C1E0794}" type="pres">
      <dgm:prSet presAssocID="{13CF1F23-C4DA-44B8-A733-1A22C665C105}" presName="root2" presStyleCnt="0"/>
      <dgm:spPr/>
    </dgm:pt>
    <dgm:pt modelId="{91D98E3D-CFFC-4AFA-BAA8-14111D8D8F8A}" type="pres">
      <dgm:prSet presAssocID="{13CF1F23-C4DA-44B8-A733-1A22C665C105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E701AA-C735-4E65-8E95-577F78302171}" type="pres">
      <dgm:prSet presAssocID="{13CF1F23-C4DA-44B8-A733-1A22C665C105}" presName="level3hierChild" presStyleCnt="0"/>
      <dgm:spPr/>
    </dgm:pt>
  </dgm:ptLst>
  <dgm:cxnLst>
    <dgm:cxn modelId="{342787EB-FB89-4210-8566-FABFAE5C274F}" type="presOf" srcId="{93FEED48-29A7-47A2-9B8D-A268D9DE13E7}" destId="{C884F250-9328-4306-A007-FE4837FEC843}" srcOrd="0" destOrd="0" presId="urn:microsoft.com/office/officeart/2008/layout/HorizontalMultiLevelHierarchy"/>
    <dgm:cxn modelId="{912C8E9C-F856-4BAA-B2D2-685DF5AADABB}" srcId="{F81F4A67-3A26-451C-AAC7-15FDE0D79AD2}" destId="{13CF1F23-C4DA-44B8-A733-1A22C665C105}" srcOrd="2" destOrd="0" parTransId="{0B28387E-A9FF-4DDA-A63D-D96250EA042E}" sibTransId="{BC7C1319-20A3-4942-8FDF-C21123D9D85B}"/>
    <dgm:cxn modelId="{352450BE-A9BD-4718-85C2-F5C2B9513D5F}" type="presOf" srcId="{FB9CDE62-C1EB-48A9-BE83-E229BEC01389}" destId="{75783BF3-4C10-47D4-91F0-48063A561C40}" srcOrd="0" destOrd="0" presId="urn:microsoft.com/office/officeart/2008/layout/HorizontalMultiLevelHierarchy"/>
    <dgm:cxn modelId="{660E9726-DE69-493C-AC78-962ADEE9904E}" srcId="{67032C3C-6D74-4337-AA84-BC79556C5C66}" destId="{F81F4A67-3A26-451C-AAC7-15FDE0D79AD2}" srcOrd="0" destOrd="0" parTransId="{45F5C271-74FC-492D-92BE-EB23020F3EDB}" sibTransId="{A14F8E8E-182F-4904-97A2-8D21534ED751}"/>
    <dgm:cxn modelId="{3BCFF341-7C50-49A4-A382-EE8C3E268940}" type="presOf" srcId="{13CF1F23-C4DA-44B8-A733-1A22C665C105}" destId="{91D98E3D-CFFC-4AFA-BAA8-14111D8D8F8A}" srcOrd="0" destOrd="0" presId="urn:microsoft.com/office/officeart/2008/layout/HorizontalMultiLevelHierarchy"/>
    <dgm:cxn modelId="{C7BE2FAE-8446-4D8D-A0B6-37FFFFDE31A7}" type="presOf" srcId="{0C17C254-2168-433F-80B6-B61AB57C6A6C}" destId="{49AD94C2-513E-45B7-B82F-95A17DBC2B63}" srcOrd="1" destOrd="0" presId="urn:microsoft.com/office/officeart/2008/layout/HorizontalMultiLevelHierarchy"/>
    <dgm:cxn modelId="{BCF78929-1618-4198-81AA-87D6CAFB0621}" srcId="{F81F4A67-3A26-451C-AAC7-15FDE0D79AD2}" destId="{80548038-8EFC-4BFE-989A-CB2DC2A4BA46}" srcOrd="0" destOrd="0" parTransId="{93FEED48-29A7-47A2-9B8D-A268D9DE13E7}" sibTransId="{B9BBABF5-E47D-4BAD-BB5A-386FE82227FA}"/>
    <dgm:cxn modelId="{98096199-DBD3-4E51-BFB0-7771FB91D8AA}" srcId="{F81F4A67-3A26-451C-AAC7-15FDE0D79AD2}" destId="{FB9CDE62-C1EB-48A9-BE83-E229BEC01389}" srcOrd="1" destOrd="0" parTransId="{0C17C254-2168-433F-80B6-B61AB57C6A6C}" sibTransId="{EEE14F23-5343-4960-94D5-62B99B82F138}"/>
    <dgm:cxn modelId="{2A6CE910-EFBA-4706-9A41-AF7DC21F8B09}" type="presOf" srcId="{67032C3C-6D74-4337-AA84-BC79556C5C66}" destId="{BD9EB96A-C88C-4BF9-982B-0E8EFCC5EFAB}" srcOrd="0" destOrd="0" presId="urn:microsoft.com/office/officeart/2008/layout/HorizontalMultiLevelHierarchy"/>
    <dgm:cxn modelId="{40CE1037-F270-4DE0-A0BF-4F51643B9CC1}" type="presOf" srcId="{80548038-8EFC-4BFE-989A-CB2DC2A4BA46}" destId="{31165A6B-40C9-4AFE-999D-7BF6E2F4C732}" srcOrd="0" destOrd="0" presId="urn:microsoft.com/office/officeart/2008/layout/HorizontalMultiLevelHierarchy"/>
    <dgm:cxn modelId="{6210E22E-E9D2-42D9-9D68-CE173BA64DC9}" type="presOf" srcId="{93FEED48-29A7-47A2-9B8D-A268D9DE13E7}" destId="{DA8AABF8-6E5C-4654-AEB7-42FC700EB85B}" srcOrd="1" destOrd="0" presId="urn:microsoft.com/office/officeart/2008/layout/HorizontalMultiLevelHierarchy"/>
    <dgm:cxn modelId="{FFD585C7-E523-455E-9CB3-C75CC70C9258}" type="presOf" srcId="{F81F4A67-3A26-451C-AAC7-15FDE0D79AD2}" destId="{711F544A-33BC-4193-8A2B-696924B929D3}" srcOrd="0" destOrd="0" presId="urn:microsoft.com/office/officeart/2008/layout/HorizontalMultiLevelHierarchy"/>
    <dgm:cxn modelId="{ABD909FD-7214-407D-B191-12F72E982010}" type="presOf" srcId="{0B28387E-A9FF-4DDA-A63D-D96250EA042E}" destId="{3EF33409-8929-4B26-A6B8-2E6678C29DA2}" srcOrd="0" destOrd="0" presId="urn:microsoft.com/office/officeart/2008/layout/HorizontalMultiLevelHierarchy"/>
    <dgm:cxn modelId="{BCAAD0F6-592E-40B2-A82A-8EA74097E018}" type="presOf" srcId="{0B28387E-A9FF-4DDA-A63D-D96250EA042E}" destId="{B51BF23C-0C2F-481B-ABEB-6BACF4053D54}" srcOrd="1" destOrd="0" presId="urn:microsoft.com/office/officeart/2008/layout/HorizontalMultiLevelHierarchy"/>
    <dgm:cxn modelId="{061AE059-752E-46CA-8A20-25FCEAC7A6ED}" type="presOf" srcId="{0C17C254-2168-433F-80B6-B61AB57C6A6C}" destId="{47866854-E973-4654-84BE-49D7B3D35172}" srcOrd="0" destOrd="0" presId="urn:microsoft.com/office/officeart/2008/layout/HorizontalMultiLevelHierarchy"/>
    <dgm:cxn modelId="{D1B4352C-5907-4C5D-921C-5D28B803206C}" type="presParOf" srcId="{BD9EB96A-C88C-4BF9-982B-0E8EFCC5EFAB}" destId="{14572BF2-71D3-45FC-A643-CF02C9D14A6C}" srcOrd="0" destOrd="0" presId="urn:microsoft.com/office/officeart/2008/layout/HorizontalMultiLevelHierarchy"/>
    <dgm:cxn modelId="{B56C03FC-B044-4216-B470-B7E2EE1E41E1}" type="presParOf" srcId="{14572BF2-71D3-45FC-A643-CF02C9D14A6C}" destId="{711F544A-33BC-4193-8A2B-696924B929D3}" srcOrd="0" destOrd="0" presId="urn:microsoft.com/office/officeart/2008/layout/HorizontalMultiLevelHierarchy"/>
    <dgm:cxn modelId="{3466B1B5-41CE-4BF5-862A-4C4E0F39C304}" type="presParOf" srcId="{14572BF2-71D3-45FC-A643-CF02C9D14A6C}" destId="{EA7CD2C1-3895-4B42-8404-75F5DDA457B4}" srcOrd="1" destOrd="0" presId="urn:microsoft.com/office/officeart/2008/layout/HorizontalMultiLevelHierarchy"/>
    <dgm:cxn modelId="{2BAE1FFD-0E36-4513-914E-E1F294DA83A8}" type="presParOf" srcId="{EA7CD2C1-3895-4B42-8404-75F5DDA457B4}" destId="{C884F250-9328-4306-A007-FE4837FEC843}" srcOrd="0" destOrd="0" presId="urn:microsoft.com/office/officeart/2008/layout/HorizontalMultiLevelHierarchy"/>
    <dgm:cxn modelId="{735275A6-661A-408A-BB07-2503E966BD2E}" type="presParOf" srcId="{C884F250-9328-4306-A007-FE4837FEC843}" destId="{DA8AABF8-6E5C-4654-AEB7-42FC700EB85B}" srcOrd="0" destOrd="0" presId="urn:microsoft.com/office/officeart/2008/layout/HorizontalMultiLevelHierarchy"/>
    <dgm:cxn modelId="{22872AF7-5FAE-4AF5-983B-B8C32C668670}" type="presParOf" srcId="{EA7CD2C1-3895-4B42-8404-75F5DDA457B4}" destId="{20F9C541-3CD0-4AC2-A18E-646EDAF08718}" srcOrd="1" destOrd="0" presId="urn:microsoft.com/office/officeart/2008/layout/HorizontalMultiLevelHierarchy"/>
    <dgm:cxn modelId="{AD34CC61-1733-4BE9-AA8B-CAE510D226D8}" type="presParOf" srcId="{20F9C541-3CD0-4AC2-A18E-646EDAF08718}" destId="{31165A6B-40C9-4AFE-999D-7BF6E2F4C732}" srcOrd="0" destOrd="0" presId="urn:microsoft.com/office/officeart/2008/layout/HorizontalMultiLevelHierarchy"/>
    <dgm:cxn modelId="{5343B86F-7555-4162-AE00-6FD16B446168}" type="presParOf" srcId="{20F9C541-3CD0-4AC2-A18E-646EDAF08718}" destId="{DF49C8DB-CFB4-4ED5-82A7-134136D6F6B3}" srcOrd="1" destOrd="0" presId="urn:microsoft.com/office/officeart/2008/layout/HorizontalMultiLevelHierarchy"/>
    <dgm:cxn modelId="{81E1AB85-9152-474A-AABE-ECAB5FE10155}" type="presParOf" srcId="{EA7CD2C1-3895-4B42-8404-75F5DDA457B4}" destId="{47866854-E973-4654-84BE-49D7B3D35172}" srcOrd="2" destOrd="0" presId="urn:microsoft.com/office/officeart/2008/layout/HorizontalMultiLevelHierarchy"/>
    <dgm:cxn modelId="{B91DE44F-0363-46A9-A11B-95D7BE9291AF}" type="presParOf" srcId="{47866854-E973-4654-84BE-49D7B3D35172}" destId="{49AD94C2-513E-45B7-B82F-95A17DBC2B63}" srcOrd="0" destOrd="0" presId="urn:microsoft.com/office/officeart/2008/layout/HorizontalMultiLevelHierarchy"/>
    <dgm:cxn modelId="{CA403149-296B-4FC4-B398-B8E7F15386AA}" type="presParOf" srcId="{EA7CD2C1-3895-4B42-8404-75F5DDA457B4}" destId="{662B5C00-9DB9-4ADB-B218-4231844AF150}" srcOrd="3" destOrd="0" presId="urn:microsoft.com/office/officeart/2008/layout/HorizontalMultiLevelHierarchy"/>
    <dgm:cxn modelId="{DE27D835-FAD9-4378-AD0E-61A65EC9328D}" type="presParOf" srcId="{662B5C00-9DB9-4ADB-B218-4231844AF150}" destId="{75783BF3-4C10-47D4-91F0-48063A561C40}" srcOrd="0" destOrd="0" presId="urn:microsoft.com/office/officeart/2008/layout/HorizontalMultiLevelHierarchy"/>
    <dgm:cxn modelId="{0A9CE611-E465-4C8A-BCD3-B1DD15BCF7CC}" type="presParOf" srcId="{662B5C00-9DB9-4ADB-B218-4231844AF150}" destId="{0BCF5955-936A-4A14-A63B-2D3B4FEF6DAA}" srcOrd="1" destOrd="0" presId="urn:microsoft.com/office/officeart/2008/layout/HorizontalMultiLevelHierarchy"/>
    <dgm:cxn modelId="{CCC4432E-6DAF-4F67-B4AF-52FB7CFEDE32}" type="presParOf" srcId="{EA7CD2C1-3895-4B42-8404-75F5DDA457B4}" destId="{3EF33409-8929-4B26-A6B8-2E6678C29DA2}" srcOrd="4" destOrd="0" presId="urn:microsoft.com/office/officeart/2008/layout/HorizontalMultiLevelHierarchy"/>
    <dgm:cxn modelId="{FD880258-54BE-4813-9668-DC846ABEF4A5}" type="presParOf" srcId="{3EF33409-8929-4B26-A6B8-2E6678C29DA2}" destId="{B51BF23C-0C2F-481B-ABEB-6BACF4053D54}" srcOrd="0" destOrd="0" presId="urn:microsoft.com/office/officeart/2008/layout/HorizontalMultiLevelHierarchy"/>
    <dgm:cxn modelId="{616821A2-7312-481A-98A8-10EFD3CE4FEF}" type="presParOf" srcId="{EA7CD2C1-3895-4B42-8404-75F5DDA457B4}" destId="{65ACB8A4-F959-49A7-AC57-8FCF6C1E0794}" srcOrd="5" destOrd="0" presId="urn:microsoft.com/office/officeart/2008/layout/HorizontalMultiLevelHierarchy"/>
    <dgm:cxn modelId="{B50B38F5-0DA7-4D40-A347-4F89781D8E8C}" type="presParOf" srcId="{65ACB8A4-F959-49A7-AC57-8FCF6C1E0794}" destId="{91D98E3D-CFFC-4AFA-BAA8-14111D8D8F8A}" srcOrd="0" destOrd="0" presId="urn:microsoft.com/office/officeart/2008/layout/HorizontalMultiLevelHierarchy"/>
    <dgm:cxn modelId="{BE28BEA9-D94A-4181-B876-2484EE7D12DC}" type="presParOf" srcId="{65ACB8A4-F959-49A7-AC57-8FCF6C1E0794}" destId="{A0E701AA-C735-4E65-8E95-577F7830217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D13CF5-8F08-4DDD-883C-A1382F4CD25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7939C6A-5EC0-46B3-87B4-B61E5871DB91}">
      <dgm:prSet phldrT="[Metin]" custT="1"/>
      <dgm:spPr/>
      <dgm:t>
        <a:bodyPr/>
        <a:lstStyle/>
        <a:p>
          <a:r>
            <a:rPr lang="tr-TR" sz="1400" b="1" dirty="0" smtClean="0">
              <a:latin typeface="Arial Black" panose="020B0A04020102020204" pitchFamily="34" charset="0"/>
              <a:cs typeface="Times New Roman" panose="02020603050405020304" pitchFamily="18" charset="0"/>
            </a:rPr>
            <a:t>1. Teslim</a:t>
          </a:r>
          <a:endParaRPr lang="tr-TR" sz="1400" b="1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5A153FB2-195A-45B3-B92E-BB9B712870E9}" type="parTrans" cxnId="{9B4CA7B1-3BDB-4656-93B6-3F117248009A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C43FC9CC-BE03-435E-99EA-FFF5A79A09DE}" type="sibTrans" cxnId="{9B4CA7B1-3BDB-4656-93B6-3F117248009A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F7EE8AE5-63FC-4F7C-8736-BE99F604A283}">
      <dgm:prSet phldrT="[Metin]" custT="1"/>
      <dgm:spPr/>
      <dgm:t>
        <a:bodyPr/>
        <a:lstStyle/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Eşyanın veya  araçların teslimi</a:t>
          </a:r>
          <a:endParaRPr lang="tr-TR" sz="1400" b="0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2027C6D3-E0EE-453D-B370-BB9B489882D6}" type="parTrans" cxnId="{25150C94-3792-47F4-86F3-281507823FF9}">
      <dgm:prSet/>
      <dgm:spPr/>
      <dgm:t>
        <a:bodyPr/>
        <a:lstStyle/>
        <a:p>
          <a:endParaRPr lang="tr-TR" sz="1400" b="0">
            <a:latin typeface="Arial Black" panose="020B0A04020102020204" pitchFamily="34" charset="0"/>
          </a:endParaRPr>
        </a:p>
      </dgm:t>
    </dgm:pt>
    <dgm:pt modelId="{04A25E08-BB93-4818-AFB8-E7E30E285FB9}" type="sibTrans" cxnId="{25150C94-3792-47F4-86F3-281507823FF9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082700BC-9399-471D-84F4-A208E475B6F3}">
      <dgm:prSet phldrT="[Metin]" custT="1"/>
      <dgm:spPr/>
      <dgm:t>
        <a:bodyPr/>
        <a:lstStyle/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 </a:t>
          </a:r>
        </a:p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Teslim yerine geçen sözleşme</a:t>
          </a:r>
          <a:endParaRPr lang="tr-TR" sz="1400" b="0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EA05DB5C-3044-4077-839B-955223EC41D5}" type="parTrans" cxnId="{76FCAFBC-E8C2-45E0-9EF1-8EFC54F7BCC8}">
      <dgm:prSet/>
      <dgm:spPr/>
      <dgm:t>
        <a:bodyPr/>
        <a:lstStyle/>
        <a:p>
          <a:endParaRPr lang="tr-TR" sz="1400" b="0">
            <a:latin typeface="Arial Black" panose="020B0A04020102020204" pitchFamily="34" charset="0"/>
          </a:endParaRPr>
        </a:p>
      </dgm:t>
    </dgm:pt>
    <dgm:pt modelId="{60128D05-1722-44AF-8E55-12FA87CCB911}" type="sibTrans" cxnId="{76FCAFBC-E8C2-45E0-9EF1-8EFC54F7BCC8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077CC851-925E-4281-914D-76089A98B865}">
      <dgm:prSet phldrT="[Metin]" custT="1"/>
      <dgm:spPr/>
      <dgm:t>
        <a:bodyPr/>
        <a:lstStyle/>
        <a:p>
          <a:r>
            <a:rPr lang="tr-TR" sz="1400" b="1" dirty="0" smtClean="0">
              <a:latin typeface="Arial Black" panose="020B0A04020102020204" pitchFamily="34" charset="0"/>
            </a:rPr>
            <a:t>2. Zilyetliğin </a:t>
          </a:r>
          <a:r>
            <a:rPr lang="tr-TR" sz="1400" b="1" dirty="0" err="1" smtClean="0">
              <a:latin typeface="Arial Black" panose="020B0A04020102020204" pitchFamily="34" charset="0"/>
            </a:rPr>
            <a:t>Teslimsiz</a:t>
          </a:r>
          <a:r>
            <a:rPr lang="tr-TR" sz="1400" b="1" dirty="0" smtClean="0">
              <a:latin typeface="Arial Black" panose="020B0A04020102020204" pitchFamily="34" charset="0"/>
            </a:rPr>
            <a:t> Devri</a:t>
          </a:r>
          <a:endParaRPr lang="tr-TR" sz="1400" b="1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0A9AB143-245C-413C-9D53-C8F520EA56D9}" type="parTrans" cxnId="{97697668-BD7E-4215-B0A0-7CB5788A9A97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1944A7A0-4C25-45EB-BD52-2C5D0D36272A}" type="sibTrans" cxnId="{97697668-BD7E-4215-B0A0-7CB5788A9A97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CEEE9B13-5947-454D-BD43-80F4FE57DE8C}">
      <dgm:prSet phldrT="[Metin]" custT="1"/>
      <dgm:spPr/>
      <dgm:t>
        <a:bodyPr/>
        <a:lstStyle/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Kısa Elden Teslim</a:t>
          </a:r>
          <a:endParaRPr lang="tr-TR" sz="1400" b="0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0C6FBADF-BB51-45EA-B9AE-D0F83B1C626F}" type="parTrans" cxnId="{CF4111CE-5804-4C78-A554-3C9B87F02A91}">
      <dgm:prSet/>
      <dgm:spPr/>
      <dgm:t>
        <a:bodyPr/>
        <a:lstStyle/>
        <a:p>
          <a:endParaRPr lang="tr-TR" sz="1400" b="0">
            <a:latin typeface="Arial Black" panose="020B0A04020102020204" pitchFamily="34" charset="0"/>
          </a:endParaRPr>
        </a:p>
      </dgm:t>
    </dgm:pt>
    <dgm:pt modelId="{BFB39021-9328-4FF5-BDEF-05552054828B}" type="sibTrans" cxnId="{CF4111CE-5804-4C78-A554-3C9B87F02A91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A9BD1C6B-34CD-40B8-B354-A6937571F052}">
      <dgm:prSet phldrT="[Metin]" custT="1"/>
      <dgm:spPr/>
      <dgm:t>
        <a:bodyPr/>
        <a:lstStyle/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Hükmen</a:t>
          </a:r>
          <a:r>
            <a:rPr lang="tr-TR" sz="1400" b="0" dirty="0" smtClean="0">
              <a:latin typeface="Arial Black" panose="020B0A04020102020204" pitchFamily="34" charset="0"/>
            </a:rPr>
            <a:t> </a:t>
          </a:r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teslim</a:t>
          </a:r>
          <a:endParaRPr lang="tr-TR" sz="1400" b="0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0F43D97F-DE32-4F17-BA40-CFA506974C69}" type="parTrans" cxnId="{758C7414-8611-4132-BC77-B783A0995BE5}">
      <dgm:prSet/>
      <dgm:spPr/>
      <dgm:t>
        <a:bodyPr/>
        <a:lstStyle/>
        <a:p>
          <a:endParaRPr lang="tr-TR" sz="1400" b="0">
            <a:latin typeface="Arial Black" panose="020B0A04020102020204" pitchFamily="34" charset="0"/>
          </a:endParaRPr>
        </a:p>
      </dgm:t>
    </dgm:pt>
    <dgm:pt modelId="{E4F64CA6-10ED-41A2-AC52-596C0844D431}" type="sibTrans" cxnId="{758C7414-8611-4132-BC77-B783A0995BE5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7391AC22-6B75-49D0-BEC3-277D5D77F98E}">
      <dgm:prSet phldrT="[Metin]" custT="1"/>
      <dgm:spPr/>
      <dgm:t>
        <a:bodyPr/>
        <a:lstStyle/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Hazır olmayan Kişiler Arasında Zilyetliğin Teslimle Devri</a:t>
          </a:r>
          <a:endParaRPr lang="tr-TR" sz="1400" b="0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EDA0A052-30D7-493C-818A-CAF2E671FC6C}" type="parTrans" cxnId="{6EF8669C-078E-44EF-9BF3-893E92B4811B}">
      <dgm:prSet/>
      <dgm:spPr/>
      <dgm:t>
        <a:bodyPr/>
        <a:lstStyle/>
        <a:p>
          <a:endParaRPr lang="tr-TR" sz="1400" b="0">
            <a:latin typeface="Arial Black" panose="020B0A04020102020204" pitchFamily="34" charset="0"/>
          </a:endParaRPr>
        </a:p>
      </dgm:t>
    </dgm:pt>
    <dgm:pt modelId="{B2DA712F-D498-43F1-B71B-8B0DA94184FD}" type="sibTrans" cxnId="{6EF8669C-078E-44EF-9BF3-893E92B4811B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FF67B6B8-F0C3-4BAF-936F-612663CE9520}">
      <dgm:prSet phldrT="[Metin]" custT="1"/>
      <dgm:spPr/>
      <dgm:t>
        <a:bodyPr/>
        <a:lstStyle/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Zilyetliğin havalesi</a:t>
          </a:r>
          <a:endParaRPr lang="tr-TR" sz="1400" b="0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785B4872-2A59-46FC-9632-EA6409A9324F}" type="parTrans" cxnId="{2EF2A132-9E88-42C1-A3AB-CF19530661ED}">
      <dgm:prSet/>
      <dgm:spPr/>
      <dgm:t>
        <a:bodyPr/>
        <a:lstStyle/>
        <a:p>
          <a:endParaRPr lang="tr-TR" sz="1400" b="0">
            <a:latin typeface="Arial Black" panose="020B0A04020102020204" pitchFamily="34" charset="0"/>
          </a:endParaRPr>
        </a:p>
      </dgm:t>
    </dgm:pt>
    <dgm:pt modelId="{91C6CBEC-76BF-4170-A501-0E1C1BBBED76}" type="sibTrans" cxnId="{2EF2A132-9E88-42C1-A3AB-CF19530661ED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8D844E90-6904-4AA4-A3A9-1DF948EF8E07}">
      <dgm:prSet phldrT="[Metin]" custT="1"/>
      <dgm:spPr/>
      <dgm:t>
        <a:bodyPr/>
        <a:lstStyle/>
        <a:p>
          <a:r>
            <a:rPr lang="tr-TR" sz="1400" b="0" dirty="0" smtClean="0">
              <a:latin typeface="Arial Black" panose="020B0A04020102020204" pitchFamily="34" charset="0"/>
              <a:cs typeface="Times New Roman" pitchFamily="18" charset="0"/>
            </a:rPr>
            <a:t>Emtia Senetlerinin Teslimi Yoluyla Zilyetliğin Devri </a:t>
          </a:r>
          <a:endParaRPr lang="tr-TR" sz="1400" b="0" dirty="0">
            <a:latin typeface="Arial Black" panose="020B0A04020102020204" pitchFamily="34" charset="0"/>
            <a:cs typeface="Times New Roman" pitchFamily="18" charset="0"/>
          </a:endParaRPr>
        </a:p>
      </dgm:t>
    </dgm:pt>
    <dgm:pt modelId="{F6483356-60B1-40CA-99AE-90A8021877D4}" type="parTrans" cxnId="{7D041069-7926-4E51-933E-5485BB07CF03}">
      <dgm:prSet/>
      <dgm:spPr/>
      <dgm:t>
        <a:bodyPr/>
        <a:lstStyle/>
        <a:p>
          <a:endParaRPr lang="tr-TR" sz="1400" b="0">
            <a:latin typeface="Arial Black" panose="020B0A04020102020204" pitchFamily="34" charset="0"/>
          </a:endParaRPr>
        </a:p>
      </dgm:t>
    </dgm:pt>
    <dgm:pt modelId="{51978F5D-BB39-4D13-B893-73984FF98968}" type="sibTrans" cxnId="{7D041069-7926-4E51-933E-5485BB07CF03}">
      <dgm:prSet/>
      <dgm:spPr/>
      <dgm:t>
        <a:bodyPr/>
        <a:lstStyle/>
        <a:p>
          <a:endParaRPr lang="tr-TR" sz="1400">
            <a:latin typeface="Arial Black" panose="020B0A04020102020204" pitchFamily="34" charset="0"/>
          </a:endParaRPr>
        </a:p>
      </dgm:t>
    </dgm:pt>
    <dgm:pt modelId="{5A4634D9-99FD-4FDB-B230-FB0A582255A1}" type="pres">
      <dgm:prSet presAssocID="{71D13CF5-8F08-4DDD-883C-A1382F4CD2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5DAD0C5-3DFE-45D5-9DAD-7BCDDCEB4C78}" type="pres">
      <dgm:prSet presAssocID="{97939C6A-5EC0-46B3-87B4-B61E5871DB91}" presName="root" presStyleCnt="0"/>
      <dgm:spPr/>
    </dgm:pt>
    <dgm:pt modelId="{8CAF815D-D649-426A-8378-04C8C3B34FCD}" type="pres">
      <dgm:prSet presAssocID="{97939C6A-5EC0-46B3-87B4-B61E5871DB91}" presName="rootComposite" presStyleCnt="0"/>
      <dgm:spPr/>
    </dgm:pt>
    <dgm:pt modelId="{C8FF8BA3-12B6-45A9-94A2-1395A1FA28B7}" type="pres">
      <dgm:prSet presAssocID="{97939C6A-5EC0-46B3-87B4-B61E5871DB91}" presName="rootText" presStyleLbl="node1" presStyleIdx="0" presStyleCnt="2" custScaleX="154802" custLinFactNeighborX="6859" custLinFactNeighborY="6097"/>
      <dgm:spPr/>
      <dgm:t>
        <a:bodyPr/>
        <a:lstStyle/>
        <a:p>
          <a:endParaRPr lang="tr-TR"/>
        </a:p>
      </dgm:t>
    </dgm:pt>
    <dgm:pt modelId="{F79858C7-C757-4F4C-B0F5-3521341ABA4B}" type="pres">
      <dgm:prSet presAssocID="{97939C6A-5EC0-46B3-87B4-B61E5871DB91}" presName="rootConnector" presStyleLbl="node1" presStyleIdx="0" presStyleCnt="2"/>
      <dgm:spPr/>
      <dgm:t>
        <a:bodyPr/>
        <a:lstStyle/>
        <a:p>
          <a:endParaRPr lang="tr-TR"/>
        </a:p>
      </dgm:t>
    </dgm:pt>
    <dgm:pt modelId="{7F0EE0A3-9B60-4AB2-BE12-E2884D839A7A}" type="pres">
      <dgm:prSet presAssocID="{97939C6A-5EC0-46B3-87B4-B61E5871DB91}" presName="childShape" presStyleCnt="0"/>
      <dgm:spPr/>
    </dgm:pt>
    <dgm:pt modelId="{4B60B9DF-015A-4952-A068-4D2CBA0795C2}" type="pres">
      <dgm:prSet presAssocID="{2027C6D3-E0EE-453D-B370-BB9B489882D6}" presName="Name13" presStyleLbl="parChTrans1D2" presStyleIdx="0" presStyleCnt="7"/>
      <dgm:spPr/>
      <dgm:t>
        <a:bodyPr/>
        <a:lstStyle/>
        <a:p>
          <a:endParaRPr lang="tr-TR"/>
        </a:p>
      </dgm:t>
    </dgm:pt>
    <dgm:pt modelId="{B28D4028-14A2-49AB-8D96-1BB6BF88B2F4}" type="pres">
      <dgm:prSet presAssocID="{F7EE8AE5-63FC-4F7C-8736-BE99F604A283}" presName="childText" presStyleLbl="bgAcc1" presStyleIdx="0" presStyleCnt="7" custScaleX="183652" custScaleY="89827" custLinFactNeighborX="17" custLinFactNeighborY="-14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07DD2A-43ED-46D1-A8ED-BE61254905BA}" type="pres">
      <dgm:prSet presAssocID="{EA05DB5C-3044-4077-839B-955223EC41D5}" presName="Name13" presStyleLbl="parChTrans1D2" presStyleIdx="1" presStyleCnt="7"/>
      <dgm:spPr/>
      <dgm:t>
        <a:bodyPr/>
        <a:lstStyle/>
        <a:p>
          <a:endParaRPr lang="tr-TR"/>
        </a:p>
      </dgm:t>
    </dgm:pt>
    <dgm:pt modelId="{65F29670-483F-4488-BDCE-F9A2987F62E3}" type="pres">
      <dgm:prSet presAssocID="{082700BC-9399-471D-84F4-A208E475B6F3}" presName="childText" presStyleLbl="bgAcc1" presStyleIdx="1" presStyleCnt="7" custScaleX="187684" custScaleY="97411" custLinFactNeighborX="-1643" custLinFactNeighborY="-2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05CC1C-6A7D-438A-8B67-2070FE4F5BAB}" type="pres">
      <dgm:prSet presAssocID="{EDA0A052-30D7-493C-818A-CAF2E671FC6C}" presName="Name13" presStyleLbl="parChTrans1D2" presStyleIdx="2" presStyleCnt="7"/>
      <dgm:spPr/>
      <dgm:t>
        <a:bodyPr/>
        <a:lstStyle/>
        <a:p>
          <a:endParaRPr lang="tr-TR"/>
        </a:p>
      </dgm:t>
    </dgm:pt>
    <dgm:pt modelId="{31509C84-4118-44CC-937C-106018C25241}" type="pres">
      <dgm:prSet presAssocID="{7391AC22-6B75-49D0-BEC3-277D5D77F98E}" presName="childText" presStyleLbl="bgAcc1" presStyleIdx="2" presStyleCnt="7" custScaleX="185160" custScaleY="100374" custLinFactNeighborX="-3108" custLinFactNeighborY="683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7C3BDD-A4ED-4B71-8C58-905CD39B3C97}" type="pres">
      <dgm:prSet presAssocID="{077CC851-925E-4281-914D-76089A98B865}" presName="root" presStyleCnt="0"/>
      <dgm:spPr/>
    </dgm:pt>
    <dgm:pt modelId="{3C7BE29D-0E73-4153-B449-0090DEF1984A}" type="pres">
      <dgm:prSet presAssocID="{077CC851-925E-4281-914D-76089A98B865}" presName="rootComposite" presStyleCnt="0"/>
      <dgm:spPr/>
    </dgm:pt>
    <dgm:pt modelId="{446F09D0-290B-4A2C-9E95-D5DC734CB33E}" type="pres">
      <dgm:prSet presAssocID="{077CC851-925E-4281-914D-76089A98B865}" presName="rootText" presStyleLbl="node1" presStyleIdx="1" presStyleCnt="2" custScaleX="158988"/>
      <dgm:spPr/>
      <dgm:t>
        <a:bodyPr/>
        <a:lstStyle/>
        <a:p>
          <a:endParaRPr lang="tr-TR"/>
        </a:p>
      </dgm:t>
    </dgm:pt>
    <dgm:pt modelId="{EA3FCAA2-AAE6-47E9-AD04-69637F156625}" type="pres">
      <dgm:prSet presAssocID="{077CC851-925E-4281-914D-76089A98B865}" presName="rootConnector" presStyleLbl="node1" presStyleIdx="1" presStyleCnt="2"/>
      <dgm:spPr/>
      <dgm:t>
        <a:bodyPr/>
        <a:lstStyle/>
        <a:p>
          <a:endParaRPr lang="tr-TR"/>
        </a:p>
      </dgm:t>
    </dgm:pt>
    <dgm:pt modelId="{E24B1AF9-DAB8-404A-B5C8-E4F4E541FD48}" type="pres">
      <dgm:prSet presAssocID="{077CC851-925E-4281-914D-76089A98B865}" presName="childShape" presStyleCnt="0"/>
      <dgm:spPr/>
    </dgm:pt>
    <dgm:pt modelId="{E7839CB7-F24E-412A-A86D-528145FDA174}" type="pres">
      <dgm:prSet presAssocID="{0C6FBADF-BB51-45EA-B9AE-D0F83B1C626F}" presName="Name13" presStyleLbl="parChTrans1D2" presStyleIdx="3" presStyleCnt="7"/>
      <dgm:spPr/>
      <dgm:t>
        <a:bodyPr/>
        <a:lstStyle/>
        <a:p>
          <a:endParaRPr lang="tr-TR"/>
        </a:p>
      </dgm:t>
    </dgm:pt>
    <dgm:pt modelId="{3F0CC70C-89B0-4091-B1E0-7F31B266DEAD}" type="pres">
      <dgm:prSet presAssocID="{CEEE9B13-5947-454D-BD43-80F4FE57DE8C}" presName="childText" presStyleLbl="bgAcc1" presStyleIdx="3" presStyleCnt="7" custScaleX="175740" custScaleY="95837" custLinFactNeighborX="967" custLinFactNeighborY="63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E89AEA-CEDB-4185-BE57-25D4E71ECA2D}" type="pres">
      <dgm:prSet presAssocID="{0F43D97F-DE32-4F17-BA40-CFA506974C69}" presName="Name13" presStyleLbl="parChTrans1D2" presStyleIdx="4" presStyleCnt="7"/>
      <dgm:spPr/>
      <dgm:t>
        <a:bodyPr/>
        <a:lstStyle/>
        <a:p>
          <a:endParaRPr lang="tr-TR"/>
        </a:p>
      </dgm:t>
    </dgm:pt>
    <dgm:pt modelId="{743CDF11-9067-4D1B-9CAA-6CE21D331565}" type="pres">
      <dgm:prSet presAssocID="{A9BD1C6B-34CD-40B8-B354-A6937571F052}" presName="childText" presStyleLbl="bgAcc1" presStyleIdx="4" presStyleCnt="7" custScaleX="176681" custScaleY="9815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950476-D8F3-429D-8EA2-E66B93FECD18}" type="pres">
      <dgm:prSet presAssocID="{785B4872-2A59-46FC-9632-EA6409A9324F}" presName="Name13" presStyleLbl="parChTrans1D2" presStyleIdx="5" presStyleCnt="7"/>
      <dgm:spPr/>
      <dgm:t>
        <a:bodyPr/>
        <a:lstStyle/>
        <a:p>
          <a:endParaRPr lang="tr-TR"/>
        </a:p>
      </dgm:t>
    </dgm:pt>
    <dgm:pt modelId="{0C8864F0-CF3A-4E12-B3D6-EF805F9805BE}" type="pres">
      <dgm:prSet presAssocID="{FF67B6B8-F0C3-4BAF-936F-612663CE9520}" presName="childText" presStyleLbl="bgAcc1" presStyleIdx="5" presStyleCnt="7" custScaleX="174279" custScaleY="103791" custLinFactNeighborX="967" custLinFactNeighborY="-61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8CA313-E44B-4F93-9ED2-A000026F6935}" type="pres">
      <dgm:prSet presAssocID="{F6483356-60B1-40CA-99AE-90A8021877D4}" presName="Name13" presStyleLbl="parChTrans1D2" presStyleIdx="6" presStyleCnt="7"/>
      <dgm:spPr/>
      <dgm:t>
        <a:bodyPr/>
        <a:lstStyle/>
        <a:p>
          <a:endParaRPr lang="tr-TR"/>
        </a:p>
      </dgm:t>
    </dgm:pt>
    <dgm:pt modelId="{544A14F6-06B0-41CA-AB9B-A853FF08DF23}" type="pres">
      <dgm:prSet presAssocID="{8D844E90-6904-4AA4-A3A9-1DF948EF8E07}" presName="childText" presStyleLbl="bgAcc1" presStyleIdx="6" presStyleCnt="7" custScaleX="177005" custScaleY="88804" custLinFactNeighborX="967" custLinFactNeighborY="-1912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EF2A132-9E88-42C1-A3AB-CF19530661ED}" srcId="{077CC851-925E-4281-914D-76089A98B865}" destId="{FF67B6B8-F0C3-4BAF-936F-612663CE9520}" srcOrd="2" destOrd="0" parTransId="{785B4872-2A59-46FC-9632-EA6409A9324F}" sibTransId="{91C6CBEC-76BF-4170-A501-0E1C1BBBED76}"/>
    <dgm:cxn modelId="{758C7414-8611-4132-BC77-B783A0995BE5}" srcId="{077CC851-925E-4281-914D-76089A98B865}" destId="{A9BD1C6B-34CD-40B8-B354-A6937571F052}" srcOrd="1" destOrd="0" parTransId="{0F43D97F-DE32-4F17-BA40-CFA506974C69}" sibTransId="{E4F64CA6-10ED-41A2-AC52-596C0844D431}"/>
    <dgm:cxn modelId="{CF4111CE-5804-4C78-A554-3C9B87F02A91}" srcId="{077CC851-925E-4281-914D-76089A98B865}" destId="{CEEE9B13-5947-454D-BD43-80F4FE57DE8C}" srcOrd="0" destOrd="0" parTransId="{0C6FBADF-BB51-45EA-B9AE-D0F83B1C626F}" sibTransId="{BFB39021-9328-4FF5-BDEF-05552054828B}"/>
    <dgm:cxn modelId="{05BEED67-DD1E-432A-A2C6-D312C7CD9B19}" type="presOf" srcId="{97939C6A-5EC0-46B3-87B4-B61E5871DB91}" destId="{C8FF8BA3-12B6-45A9-94A2-1395A1FA28B7}" srcOrd="0" destOrd="0" presId="urn:microsoft.com/office/officeart/2005/8/layout/hierarchy3"/>
    <dgm:cxn modelId="{A3B62D8F-6B10-4995-ACFB-1BCCE1BB84C6}" type="presOf" srcId="{077CC851-925E-4281-914D-76089A98B865}" destId="{446F09D0-290B-4A2C-9E95-D5DC734CB33E}" srcOrd="0" destOrd="0" presId="urn:microsoft.com/office/officeart/2005/8/layout/hierarchy3"/>
    <dgm:cxn modelId="{B0491D37-0BDA-4782-9181-E8D96FC27100}" type="presOf" srcId="{97939C6A-5EC0-46B3-87B4-B61E5871DB91}" destId="{F79858C7-C757-4F4C-B0F5-3521341ABA4B}" srcOrd="1" destOrd="0" presId="urn:microsoft.com/office/officeart/2005/8/layout/hierarchy3"/>
    <dgm:cxn modelId="{24184E29-B9A6-41D5-A0CC-9DDE8B324CDC}" type="presOf" srcId="{FF67B6B8-F0C3-4BAF-936F-612663CE9520}" destId="{0C8864F0-CF3A-4E12-B3D6-EF805F9805BE}" srcOrd="0" destOrd="0" presId="urn:microsoft.com/office/officeart/2005/8/layout/hierarchy3"/>
    <dgm:cxn modelId="{FF27B5BE-84BD-49F2-A212-DCCACE6F6DEE}" type="presOf" srcId="{2027C6D3-E0EE-453D-B370-BB9B489882D6}" destId="{4B60B9DF-015A-4952-A068-4D2CBA0795C2}" srcOrd="0" destOrd="0" presId="urn:microsoft.com/office/officeart/2005/8/layout/hierarchy3"/>
    <dgm:cxn modelId="{38DA3DA9-888B-40F1-A28B-D6D4CF01B573}" type="presOf" srcId="{A9BD1C6B-34CD-40B8-B354-A6937571F052}" destId="{743CDF11-9067-4D1B-9CAA-6CE21D331565}" srcOrd="0" destOrd="0" presId="urn:microsoft.com/office/officeart/2005/8/layout/hierarchy3"/>
    <dgm:cxn modelId="{6EF8669C-078E-44EF-9BF3-893E92B4811B}" srcId="{97939C6A-5EC0-46B3-87B4-B61E5871DB91}" destId="{7391AC22-6B75-49D0-BEC3-277D5D77F98E}" srcOrd="2" destOrd="0" parTransId="{EDA0A052-30D7-493C-818A-CAF2E671FC6C}" sibTransId="{B2DA712F-D498-43F1-B71B-8B0DA94184FD}"/>
    <dgm:cxn modelId="{C25DCE98-E853-425E-A07C-ECC20288BCD1}" type="presOf" srcId="{077CC851-925E-4281-914D-76089A98B865}" destId="{EA3FCAA2-AAE6-47E9-AD04-69637F156625}" srcOrd="1" destOrd="0" presId="urn:microsoft.com/office/officeart/2005/8/layout/hierarchy3"/>
    <dgm:cxn modelId="{45C04931-FF93-46EE-875A-157CFF5FB63A}" type="presOf" srcId="{082700BC-9399-471D-84F4-A208E475B6F3}" destId="{65F29670-483F-4488-BDCE-F9A2987F62E3}" srcOrd="0" destOrd="0" presId="urn:microsoft.com/office/officeart/2005/8/layout/hierarchy3"/>
    <dgm:cxn modelId="{7D041069-7926-4E51-933E-5485BB07CF03}" srcId="{077CC851-925E-4281-914D-76089A98B865}" destId="{8D844E90-6904-4AA4-A3A9-1DF948EF8E07}" srcOrd="3" destOrd="0" parTransId="{F6483356-60B1-40CA-99AE-90A8021877D4}" sibTransId="{51978F5D-BB39-4D13-B893-73984FF98968}"/>
    <dgm:cxn modelId="{9B4CA7B1-3BDB-4656-93B6-3F117248009A}" srcId="{71D13CF5-8F08-4DDD-883C-A1382F4CD259}" destId="{97939C6A-5EC0-46B3-87B4-B61E5871DB91}" srcOrd="0" destOrd="0" parTransId="{5A153FB2-195A-45B3-B92E-BB9B712870E9}" sibTransId="{C43FC9CC-BE03-435E-99EA-FFF5A79A09DE}"/>
    <dgm:cxn modelId="{25150C94-3792-47F4-86F3-281507823FF9}" srcId="{97939C6A-5EC0-46B3-87B4-B61E5871DB91}" destId="{F7EE8AE5-63FC-4F7C-8736-BE99F604A283}" srcOrd="0" destOrd="0" parTransId="{2027C6D3-E0EE-453D-B370-BB9B489882D6}" sibTransId="{04A25E08-BB93-4818-AFB8-E7E30E285FB9}"/>
    <dgm:cxn modelId="{78DB90D6-0623-4731-AC59-66CF8B90EE19}" type="presOf" srcId="{EA05DB5C-3044-4077-839B-955223EC41D5}" destId="{5B07DD2A-43ED-46D1-A8ED-BE61254905BA}" srcOrd="0" destOrd="0" presId="urn:microsoft.com/office/officeart/2005/8/layout/hierarchy3"/>
    <dgm:cxn modelId="{26A7DC56-04F9-4740-8A6D-A43D3377A00F}" type="presOf" srcId="{71D13CF5-8F08-4DDD-883C-A1382F4CD259}" destId="{5A4634D9-99FD-4FDB-B230-FB0A582255A1}" srcOrd="0" destOrd="0" presId="urn:microsoft.com/office/officeart/2005/8/layout/hierarchy3"/>
    <dgm:cxn modelId="{2E57B153-864E-46D4-808B-D2A80442A651}" type="presOf" srcId="{7391AC22-6B75-49D0-BEC3-277D5D77F98E}" destId="{31509C84-4118-44CC-937C-106018C25241}" srcOrd="0" destOrd="0" presId="urn:microsoft.com/office/officeart/2005/8/layout/hierarchy3"/>
    <dgm:cxn modelId="{E8F273E6-FA99-42FE-8636-DFBF055C9305}" type="presOf" srcId="{F6483356-60B1-40CA-99AE-90A8021877D4}" destId="{2F8CA313-E44B-4F93-9ED2-A000026F6935}" srcOrd="0" destOrd="0" presId="urn:microsoft.com/office/officeart/2005/8/layout/hierarchy3"/>
    <dgm:cxn modelId="{76FCAFBC-E8C2-45E0-9EF1-8EFC54F7BCC8}" srcId="{97939C6A-5EC0-46B3-87B4-B61E5871DB91}" destId="{082700BC-9399-471D-84F4-A208E475B6F3}" srcOrd="1" destOrd="0" parTransId="{EA05DB5C-3044-4077-839B-955223EC41D5}" sibTransId="{60128D05-1722-44AF-8E55-12FA87CCB911}"/>
    <dgm:cxn modelId="{97697668-BD7E-4215-B0A0-7CB5788A9A97}" srcId="{71D13CF5-8F08-4DDD-883C-A1382F4CD259}" destId="{077CC851-925E-4281-914D-76089A98B865}" srcOrd="1" destOrd="0" parTransId="{0A9AB143-245C-413C-9D53-C8F520EA56D9}" sibTransId="{1944A7A0-4C25-45EB-BD52-2C5D0D36272A}"/>
    <dgm:cxn modelId="{8704331D-D755-413D-9FD6-B5F87DD5DEC4}" type="presOf" srcId="{0F43D97F-DE32-4F17-BA40-CFA506974C69}" destId="{B1E89AEA-CEDB-4185-BE57-25D4E71ECA2D}" srcOrd="0" destOrd="0" presId="urn:microsoft.com/office/officeart/2005/8/layout/hierarchy3"/>
    <dgm:cxn modelId="{91F91812-71F4-492B-828F-D353D4354BC4}" type="presOf" srcId="{EDA0A052-30D7-493C-818A-CAF2E671FC6C}" destId="{FD05CC1C-6A7D-438A-8B67-2070FE4F5BAB}" srcOrd="0" destOrd="0" presId="urn:microsoft.com/office/officeart/2005/8/layout/hierarchy3"/>
    <dgm:cxn modelId="{A75AF5E1-DE08-46BC-9840-5CF373691C58}" type="presOf" srcId="{785B4872-2A59-46FC-9632-EA6409A9324F}" destId="{B4950476-D8F3-429D-8EA2-E66B93FECD18}" srcOrd="0" destOrd="0" presId="urn:microsoft.com/office/officeart/2005/8/layout/hierarchy3"/>
    <dgm:cxn modelId="{80031902-9B75-4DF3-AB94-14F738B0DB21}" type="presOf" srcId="{0C6FBADF-BB51-45EA-B9AE-D0F83B1C626F}" destId="{E7839CB7-F24E-412A-A86D-528145FDA174}" srcOrd="0" destOrd="0" presId="urn:microsoft.com/office/officeart/2005/8/layout/hierarchy3"/>
    <dgm:cxn modelId="{7290760F-3649-4C12-A0F0-58D8EA75F2B5}" type="presOf" srcId="{8D844E90-6904-4AA4-A3A9-1DF948EF8E07}" destId="{544A14F6-06B0-41CA-AB9B-A853FF08DF23}" srcOrd="0" destOrd="0" presId="urn:microsoft.com/office/officeart/2005/8/layout/hierarchy3"/>
    <dgm:cxn modelId="{E27FCAB7-3E53-4B93-9312-27F87B48C3E9}" type="presOf" srcId="{CEEE9B13-5947-454D-BD43-80F4FE57DE8C}" destId="{3F0CC70C-89B0-4091-B1E0-7F31B266DEAD}" srcOrd="0" destOrd="0" presId="urn:microsoft.com/office/officeart/2005/8/layout/hierarchy3"/>
    <dgm:cxn modelId="{6E173283-C675-405F-9CAE-B00A5EEF54C4}" type="presOf" srcId="{F7EE8AE5-63FC-4F7C-8736-BE99F604A283}" destId="{B28D4028-14A2-49AB-8D96-1BB6BF88B2F4}" srcOrd="0" destOrd="0" presId="urn:microsoft.com/office/officeart/2005/8/layout/hierarchy3"/>
    <dgm:cxn modelId="{12E37F6A-079F-4AA1-8F47-E9D691701188}" type="presParOf" srcId="{5A4634D9-99FD-4FDB-B230-FB0A582255A1}" destId="{F5DAD0C5-3DFE-45D5-9DAD-7BCDDCEB4C78}" srcOrd="0" destOrd="0" presId="urn:microsoft.com/office/officeart/2005/8/layout/hierarchy3"/>
    <dgm:cxn modelId="{B1E7679A-B416-480C-B628-80C9F87CC52C}" type="presParOf" srcId="{F5DAD0C5-3DFE-45D5-9DAD-7BCDDCEB4C78}" destId="{8CAF815D-D649-426A-8378-04C8C3B34FCD}" srcOrd="0" destOrd="0" presId="urn:microsoft.com/office/officeart/2005/8/layout/hierarchy3"/>
    <dgm:cxn modelId="{538717B5-B1D9-4CEA-AA93-485607C5A328}" type="presParOf" srcId="{8CAF815D-D649-426A-8378-04C8C3B34FCD}" destId="{C8FF8BA3-12B6-45A9-94A2-1395A1FA28B7}" srcOrd="0" destOrd="0" presId="urn:microsoft.com/office/officeart/2005/8/layout/hierarchy3"/>
    <dgm:cxn modelId="{F21447E3-8DC0-438E-A3C2-3EFC5213C889}" type="presParOf" srcId="{8CAF815D-D649-426A-8378-04C8C3B34FCD}" destId="{F79858C7-C757-4F4C-B0F5-3521341ABA4B}" srcOrd="1" destOrd="0" presId="urn:microsoft.com/office/officeart/2005/8/layout/hierarchy3"/>
    <dgm:cxn modelId="{39BA883E-7C6E-4B9A-BC87-6B9F0B761443}" type="presParOf" srcId="{F5DAD0C5-3DFE-45D5-9DAD-7BCDDCEB4C78}" destId="{7F0EE0A3-9B60-4AB2-BE12-E2884D839A7A}" srcOrd="1" destOrd="0" presId="urn:microsoft.com/office/officeart/2005/8/layout/hierarchy3"/>
    <dgm:cxn modelId="{6CC8C89D-BC3C-4A76-BBA9-41D30EB11348}" type="presParOf" srcId="{7F0EE0A3-9B60-4AB2-BE12-E2884D839A7A}" destId="{4B60B9DF-015A-4952-A068-4D2CBA0795C2}" srcOrd="0" destOrd="0" presId="urn:microsoft.com/office/officeart/2005/8/layout/hierarchy3"/>
    <dgm:cxn modelId="{F07ECA3B-A1F9-4721-BC1D-1BB6498D7543}" type="presParOf" srcId="{7F0EE0A3-9B60-4AB2-BE12-E2884D839A7A}" destId="{B28D4028-14A2-49AB-8D96-1BB6BF88B2F4}" srcOrd="1" destOrd="0" presId="urn:microsoft.com/office/officeart/2005/8/layout/hierarchy3"/>
    <dgm:cxn modelId="{261B078A-1B2A-4C5B-BC70-A3C6489893E7}" type="presParOf" srcId="{7F0EE0A3-9B60-4AB2-BE12-E2884D839A7A}" destId="{5B07DD2A-43ED-46D1-A8ED-BE61254905BA}" srcOrd="2" destOrd="0" presId="urn:microsoft.com/office/officeart/2005/8/layout/hierarchy3"/>
    <dgm:cxn modelId="{FFB593AD-A388-4124-983F-D83FFB6D9EAB}" type="presParOf" srcId="{7F0EE0A3-9B60-4AB2-BE12-E2884D839A7A}" destId="{65F29670-483F-4488-BDCE-F9A2987F62E3}" srcOrd="3" destOrd="0" presId="urn:microsoft.com/office/officeart/2005/8/layout/hierarchy3"/>
    <dgm:cxn modelId="{ADBDA517-2BC7-4C13-B63D-F3734F07EC20}" type="presParOf" srcId="{7F0EE0A3-9B60-4AB2-BE12-E2884D839A7A}" destId="{FD05CC1C-6A7D-438A-8B67-2070FE4F5BAB}" srcOrd="4" destOrd="0" presId="urn:microsoft.com/office/officeart/2005/8/layout/hierarchy3"/>
    <dgm:cxn modelId="{58D6724E-36CF-4964-BB9B-898AB804EC06}" type="presParOf" srcId="{7F0EE0A3-9B60-4AB2-BE12-E2884D839A7A}" destId="{31509C84-4118-44CC-937C-106018C25241}" srcOrd="5" destOrd="0" presId="urn:microsoft.com/office/officeart/2005/8/layout/hierarchy3"/>
    <dgm:cxn modelId="{1FD12AD7-32BA-4C59-A358-D1C4E27540F9}" type="presParOf" srcId="{5A4634D9-99FD-4FDB-B230-FB0A582255A1}" destId="{667C3BDD-A4ED-4B71-8C58-905CD39B3C97}" srcOrd="1" destOrd="0" presId="urn:microsoft.com/office/officeart/2005/8/layout/hierarchy3"/>
    <dgm:cxn modelId="{0F8B4140-0C54-4DC4-BED3-C558F7A5713A}" type="presParOf" srcId="{667C3BDD-A4ED-4B71-8C58-905CD39B3C97}" destId="{3C7BE29D-0E73-4153-B449-0090DEF1984A}" srcOrd="0" destOrd="0" presId="urn:microsoft.com/office/officeart/2005/8/layout/hierarchy3"/>
    <dgm:cxn modelId="{FDAA6751-983D-442E-B972-BB6901C003C0}" type="presParOf" srcId="{3C7BE29D-0E73-4153-B449-0090DEF1984A}" destId="{446F09D0-290B-4A2C-9E95-D5DC734CB33E}" srcOrd="0" destOrd="0" presId="urn:microsoft.com/office/officeart/2005/8/layout/hierarchy3"/>
    <dgm:cxn modelId="{E8C49E36-2CB6-49ED-890E-BFBC7E579508}" type="presParOf" srcId="{3C7BE29D-0E73-4153-B449-0090DEF1984A}" destId="{EA3FCAA2-AAE6-47E9-AD04-69637F156625}" srcOrd="1" destOrd="0" presId="urn:microsoft.com/office/officeart/2005/8/layout/hierarchy3"/>
    <dgm:cxn modelId="{447F4E4F-B965-4EDC-8A81-315B76BE273F}" type="presParOf" srcId="{667C3BDD-A4ED-4B71-8C58-905CD39B3C97}" destId="{E24B1AF9-DAB8-404A-B5C8-E4F4E541FD48}" srcOrd="1" destOrd="0" presId="urn:microsoft.com/office/officeart/2005/8/layout/hierarchy3"/>
    <dgm:cxn modelId="{15E1386D-360B-494F-A398-E660A9429526}" type="presParOf" srcId="{E24B1AF9-DAB8-404A-B5C8-E4F4E541FD48}" destId="{E7839CB7-F24E-412A-A86D-528145FDA174}" srcOrd="0" destOrd="0" presId="urn:microsoft.com/office/officeart/2005/8/layout/hierarchy3"/>
    <dgm:cxn modelId="{9972F4AE-BB77-4546-B016-4DDF83E80575}" type="presParOf" srcId="{E24B1AF9-DAB8-404A-B5C8-E4F4E541FD48}" destId="{3F0CC70C-89B0-4091-B1E0-7F31B266DEAD}" srcOrd="1" destOrd="0" presId="urn:microsoft.com/office/officeart/2005/8/layout/hierarchy3"/>
    <dgm:cxn modelId="{2C62AB5E-0529-4DE1-8C5B-4FCF50021997}" type="presParOf" srcId="{E24B1AF9-DAB8-404A-B5C8-E4F4E541FD48}" destId="{B1E89AEA-CEDB-4185-BE57-25D4E71ECA2D}" srcOrd="2" destOrd="0" presId="urn:microsoft.com/office/officeart/2005/8/layout/hierarchy3"/>
    <dgm:cxn modelId="{36114064-96BE-4B8D-8308-655CC50095C5}" type="presParOf" srcId="{E24B1AF9-DAB8-404A-B5C8-E4F4E541FD48}" destId="{743CDF11-9067-4D1B-9CAA-6CE21D331565}" srcOrd="3" destOrd="0" presId="urn:microsoft.com/office/officeart/2005/8/layout/hierarchy3"/>
    <dgm:cxn modelId="{F0ABCC7E-734E-424C-B5AF-D880719347BB}" type="presParOf" srcId="{E24B1AF9-DAB8-404A-B5C8-E4F4E541FD48}" destId="{B4950476-D8F3-429D-8EA2-E66B93FECD18}" srcOrd="4" destOrd="0" presId="urn:microsoft.com/office/officeart/2005/8/layout/hierarchy3"/>
    <dgm:cxn modelId="{714B5EEA-07E3-43F9-839B-C9B69B868711}" type="presParOf" srcId="{E24B1AF9-DAB8-404A-B5C8-E4F4E541FD48}" destId="{0C8864F0-CF3A-4E12-B3D6-EF805F9805BE}" srcOrd="5" destOrd="0" presId="urn:microsoft.com/office/officeart/2005/8/layout/hierarchy3"/>
    <dgm:cxn modelId="{DC0321CC-339C-4D4C-B127-BF4B6EBA51B0}" type="presParOf" srcId="{E24B1AF9-DAB8-404A-B5C8-E4F4E541FD48}" destId="{2F8CA313-E44B-4F93-9ED2-A000026F6935}" srcOrd="6" destOrd="0" presId="urn:microsoft.com/office/officeart/2005/8/layout/hierarchy3"/>
    <dgm:cxn modelId="{7B292D1A-0589-4F9B-BCC9-2C59481E17B0}" type="presParOf" srcId="{E24B1AF9-DAB8-404A-B5C8-E4F4E541FD48}" destId="{544A14F6-06B0-41CA-AB9B-A853FF08DF2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66164F-D009-4A71-9888-581C06E4A5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634DF6FE-C93C-46DD-8C27-13A881EB7D17}">
      <dgm:prSet phldrT="[Metin]" custT="1"/>
      <dgm:spPr/>
      <dgm:t>
        <a:bodyPr/>
        <a:lstStyle/>
        <a:p>
          <a:r>
            <a:rPr lang="tr-TR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</a:t>
          </a:r>
          <a:r>
            <a:rPr lang="tr-TR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Zilyedin İradesi </a:t>
          </a:r>
          <a:r>
            <a:rPr lang="tr-TR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ile </a:t>
          </a:r>
          <a:r>
            <a:rPr lang="tr-TR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Sona Ermesi</a:t>
          </a:r>
          <a:endParaRPr lang="tr-TR" sz="36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E0ACF5-D142-4849-AA5E-0115555E6884}" type="parTrans" cxnId="{DA50D199-0DDA-40AA-A94F-32BB42F7DE41}">
      <dgm:prSet/>
      <dgm:spPr/>
      <dgm:t>
        <a:bodyPr/>
        <a:lstStyle/>
        <a:p>
          <a:endParaRPr lang="tr-TR"/>
        </a:p>
      </dgm:t>
    </dgm:pt>
    <dgm:pt modelId="{59E764AF-2A0C-4CBE-8B7C-77B553A21686}" type="sibTrans" cxnId="{DA50D199-0DDA-40AA-A94F-32BB42F7DE41}">
      <dgm:prSet/>
      <dgm:spPr/>
      <dgm:t>
        <a:bodyPr/>
        <a:lstStyle/>
        <a:p>
          <a:endParaRPr lang="tr-TR"/>
        </a:p>
      </dgm:t>
    </dgm:pt>
    <dgm:pt modelId="{41D45B00-56CE-4A5E-8B0C-1E992413D1D3}">
      <dgm:prSet phldrT="[Metin]" custT="1"/>
      <dgm:spPr/>
      <dgm:t>
        <a:bodyPr/>
        <a:lstStyle/>
        <a:p>
          <a:r>
            <a:rPr lang="tr-TR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</a:t>
          </a:r>
          <a:r>
            <a:rPr lang="tr-TR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Fiili Hakimiyetin Kaybıyla Sona Ermesi</a:t>
          </a:r>
          <a:endParaRPr lang="tr-TR" sz="36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B7864B-C5B0-486D-911A-AD4C3D38E635}" type="parTrans" cxnId="{088219F8-0063-4FEB-AB77-38787D6F331C}">
      <dgm:prSet/>
      <dgm:spPr/>
      <dgm:t>
        <a:bodyPr/>
        <a:lstStyle/>
        <a:p>
          <a:endParaRPr lang="tr-TR"/>
        </a:p>
      </dgm:t>
    </dgm:pt>
    <dgm:pt modelId="{D1B2CF16-2C13-49ED-B1F8-AD12A9760D66}" type="sibTrans" cxnId="{088219F8-0063-4FEB-AB77-38787D6F331C}">
      <dgm:prSet/>
      <dgm:spPr/>
      <dgm:t>
        <a:bodyPr/>
        <a:lstStyle/>
        <a:p>
          <a:endParaRPr lang="tr-TR"/>
        </a:p>
      </dgm:t>
    </dgm:pt>
    <dgm:pt modelId="{214DDAEC-9EA9-403B-A5A7-2CD99E025080}" type="pres">
      <dgm:prSet presAssocID="{9366164F-D009-4A71-9888-581C06E4A5A1}" presName="linear" presStyleCnt="0">
        <dgm:presLayoutVars>
          <dgm:dir/>
          <dgm:animLvl val="lvl"/>
          <dgm:resizeHandles val="exact"/>
        </dgm:presLayoutVars>
      </dgm:prSet>
      <dgm:spPr/>
    </dgm:pt>
    <dgm:pt modelId="{A5F4BE12-35B3-467A-AECA-5C9637350429}" type="pres">
      <dgm:prSet presAssocID="{634DF6FE-C93C-46DD-8C27-13A881EB7D17}" presName="parentLin" presStyleCnt="0"/>
      <dgm:spPr/>
    </dgm:pt>
    <dgm:pt modelId="{792C91F2-CF3C-4B33-83E8-141D4102BCAF}" type="pres">
      <dgm:prSet presAssocID="{634DF6FE-C93C-46DD-8C27-13A881EB7D17}" presName="parentLeftMargin" presStyleLbl="node1" presStyleIdx="0" presStyleCnt="2"/>
      <dgm:spPr/>
      <dgm:t>
        <a:bodyPr/>
        <a:lstStyle/>
        <a:p>
          <a:endParaRPr lang="tr-TR"/>
        </a:p>
      </dgm:t>
    </dgm:pt>
    <dgm:pt modelId="{6D03177D-9C58-4A53-A66E-250222A62EB4}" type="pres">
      <dgm:prSet presAssocID="{634DF6FE-C93C-46DD-8C27-13A881EB7D17}" presName="parentText" presStyleLbl="node1" presStyleIdx="0" presStyleCnt="2" custScaleX="101180" custScaleY="244927" custLinFactNeighborX="-27416" custLinFactNeighborY="306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7E72A5-58D5-4CED-B922-31FB71E35BC2}" type="pres">
      <dgm:prSet presAssocID="{634DF6FE-C93C-46DD-8C27-13A881EB7D17}" presName="negativeSpace" presStyleCnt="0"/>
      <dgm:spPr/>
    </dgm:pt>
    <dgm:pt modelId="{16AD80D5-44B3-4A20-9317-E609832E531E}" type="pres">
      <dgm:prSet presAssocID="{634DF6FE-C93C-46DD-8C27-13A881EB7D17}" presName="childText" presStyleLbl="conFgAcc1" presStyleIdx="0" presStyleCnt="2">
        <dgm:presLayoutVars>
          <dgm:bulletEnabled val="1"/>
        </dgm:presLayoutVars>
      </dgm:prSet>
      <dgm:spPr/>
    </dgm:pt>
    <dgm:pt modelId="{47E87088-6891-4E47-98ED-DEA24AB32832}" type="pres">
      <dgm:prSet presAssocID="{59E764AF-2A0C-4CBE-8B7C-77B553A21686}" presName="spaceBetweenRectangles" presStyleCnt="0"/>
      <dgm:spPr/>
    </dgm:pt>
    <dgm:pt modelId="{FB4B70B4-447C-4BBA-A088-0DA000C7EEDA}" type="pres">
      <dgm:prSet presAssocID="{41D45B00-56CE-4A5E-8B0C-1E992413D1D3}" presName="parentLin" presStyleCnt="0"/>
      <dgm:spPr/>
    </dgm:pt>
    <dgm:pt modelId="{601B41AE-9902-46AE-9708-D7CFD783FCE1}" type="pres">
      <dgm:prSet presAssocID="{41D45B00-56CE-4A5E-8B0C-1E992413D1D3}" presName="parentLeftMargin" presStyleLbl="node1" presStyleIdx="0" presStyleCnt="2"/>
      <dgm:spPr/>
      <dgm:t>
        <a:bodyPr/>
        <a:lstStyle/>
        <a:p>
          <a:endParaRPr lang="tr-TR"/>
        </a:p>
      </dgm:t>
    </dgm:pt>
    <dgm:pt modelId="{5418ECC3-E77A-4941-AD31-329CAF253B40}" type="pres">
      <dgm:prSet presAssocID="{41D45B00-56CE-4A5E-8B0C-1E992413D1D3}" presName="parentText" presStyleLbl="node1" presStyleIdx="1" presStyleCnt="2" custScaleY="240224" custLinFactNeighborX="-2784" custLinFactNeighborY="677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60A5C2-93A1-497B-9BD4-D25D2E6CE39E}" type="pres">
      <dgm:prSet presAssocID="{41D45B00-56CE-4A5E-8B0C-1E992413D1D3}" presName="negativeSpace" presStyleCnt="0"/>
      <dgm:spPr/>
    </dgm:pt>
    <dgm:pt modelId="{478154B5-32C3-46ED-802D-A5D78E7D1C86}" type="pres">
      <dgm:prSet presAssocID="{41D45B00-56CE-4A5E-8B0C-1E992413D1D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1D3D94C-3844-4BEB-A765-9D3F50F4344E}" type="presOf" srcId="{41D45B00-56CE-4A5E-8B0C-1E992413D1D3}" destId="{5418ECC3-E77A-4941-AD31-329CAF253B40}" srcOrd="1" destOrd="0" presId="urn:microsoft.com/office/officeart/2005/8/layout/list1"/>
    <dgm:cxn modelId="{088219F8-0063-4FEB-AB77-38787D6F331C}" srcId="{9366164F-D009-4A71-9888-581C06E4A5A1}" destId="{41D45B00-56CE-4A5E-8B0C-1E992413D1D3}" srcOrd="1" destOrd="0" parTransId="{9BB7864B-C5B0-486D-911A-AD4C3D38E635}" sibTransId="{D1B2CF16-2C13-49ED-B1F8-AD12A9760D66}"/>
    <dgm:cxn modelId="{B0659E57-4EA8-432B-BD8D-61F9609914BE}" type="presOf" srcId="{41D45B00-56CE-4A5E-8B0C-1E992413D1D3}" destId="{601B41AE-9902-46AE-9708-D7CFD783FCE1}" srcOrd="0" destOrd="0" presId="urn:microsoft.com/office/officeart/2005/8/layout/list1"/>
    <dgm:cxn modelId="{6B481873-84F0-4D34-A9BE-B2FC904EEBD6}" type="presOf" srcId="{9366164F-D009-4A71-9888-581C06E4A5A1}" destId="{214DDAEC-9EA9-403B-A5A7-2CD99E025080}" srcOrd="0" destOrd="0" presId="urn:microsoft.com/office/officeart/2005/8/layout/list1"/>
    <dgm:cxn modelId="{7EC2A5F5-A033-4098-9F05-8B91C5A2C7A0}" type="presOf" srcId="{634DF6FE-C93C-46DD-8C27-13A881EB7D17}" destId="{6D03177D-9C58-4A53-A66E-250222A62EB4}" srcOrd="1" destOrd="0" presId="urn:microsoft.com/office/officeart/2005/8/layout/list1"/>
    <dgm:cxn modelId="{5B89325F-5F16-42AC-BB64-77A8735E359F}" type="presOf" srcId="{634DF6FE-C93C-46DD-8C27-13A881EB7D17}" destId="{792C91F2-CF3C-4B33-83E8-141D4102BCAF}" srcOrd="0" destOrd="0" presId="urn:microsoft.com/office/officeart/2005/8/layout/list1"/>
    <dgm:cxn modelId="{DA50D199-0DDA-40AA-A94F-32BB42F7DE41}" srcId="{9366164F-D009-4A71-9888-581C06E4A5A1}" destId="{634DF6FE-C93C-46DD-8C27-13A881EB7D17}" srcOrd="0" destOrd="0" parTransId="{B5E0ACF5-D142-4849-AA5E-0115555E6884}" sibTransId="{59E764AF-2A0C-4CBE-8B7C-77B553A21686}"/>
    <dgm:cxn modelId="{4971ABB5-98B5-4CC9-911F-592A50CBED09}" type="presParOf" srcId="{214DDAEC-9EA9-403B-A5A7-2CD99E025080}" destId="{A5F4BE12-35B3-467A-AECA-5C9637350429}" srcOrd="0" destOrd="0" presId="urn:microsoft.com/office/officeart/2005/8/layout/list1"/>
    <dgm:cxn modelId="{73EC4A63-0D80-4737-A2D0-F65E71A08BCB}" type="presParOf" srcId="{A5F4BE12-35B3-467A-AECA-5C9637350429}" destId="{792C91F2-CF3C-4B33-83E8-141D4102BCAF}" srcOrd="0" destOrd="0" presId="urn:microsoft.com/office/officeart/2005/8/layout/list1"/>
    <dgm:cxn modelId="{EB8E4FF8-FBA8-4ACE-9C3F-0B3963150C81}" type="presParOf" srcId="{A5F4BE12-35B3-467A-AECA-5C9637350429}" destId="{6D03177D-9C58-4A53-A66E-250222A62EB4}" srcOrd="1" destOrd="0" presId="urn:microsoft.com/office/officeart/2005/8/layout/list1"/>
    <dgm:cxn modelId="{CCE0516A-35D5-45AF-904A-0718C648933B}" type="presParOf" srcId="{214DDAEC-9EA9-403B-A5A7-2CD99E025080}" destId="{DD7E72A5-58D5-4CED-B922-31FB71E35BC2}" srcOrd="1" destOrd="0" presId="urn:microsoft.com/office/officeart/2005/8/layout/list1"/>
    <dgm:cxn modelId="{EEB64813-CD66-425E-93B6-8027C9912A1E}" type="presParOf" srcId="{214DDAEC-9EA9-403B-A5A7-2CD99E025080}" destId="{16AD80D5-44B3-4A20-9317-E609832E531E}" srcOrd="2" destOrd="0" presId="urn:microsoft.com/office/officeart/2005/8/layout/list1"/>
    <dgm:cxn modelId="{BECBA178-AF82-4385-9F1A-1FEFBAD93852}" type="presParOf" srcId="{214DDAEC-9EA9-403B-A5A7-2CD99E025080}" destId="{47E87088-6891-4E47-98ED-DEA24AB32832}" srcOrd="3" destOrd="0" presId="urn:microsoft.com/office/officeart/2005/8/layout/list1"/>
    <dgm:cxn modelId="{4EF2C2BA-7F7F-46D4-986B-3C5896320FF3}" type="presParOf" srcId="{214DDAEC-9EA9-403B-A5A7-2CD99E025080}" destId="{FB4B70B4-447C-4BBA-A088-0DA000C7EEDA}" srcOrd="4" destOrd="0" presId="urn:microsoft.com/office/officeart/2005/8/layout/list1"/>
    <dgm:cxn modelId="{5A7B4B8E-0E6D-451B-8311-58EC6B7C4368}" type="presParOf" srcId="{FB4B70B4-447C-4BBA-A088-0DA000C7EEDA}" destId="{601B41AE-9902-46AE-9708-D7CFD783FCE1}" srcOrd="0" destOrd="0" presId="urn:microsoft.com/office/officeart/2005/8/layout/list1"/>
    <dgm:cxn modelId="{D0EE5884-29B6-44FC-8861-2A8A40AF2B61}" type="presParOf" srcId="{FB4B70B4-447C-4BBA-A088-0DA000C7EEDA}" destId="{5418ECC3-E77A-4941-AD31-329CAF253B40}" srcOrd="1" destOrd="0" presId="urn:microsoft.com/office/officeart/2005/8/layout/list1"/>
    <dgm:cxn modelId="{FD487331-60B4-4897-8DE2-F3095F7E6B75}" type="presParOf" srcId="{214DDAEC-9EA9-403B-A5A7-2CD99E025080}" destId="{BB60A5C2-93A1-497B-9BD4-D25D2E6CE39E}" srcOrd="5" destOrd="0" presId="urn:microsoft.com/office/officeart/2005/8/layout/list1"/>
    <dgm:cxn modelId="{C792994B-C8F8-4D5A-9DBF-F633D72560FB}" type="presParOf" srcId="{214DDAEC-9EA9-403B-A5A7-2CD99E025080}" destId="{478154B5-32C3-46ED-802D-A5D78E7D1C8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4D3EA7-A27E-4A0C-B6FB-BFDE69CD3DB9}" type="doc">
      <dgm:prSet loTypeId="urn:microsoft.com/office/officeart/2005/8/layout/hierarchy6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368B896-D1D9-4377-AABD-2ADC1C0656C5}">
      <dgm:prSet phldrT="[Metin]" custT="1"/>
      <dgm:spPr/>
      <dgm:t>
        <a:bodyPr/>
        <a:lstStyle/>
        <a:p>
          <a:r>
            <a:rPr lang="tr-TR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Korunması</a:t>
          </a:r>
          <a:endParaRPr lang="tr-TR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BE457B-BE03-4751-9DBB-1734E3CD05BA}" type="parTrans" cxnId="{6719B305-5C3C-48B6-8881-3C788B03C6CE}">
      <dgm:prSet/>
      <dgm:spPr/>
      <dgm:t>
        <a:bodyPr/>
        <a:lstStyle/>
        <a:p>
          <a:endParaRPr lang="tr-TR" b="1"/>
        </a:p>
      </dgm:t>
    </dgm:pt>
    <dgm:pt modelId="{2E40EED8-E040-48DB-82DC-AD035C5AB43A}" type="sibTrans" cxnId="{6719B305-5C3C-48B6-8881-3C788B03C6CE}">
      <dgm:prSet/>
      <dgm:spPr/>
      <dgm:t>
        <a:bodyPr/>
        <a:lstStyle/>
        <a:p>
          <a:endParaRPr lang="tr-TR" b="1"/>
        </a:p>
      </dgm:t>
    </dgm:pt>
    <dgm:pt modelId="{83A6CEE4-402F-4FC8-A319-0931FB060FB5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Zilyedin Kuvvet Kullanma Hakkı (Savunma hakkı)      </a:t>
          </a:r>
          <a:r>
            <a:rPr lang="tr-TR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(TMK. m. 981</a:t>
          </a:r>
          <a:r>
            <a:rPr lang="tr-T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981CB3-4FC7-4D65-B808-A3A5BFBB940E}" type="parTrans" cxnId="{992337E6-04E7-46C9-A450-C02F444E3BA4}">
      <dgm:prSet/>
      <dgm:spPr/>
      <dgm:t>
        <a:bodyPr/>
        <a:lstStyle/>
        <a:p>
          <a:endParaRPr lang="tr-TR" sz="2400" b="1">
            <a:latin typeface="Times New Roman" pitchFamily="18" charset="0"/>
            <a:cs typeface="Times New Roman" pitchFamily="18" charset="0"/>
          </a:endParaRPr>
        </a:p>
      </dgm:t>
    </dgm:pt>
    <dgm:pt modelId="{304E19A4-C33F-49A8-A377-77968219D134}" type="sibTrans" cxnId="{992337E6-04E7-46C9-A450-C02F444E3BA4}">
      <dgm:prSet/>
      <dgm:spPr/>
      <dgm:t>
        <a:bodyPr/>
        <a:lstStyle/>
        <a:p>
          <a:endParaRPr lang="tr-TR" b="1"/>
        </a:p>
      </dgm:t>
    </dgm:pt>
    <dgm:pt modelId="{C7526DEE-1715-41A5-B940-0279BB5B6C86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Zilyetlik Davası Açma Hakkı  (</a:t>
          </a:r>
          <a:r>
            <a:rPr lang="tr-TR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TMK. m. 982/984)</a:t>
          </a:r>
          <a:endParaRPr lang="tr-TR" sz="20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94F54F-B9E7-4BD9-9E5C-DBD88D707CC1}" type="parTrans" cxnId="{2F73702A-3AFF-4798-B7E9-BD0C98ABD7A7}">
      <dgm:prSet/>
      <dgm:spPr/>
      <dgm:t>
        <a:bodyPr/>
        <a:lstStyle/>
        <a:p>
          <a:endParaRPr lang="tr-TR" sz="2400" b="1">
            <a:latin typeface="Times New Roman" pitchFamily="18" charset="0"/>
            <a:cs typeface="Times New Roman" pitchFamily="18" charset="0"/>
          </a:endParaRPr>
        </a:p>
      </dgm:t>
    </dgm:pt>
    <dgm:pt modelId="{6CFC39B9-4E63-4C59-A20C-5736F2D308EB}" type="sibTrans" cxnId="{2F73702A-3AFF-4798-B7E9-BD0C98ABD7A7}">
      <dgm:prSet/>
      <dgm:spPr/>
      <dgm:t>
        <a:bodyPr/>
        <a:lstStyle/>
        <a:p>
          <a:endParaRPr lang="tr-TR" b="1"/>
        </a:p>
      </dgm:t>
    </dgm:pt>
    <dgm:pt modelId="{22DE9FEA-E295-4DC2-8BC2-4927C28A8252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İdari Yoldan Korunması </a:t>
          </a:r>
          <a:endParaRPr lang="tr-TR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5A6F31-8C1A-4ED1-9BC6-15C79C6B0E4A}" type="parTrans" cxnId="{B65BA1A9-35D9-4C81-9617-47653BDF663E}">
      <dgm:prSet/>
      <dgm:spPr/>
      <dgm:t>
        <a:bodyPr/>
        <a:lstStyle/>
        <a:p>
          <a:endParaRPr lang="tr-TR" sz="2400" b="1">
            <a:latin typeface="Times New Roman" pitchFamily="18" charset="0"/>
            <a:cs typeface="Times New Roman" pitchFamily="18" charset="0"/>
          </a:endParaRPr>
        </a:p>
      </dgm:t>
    </dgm:pt>
    <dgm:pt modelId="{0A2FFEB5-8F95-4A34-8A1E-DF3EB58E7D3E}" type="sibTrans" cxnId="{B65BA1A9-35D9-4C81-9617-47653BDF663E}">
      <dgm:prSet/>
      <dgm:spPr/>
      <dgm:t>
        <a:bodyPr/>
        <a:lstStyle/>
        <a:p>
          <a:endParaRPr lang="tr-TR" b="1"/>
        </a:p>
      </dgm:t>
    </dgm:pt>
    <dgm:pt modelId="{3D949471-9171-4DAA-96B3-94C0913AC5C0}" type="pres">
      <dgm:prSet presAssocID="{A54D3EA7-A27E-4A0C-B6FB-BFDE69CD3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558CAC9-4514-4D0F-8B6A-DBBBB2B7A030}" type="pres">
      <dgm:prSet presAssocID="{A54D3EA7-A27E-4A0C-B6FB-BFDE69CD3DB9}" presName="hierFlow" presStyleCnt="0"/>
      <dgm:spPr/>
    </dgm:pt>
    <dgm:pt modelId="{35DA3552-39DD-400C-B87C-71581E4FCD84}" type="pres">
      <dgm:prSet presAssocID="{A54D3EA7-A27E-4A0C-B6FB-BFDE69CD3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2EF8F22-AA90-43C8-87C2-86623164A64D}" type="pres">
      <dgm:prSet presAssocID="{1368B896-D1D9-4377-AABD-2ADC1C0656C5}" presName="Name14" presStyleCnt="0"/>
      <dgm:spPr/>
    </dgm:pt>
    <dgm:pt modelId="{5085BFA3-8EDC-476B-B7CC-99415E294806}" type="pres">
      <dgm:prSet presAssocID="{1368B896-D1D9-4377-AABD-2ADC1C0656C5}" presName="level1Shape" presStyleLbl="node0" presStyleIdx="0" presStyleCnt="1" custScaleX="111920" custLinFactNeighborX="833" custLinFactNeighborY="-7398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9892EA-341D-4DB9-8BDE-7B1E74C44030}" type="pres">
      <dgm:prSet presAssocID="{1368B896-D1D9-4377-AABD-2ADC1C0656C5}" presName="hierChild2" presStyleCnt="0"/>
      <dgm:spPr/>
    </dgm:pt>
    <dgm:pt modelId="{EC377E0C-50D9-48F2-A436-C7D756A32CEC}" type="pres">
      <dgm:prSet presAssocID="{3A981CB3-4FC7-4D65-B808-A3A5BFBB940E}" presName="Name19" presStyleLbl="parChTrans1D2" presStyleIdx="0" presStyleCnt="3"/>
      <dgm:spPr/>
      <dgm:t>
        <a:bodyPr/>
        <a:lstStyle/>
        <a:p>
          <a:endParaRPr lang="tr-TR"/>
        </a:p>
      </dgm:t>
    </dgm:pt>
    <dgm:pt modelId="{3535EB2B-89FA-4837-B73A-0591E73249DC}" type="pres">
      <dgm:prSet presAssocID="{83A6CEE4-402F-4FC8-A319-0931FB060FB5}" presName="Name21" presStyleCnt="0"/>
      <dgm:spPr/>
    </dgm:pt>
    <dgm:pt modelId="{E40732B6-1DCC-48B4-9175-E77D27D1D124}" type="pres">
      <dgm:prSet presAssocID="{83A6CEE4-402F-4FC8-A319-0931FB060FB5}" presName="level2Shape" presStyleLbl="node2" presStyleIdx="0" presStyleCnt="3"/>
      <dgm:spPr/>
      <dgm:t>
        <a:bodyPr/>
        <a:lstStyle/>
        <a:p>
          <a:endParaRPr lang="tr-TR"/>
        </a:p>
      </dgm:t>
    </dgm:pt>
    <dgm:pt modelId="{1D0E9FCA-63B5-47CD-9054-15B590391EB0}" type="pres">
      <dgm:prSet presAssocID="{83A6CEE4-402F-4FC8-A319-0931FB060FB5}" presName="hierChild3" presStyleCnt="0"/>
      <dgm:spPr/>
    </dgm:pt>
    <dgm:pt modelId="{C9896578-5718-48A7-8845-AA3508077501}" type="pres">
      <dgm:prSet presAssocID="{E994F54F-B9E7-4BD9-9E5C-DBD88D707CC1}" presName="Name19" presStyleLbl="parChTrans1D2" presStyleIdx="1" presStyleCnt="3"/>
      <dgm:spPr/>
      <dgm:t>
        <a:bodyPr/>
        <a:lstStyle/>
        <a:p>
          <a:endParaRPr lang="tr-TR"/>
        </a:p>
      </dgm:t>
    </dgm:pt>
    <dgm:pt modelId="{737A3575-06CF-4443-B66D-6842A2C95D6B}" type="pres">
      <dgm:prSet presAssocID="{C7526DEE-1715-41A5-B940-0279BB5B6C86}" presName="Name21" presStyleCnt="0"/>
      <dgm:spPr/>
    </dgm:pt>
    <dgm:pt modelId="{60B0C056-173E-4122-8040-E838A172DF6B}" type="pres">
      <dgm:prSet presAssocID="{C7526DEE-1715-41A5-B940-0279BB5B6C86}" presName="level2Shape" presStyleLbl="node2" presStyleIdx="1" presStyleCnt="3" custLinFactNeighborX="833" custLinFactNeighborY="-1984"/>
      <dgm:spPr/>
      <dgm:t>
        <a:bodyPr/>
        <a:lstStyle/>
        <a:p>
          <a:endParaRPr lang="tr-TR"/>
        </a:p>
      </dgm:t>
    </dgm:pt>
    <dgm:pt modelId="{55383008-A879-4468-8123-440F8A7A969B}" type="pres">
      <dgm:prSet presAssocID="{C7526DEE-1715-41A5-B940-0279BB5B6C86}" presName="hierChild3" presStyleCnt="0"/>
      <dgm:spPr/>
    </dgm:pt>
    <dgm:pt modelId="{FC863734-4505-4CEE-AFC3-0942352963A8}" type="pres">
      <dgm:prSet presAssocID="{C45A6F31-8C1A-4ED1-9BC6-15C79C6B0E4A}" presName="Name19" presStyleLbl="parChTrans1D2" presStyleIdx="2" presStyleCnt="3"/>
      <dgm:spPr/>
      <dgm:t>
        <a:bodyPr/>
        <a:lstStyle/>
        <a:p>
          <a:endParaRPr lang="tr-TR"/>
        </a:p>
      </dgm:t>
    </dgm:pt>
    <dgm:pt modelId="{6F7816F1-AB93-420C-A1A5-99F90852EDA8}" type="pres">
      <dgm:prSet presAssocID="{22DE9FEA-E295-4DC2-8BC2-4927C28A8252}" presName="Name21" presStyleCnt="0"/>
      <dgm:spPr/>
    </dgm:pt>
    <dgm:pt modelId="{89FEDF53-87C0-4233-B561-F7868C101FA0}" type="pres">
      <dgm:prSet presAssocID="{22DE9FEA-E295-4DC2-8BC2-4927C28A8252}" presName="level2Shape" presStyleLbl="node2" presStyleIdx="2" presStyleCnt="3"/>
      <dgm:spPr/>
      <dgm:t>
        <a:bodyPr/>
        <a:lstStyle/>
        <a:p>
          <a:endParaRPr lang="tr-TR"/>
        </a:p>
      </dgm:t>
    </dgm:pt>
    <dgm:pt modelId="{0C24BD89-2B7F-4B66-A2B6-F36B35C2CAEA}" type="pres">
      <dgm:prSet presAssocID="{22DE9FEA-E295-4DC2-8BC2-4927C28A8252}" presName="hierChild3" presStyleCnt="0"/>
      <dgm:spPr/>
    </dgm:pt>
    <dgm:pt modelId="{4E6D39A2-FDD9-42BB-93A4-7FF62C6D3FD6}" type="pres">
      <dgm:prSet presAssocID="{A54D3EA7-A27E-4A0C-B6FB-BFDE69CD3DB9}" presName="bgShapesFlow" presStyleCnt="0"/>
      <dgm:spPr/>
    </dgm:pt>
  </dgm:ptLst>
  <dgm:cxnLst>
    <dgm:cxn modelId="{B65BA1A9-35D9-4C81-9617-47653BDF663E}" srcId="{1368B896-D1D9-4377-AABD-2ADC1C0656C5}" destId="{22DE9FEA-E295-4DC2-8BC2-4927C28A8252}" srcOrd="2" destOrd="0" parTransId="{C45A6F31-8C1A-4ED1-9BC6-15C79C6B0E4A}" sibTransId="{0A2FFEB5-8F95-4A34-8A1E-DF3EB58E7D3E}"/>
    <dgm:cxn modelId="{499A95E2-2E78-46A0-B258-E9511647039E}" type="presOf" srcId="{83A6CEE4-402F-4FC8-A319-0931FB060FB5}" destId="{E40732B6-1DCC-48B4-9175-E77D27D1D124}" srcOrd="0" destOrd="0" presId="urn:microsoft.com/office/officeart/2005/8/layout/hierarchy6"/>
    <dgm:cxn modelId="{F3E5AB80-90A9-477B-9441-924F63856950}" type="presOf" srcId="{1368B896-D1D9-4377-AABD-2ADC1C0656C5}" destId="{5085BFA3-8EDC-476B-B7CC-99415E294806}" srcOrd="0" destOrd="0" presId="urn:microsoft.com/office/officeart/2005/8/layout/hierarchy6"/>
    <dgm:cxn modelId="{7E617FA1-02DC-4479-A59A-4CDE2734E77D}" type="presOf" srcId="{22DE9FEA-E295-4DC2-8BC2-4927C28A8252}" destId="{89FEDF53-87C0-4233-B561-F7868C101FA0}" srcOrd="0" destOrd="0" presId="urn:microsoft.com/office/officeart/2005/8/layout/hierarchy6"/>
    <dgm:cxn modelId="{992337E6-04E7-46C9-A450-C02F444E3BA4}" srcId="{1368B896-D1D9-4377-AABD-2ADC1C0656C5}" destId="{83A6CEE4-402F-4FC8-A319-0931FB060FB5}" srcOrd="0" destOrd="0" parTransId="{3A981CB3-4FC7-4D65-B808-A3A5BFBB940E}" sibTransId="{304E19A4-C33F-49A8-A377-77968219D134}"/>
    <dgm:cxn modelId="{565D315F-5EDF-4F93-9AB2-D292002D801B}" type="presOf" srcId="{E994F54F-B9E7-4BD9-9E5C-DBD88D707CC1}" destId="{C9896578-5718-48A7-8845-AA3508077501}" srcOrd="0" destOrd="0" presId="urn:microsoft.com/office/officeart/2005/8/layout/hierarchy6"/>
    <dgm:cxn modelId="{369D952C-A57C-4571-B418-FCEE2A393902}" type="presOf" srcId="{C7526DEE-1715-41A5-B940-0279BB5B6C86}" destId="{60B0C056-173E-4122-8040-E838A172DF6B}" srcOrd="0" destOrd="0" presId="urn:microsoft.com/office/officeart/2005/8/layout/hierarchy6"/>
    <dgm:cxn modelId="{4DA2DD09-5122-4029-AB19-6A6D63C17E3D}" type="presOf" srcId="{C45A6F31-8C1A-4ED1-9BC6-15C79C6B0E4A}" destId="{FC863734-4505-4CEE-AFC3-0942352963A8}" srcOrd="0" destOrd="0" presId="urn:microsoft.com/office/officeart/2005/8/layout/hierarchy6"/>
    <dgm:cxn modelId="{2F73702A-3AFF-4798-B7E9-BD0C98ABD7A7}" srcId="{1368B896-D1D9-4377-AABD-2ADC1C0656C5}" destId="{C7526DEE-1715-41A5-B940-0279BB5B6C86}" srcOrd="1" destOrd="0" parTransId="{E994F54F-B9E7-4BD9-9E5C-DBD88D707CC1}" sibTransId="{6CFC39B9-4E63-4C59-A20C-5736F2D308EB}"/>
    <dgm:cxn modelId="{C532C34E-270D-4C2A-908F-27F5AB1DAF86}" type="presOf" srcId="{3A981CB3-4FC7-4D65-B808-A3A5BFBB940E}" destId="{EC377E0C-50D9-48F2-A436-C7D756A32CEC}" srcOrd="0" destOrd="0" presId="urn:microsoft.com/office/officeart/2005/8/layout/hierarchy6"/>
    <dgm:cxn modelId="{4DB912CA-DEE3-471F-9488-6CA167D475A8}" type="presOf" srcId="{A54D3EA7-A27E-4A0C-B6FB-BFDE69CD3DB9}" destId="{3D949471-9171-4DAA-96B3-94C0913AC5C0}" srcOrd="0" destOrd="0" presId="urn:microsoft.com/office/officeart/2005/8/layout/hierarchy6"/>
    <dgm:cxn modelId="{6719B305-5C3C-48B6-8881-3C788B03C6CE}" srcId="{A54D3EA7-A27E-4A0C-B6FB-BFDE69CD3DB9}" destId="{1368B896-D1D9-4377-AABD-2ADC1C0656C5}" srcOrd="0" destOrd="0" parTransId="{09BE457B-BE03-4751-9DBB-1734E3CD05BA}" sibTransId="{2E40EED8-E040-48DB-82DC-AD035C5AB43A}"/>
    <dgm:cxn modelId="{71BBFBE8-0C95-4349-BEFD-31D71681A17E}" type="presParOf" srcId="{3D949471-9171-4DAA-96B3-94C0913AC5C0}" destId="{0558CAC9-4514-4D0F-8B6A-DBBBB2B7A030}" srcOrd="0" destOrd="0" presId="urn:microsoft.com/office/officeart/2005/8/layout/hierarchy6"/>
    <dgm:cxn modelId="{1BA4A138-7A08-43EF-BD44-4C0F12AF3E59}" type="presParOf" srcId="{0558CAC9-4514-4D0F-8B6A-DBBBB2B7A030}" destId="{35DA3552-39DD-400C-B87C-71581E4FCD84}" srcOrd="0" destOrd="0" presId="urn:microsoft.com/office/officeart/2005/8/layout/hierarchy6"/>
    <dgm:cxn modelId="{0A6D15AA-9404-4154-A0F8-19754EA45234}" type="presParOf" srcId="{35DA3552-39DD-400C-B87C-71581E4FCD84}" destId="{52EF8F22-AA90-43C8-87C2-86623164A64D}" srcOrd="0" destOrd="0" presId="urn:microsoft.com/office/officeart/2005/8/layout/hierarchy6"/>
    <dgm:cxn modelId="{3F3C1265-DF78-4110-B365-6B970E6A2F5B}" type="presParOf" srcId="{52EF8F22-AA90-43C8-87C2-86623164A64D}" destId="{5085BFA3-8EDC-476B-B7CC-99415E294806}" srcOrd="0" destOrd="0" presId="urn:microsoft.com/office/officeart/2005/8/layout/hierarchy6"/>
    <dgm:cxn modelId="{9DFABCE0-AFC5-4D68-AEB2-6D078FBBC8B0}" type="presParOf" srcId="{52EF8F22-AA90-43C8-87C2-86623164A64D}" destId="{FD9892EA-341D-4DB9-8BDE-7B1E74C44030}" srcOrd="1" destOrd="0" presId="urn:microsoft.com/office/officeart/2005/8/layout/hierarchy6"/>
    <dgm:cxn modelId="{BD2AC074-D22A-4AF5-A681-7CE70EA52B28}" type="presParOf" srcId="{FD9892EA-341D-4DB9-8BDE-7B1E74C44030}" destId="{EC377E0C-50D9-48F2-A436-C7D756A32CEC}" srcOrd="0" destOrd="0" presId="urn:microsoft.com/office/officeart/2005/8/layout/hierarchy6"/>
    <dgm:cxn modelId="{35C3059B-354E-4D7B-9997-537C1C7714FC}" type="presParOf" srcId="{FD9892EA-341D-4DB9-8BDE-7B1E74C44030}" destId="{3535EB2B-89FA-4837-B73A-0591E73249DC}" srcOrd="1" destOrd="0" presId="urn:microsoft.com/office/officeart/2005/8/layout/hierarchy6"/>
    <dgm:cxn modelId="{8D5C2948-33E5-42F3-ADE9-16565842492C}" type="presParOf" srcId="{3535EB2B-89FA-4837-B73A-0591E73249DC}" destId="{E40732B6-1DCC-48B4-9175-E77D27D1D124}" srcOrd="0" destOrd="0" presId="urn:microsoft.com/office/officeart/2005/8/layout/hierarchy6"/>
    <dgm:cxn modelId="{882CFE58-C4F1-4C8C-850C-8AE833182629}" type="presParOf" srcId="{3535EB2B-89FA-4837-B73A-0591E73249DC}" destId="{1D0E9FCA-63B5-47CD-9054-15B590391EB0}" srcOrd="1" destOrd="0" presId="urn:microsoft.com/office/officeart/2005/8/layout/hierarchy6"/>
    <dgm:cxn modelId="{9B7469E1-5801-43BF-ABBF-7A9CA1ECBCB2}" type="presParOf" srcId="{FD9892EA-341D-4DB9-8BDE-7B1E74C44030}" destId="{C9896578-5718-48A7-8845-AA3508077501}" srcOrd="2" destOrd="0" presId="urn:microsoft.com/office/officeart/2005/8/layout/hierarchy6"/>
    <dgm:cxn modelId="{AA6C4C26-39D2-4307-8611-8822C314E11E}" type="presParOf" srcId="{FD9892EA-341D-4DB9-8BDE-7B1E74C44030}" destId="{737A3575-06CF-4443-B66D-6842A2C95D6B}" srcOrd="3" destOrd="0" presId="urn:microsoft.com/office/officeart/2005/8/layout/hierarchy6"/>
    <dgm:cxn modelId="{6076F804-7196-4772-BDCC-F1A6A07E2703}" type="presParOf" srcId="{737A3575-06CF-4443-B66D-6842A2C95D6B}" destId="{60B0C056-173E-4122-8040-E838A172DF6B}" srcOrd="0" destOrd="0" presId="urn:microsoft.com/office/officeart/2005/8/layout/hierarchy6"/>
    <dgm:cxn modelId="{43A07906-0DA9-4BDF-A927-8C26F82B9E7A}" type="presParOf" srcId="{737A3575-06CF-4443-B66D-6842A2C95D6B}" destId="{55383008-A879-4468-8123-440F8A7A969B}" srcOrd="1" destOrd="0" presId="urn:microsoft.com/office/officeart/2005/8/layout/hierarchy6"/>
    <dgm:cxn modelId="{C70B1224-9712-4944-AB7F-CE713F1193F7}" type="presParOf" srcId="{FD9892EA-341D-4DB9-8BDE-7B1E74C44030}" destId="{FC863734-4505-4CEE-AFC3-0942352963A8}" srcOrd="4" destOrd="0" presId="urn:microsoft.com/office/officeart/2005/8/layout/hierarchy6"/>
    <dgm:cxn modelId="{C149F199-D861-489C-B20C-64447290221C}" type="presParOf" srcId="{FD9892EA-341D-4DB9-8BDE-7B1E74C44030}" destId="{6F7816F1-AB93-420C-A1A5-99F90852EDA8}" srcOrd="5" destOrd="0" presId="urn:microsoft.com/office/officeart/2005/8/layout/hierarchy6"/>
    <dgm:cxn modelId="{00C5AF0D-1723-404C-A7AC-E5496F92DCA1}" type="presParOf" srcId="{6F7816F1-AB93-420C-A1A5-99F90852EDA8}" destId="{89FEDF53-87C0-4233-B561-F7868C101FA0}" srcOrd="0" destOrd="0" presId="urn:microsoft.com/office/officeart/2005/8/layout/hierarchy6"/>
    <dgm:cxn modelId="{16F78936-78AF-4FD9-A03C-B4DBCA2C593F}" type="presParOf" srcId="{6F7816F1-AB93-420C-A1A5-99F90852EDA8}" destId="{0C24BD89-2B7F-4B66-A2B6-F36B35C2CAEA}" srcOrd="1" destOrd="0" presId="urn:microsoft.com/office/officeart/2005/8/layout/hierarchy6"/>
    <dgm:cxn modelId="{55F62F5C-07A3-410E-9AD1-753351EB16A8}" type="presParOf" srcId="{3D949471-9171-4DAA-96B3-94C0913AC5C0}" destId="{4E6D39A2-FDD9-42BB-93A4-7FF62C6D3FD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5D78DF-1375-4F51-9C78-86EBB4D69B7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38F2E2C-2044-4FAA-9506-D4BF07C5ABF6}">
      <dgm:prSet phldrT="[Metin]"/>
      <dgm:spPr/>
      <dgm:t>
        <a:bodyPr/>
        <a:lstStyle/>
        <a:p>
          <a:r>
            <a:rPr lang="tr-TR" b="1" dirty="0" smtClean="0">
              <a:latin typeface="Times New Roman" pitchFamily="18" charset="0"/>
              <a:cs typeface="Times New Roman" pitchFamily="18" charset="0"/>
            </a:rPr>
            <a:t>MK</a:t>
          </a:r>
          <a:r>
            <a:rPr lang="tr-TR" b="1" dirty="0" smtClean="0"/>
            <a:t>.                                                                              m. 981/f. 1</a:t>
          </a:r>
          <a:endParaRPr lang="tr-TR" b="1" dirty="0"/>
        </a:p>
      </dgm:t>
    </dgm:pt>
    <dgm:pt modelId="{4EC84B84-22D4-4835-9D0D-DC5CA957CAA7}" type="parTrans" cxnId="{EE0205F0-EB05-4C80-A8F1-E99C2AD2488D}">
      <dgm:prSet/>
      <dgm:spPr/>
      <dgm:t>
        <a:bodyPr/>
        <a:lstStyle/>
        <a:p>
          <a:endParaRPr lang="tr-TR"/>
        </a:p>
      </dgm:t>
    </dgm:pt>
    <dgm:pt modelId="{0CF6F92A-67DF-4D6A-9CE5-0DCDA5491C80}" type="sibTrans" cxnId="{EE0205F0-EB05-4C80-A8F1-E99C2AD2488D}">
      <dgm:prSet/>
      <dgm:spPr/>
      <dgm:t>
        <a:bodyPr/>
        <a:lstStyle/>
        <a:p>
          <a:endParaRPr lang="tr-TR"/>
        </a:p>
      </dgm:t>
    </dgm:pt>
    <dgm:pt modelId="{AD61C740-EA82-4157-BE49-1663DEA89734}">
      <dgm:prSet phldrT="[Metin]"/>
      <dgm:spPr/>
      <dgm:t>
        <a:bodyPr/>
        <a:lstStyle/>
        <a:p>
          <a:r>
            <a:rPr lang="tr-TR" b="0" dirty="0" smtClean="0">
              <a:latin typeface="Times New Roman" pitchFamily="18" charset="0"/>
              <a:cs typeface="Times New Roman" pitchFamily="18" charset="0"/>
            </a:rPr>
            <a:t>Zilyet her türlü gasp veya saldırıyı kuvvet kullanarak defedebilir.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EC2147A8-1192-4E8B-943A-C665A07A07AC}" type="parTrans" cxnId="{18DC3120-0DA4-4974-B4C0-16F03A73031F}">
      <dgm:prSet/>
      <dgm:spPr/>
      <dgm:t>
        <a:bodyPr/>
        <a:lstStyle/>
        <a:p>
          <a:endParaRPr lang="tr-TR"/>
        </a:p>
      </dgm:t>
    </dgm:pt>
    <dgm:pt modelId="{18BD98E5-0EDE-4690-9076-B3832DDB1A10}" type="sibTrans" cxnId="{18DC3120-0DA4-4974-B4C0-16F03A73031F}">
      <dgm:prSet/>
      <dgm:spPr/>
      <dgm:t>
        <a:bodyPr/>
        <a:lstStyle/>
        <a:p>
          <a:endParaRPr lang="tr-TR"/>
        </a:p>
      </dgm:t>
    </dgm:pt>
    <dgm:pt modelId="{670FD3DE-D177-442C-A2E3-70DCCC6E5421}">
      <dgm:prSet phldrT="[Metin]"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Tamamlanmış gasp fiilinde aradan zaman geçmemiş olmak koşuluyla zilyedin derhal kuvvet kullanarak malı geri alabilmesi mümkündür.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9352EE2F-EAEA-4185-B654-BD5B95770FAA}" type="parTrans" cxnId="{DC4E9271-2CB7-46AE-BC1F-FD39D0B3152C}">
      <dgm:prSet/>
      <dgm:spPr/>
      <dgm:t>
        <a:bodyPr/>
        <a:lstStyle/>
        <a:p>
          <a:endParaRPr lang="tr-TR"/>
        </a:p>
      </dgm:t>
    </dgm:pt>
    <dgm:pt modelId="{46CA407D-B35A-443C-886D-2138ABBAE62A}" type="sibTrans" cxnId="{DC4E9271-2CB7-46AE-BC1F-FD39D0B3152C}">
      <dgm:prSet/>
      <dgm:spPr/>
      <dgm:t>
        <a:bodyPr/>
        <a:lstStyle/>
        <a:p>
          <a:endParaRPr lang="tr-TR"/>
        </a:p>
      </dgm:t>
    </dgm:pt>
    <dgm:pt modelId="{85A21F3B-639D-475F-AE08-4155D9316B98}">
      <dgm:prSet phldrT="[Metin]"/>
      <dgm:spPr/>
      <dgm:t>
        <a:bodyPr/>
        <a:lstStyle/>
        <a:p>
          <a:r>
            <a:rPr lang="tr-TR" b="1" dirty="0" smtClean="0">
              <a:latin typeface="Times New Roman" pitchFamily="18" charset="0"/>
              <a:cs typeface="Times New Roman" pitchFamily="18" charset="0"/>
            </a:rPr>
            <a:t> MK.         m. 981/f. 3</a:t>
          </a:r>
          <a:endParaRPr lang="tr-TR" b="1" dirty="0">
            <a:latin typeface="Times New Roman" pitchFamily="18" charset="0"/>
            <a:cs typeface="Times New Roman" pitchFamily="18" charset="0"/>
          </a:endParaRPr>
        </a:p>
      </dgm:t>
    </dgm:pt>
    <dgm:pt modelId="{9C444AB7-AA5E-4420-9DC7-4395B5F49281}" type="parTrans" cxnId="{B7D613E3-49C8-445B-A355-85B9820C81F5}">
      <dgm:prSet/>
      <dgm:spPr/>
      <dgm:t>
        <a:bodyPr/>
        <a:lstStyle/>
        <a:p>
          <a:endParaRPr lang="tr-TR"/>
        </a:p>
      </dgm:t>
    </dgm:pt>
    <dgm:pt modelId="{53A331A6-C5B2-4B18-B494-DBB9D98B8549}" type="sibTrans" cxnId="{B7D613E3-49C8-445B-A355-85B9820C81F5}">
      <dgm:prSet/>
      <dgm:spPr/>
      <dgm:t>
        <a:bodyPr/>
        <a:lstStyle/>
        <a:p>
          <a:endParaRPr lang="tr-TR"/>
        </a:p>
      </dgm:t>
    </dgm:pt>
    <dgm:pt modelId="{41D7FD82-75CF-4563-9B92-26A733365E26}">
      <dgm:prSet phldrT="[Metin]"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Kuvvet kullanma ister savunma, ister geri alma şeklinde olsun zilyet, durumun haklı göstermediği derecede kuvvet kullanmaktan kaçınmak zorundadır.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35470A2B-3433-452E-B8C3-DC9E344D9E8B}" type="parTrans" cxnId="{48322B63-7E73-42FE-9AFC-381C9E566AC1}">
      <dgm:prSet/>
      <dgm:spPr/>
      <dgm:t>
        <a:bodyPr/>
        <a:lstStyle/>
        <a:p>
          <a:endParaRPr lang="tr-TR"/>
        </a:p>
      </dgm:t>
    </dgm:pt>
    <dgm:pt modelId="{023E5BD8-95C8-4DF0-A5E6-CC464F280EA2}" type="sibTrans" cxnId="{48322B63-7E73-42FE-9AFC-381C9E566AC1}">
      <dgm:prSet/>
      <dgm:spPr/>
      <dgm:t>
        <a:bodyPr/>
        <a:lstStyle/>
        <a:p>
          <a:endParaRPr lang="tr-TR"/>
        </a:p>
      </dgm:t>
    </dgm:pt>
    <dgm:pt modelId="{CF99ABF4-A899-40C1-81EC-11B190E2400C}">
      <dgm:prSet phldrT="[Metin]"/>
      <dgm:spPr/>
      <dgm:t>
        <a:bodyPr/>
        <a:lstStyle/>
        <a:p>
          <a:r>
            <a:rPr lang="tr-TR" b="1" dirty="0" smtClean="0">
              <a:latin typeface="Times New Roman" pitchFamily="18" charset="0"/>
              <a:cs typeface="Times New Roman" pitchFamily="18" charset="0"/>
            </a:rPr>
            <a:t>MK</a:t>
          </a:r>
          <a:r>
            <a:rPr lang="tr-TR" b="1" dirty="0" smtClean="0"/>
            <a:t>.         m. 981/f. 2</a:t>
          </a:r>
          <a:endParaRPr lang="tr-TR" b="1" dirty="0"/>
        </a:p>
      </dgm:t>
    </dgm:pt>
    <dgm:pt modelId="{5A15622A-3CDB-4D11-936F-AD41BEE7F08B}" type="sibTrans" cxnId="{CE70BAF6-0783-470B-ADF5-55AEF61DC771}">
      <dgm:prSet/>
      <dgm:spPr/>
      <dgm:t>
        <a:bodyPr/>
        <a:lstStyle/>
        <a:p>
          <a:endParaRPr lang="tr-TR"/>
        </a:p>
      </dgm:t>
    </dgm:pt>
    <dgm:pt modelId="{6831E4C8-4E82-4B00-93F1-F4474D9816A1}" type="parTrans" cxnId="{CE70BAF6-0783-470B-ADF5-55AEF61DC771}">
      <dgm:prSet/>
      <dgm:spPr/>
      <dgm:t>
        <a:bodyPr/>
        <a:lstStyle/>
        <a:p>
          <a:endParaRPr lang="tr-TR"/>
        </a:p>
      </dgm:t>
    </dgm:pt>
    <dgm:pt modelId="{A15214E5-B61F-4499-9A7F-A7F3F93E7682}" type="pres">
      <dgm:prSet presAssocID="{425D78DF-1375-4F51-9C78-86EBB4D69B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3B3932E-331E-4280-A2FC-78245E0A26CE}" type="pres">
      <dgm:prSet presAssocID="{238F2E2C-2044-4FAA-9506-D4BF07C5ABF6}" presName="linNode" presStyleCnt="0"/>
      <dgm:spPr/>
    </dgm:pt>
    <dgm:pt modelId="{6B402636-6C70-44AF-BA38-73FD81A569BA}" type="pres">
      <dgm:prSet presAssocID="{238F2E2C-2044-4FAA-9506-D4BF07C5ABF6}" presName="parentText" presStyleLbl="node1" presStyleIdx="0" presStyleCnt="3" custScaleX="58528" custScaleY="67914" custLinFactNeighborX="-2548" custLinFactNeighborY="111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13262E-3F63-42DA-BF32-8289CA656E1E}" type="pres">
      <dgm:prSet presAssocID="{238F2E2C-2044-4FAA-9506-D4BF07C5ABF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39B18F-79CE-4A60-871C-1452F2E4478B}" type="pres">
      <dgm:prSet presAssocID="{0CF6F92A-67DF-4D6A-9CE5-0DCDA5491C80}" presName="sp" presStyleCnt="0"/>
      <dgm:spPr/>
    </dgm:pt>
    <dgm:pt modelId="{6E8C438A-4102-48B1-8B3B-FC154D7FF67A}" type="pres">
      <dgm:prSet presAssocID="{CF99ABF4-A899-40C1-81EC-11B190E2400C}" presName="linNode" presStyleCnt="0"/>
      <dgm:spPr/>
    </dgm:pt>
    <dgm:pt modelId="{46208BBB-1D73-43DF-8206-1A381A731BF6}" type="pres">
      <dgm:prSet presAssocID="{CF99ABF4-A899-40C1-81EC-11B190E2400C}" presName="parentText" presStyleLbl="node1" presStyleIdx="1" presStyleCnt="3" custScaleX="59145" custScaleY="6251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91FCF9-6EF1-46D9-B55B-0317EFC69499}" type="pres">
      <dgm:prSet presAssocID="{CF99ABF4-A899-40C1-81EC-11B190E2400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7729FD-B5E1-4B77-8432-6105604052F9}" type="pres">
      <dgm:prSet presAssocID="{5A15622A-3CDB-4D11-936F-AD41BEE7F08B}" presName="sp" presStyleCnt="0"/>
      <dgm:spPr/>
    </dgm:pt>
    <dgm:pt modelId="{8B2C44AF-E2C7-4FA8-BBF3-122FAA955B34}" type="pres">
      <dgm:prSet presAssocID="{85A21F3B-639D-475F-AE08-4155D9316B98}" presName="linNode" presStyleCnt="0"/>
      <dgm:spPr/>
    </dgm:pt>
    <dgm:pt modelId="{2879CE06-D599-4C03-9D75-2AC483B0FF25}" type="pres">
      <dgm:prSet presAssocID="{85A21F3B-639D-475F-AE08-4155D9316B98}" presName="parentText" presStyleLbl="node1" presStyleIdx="2" presStyleCnt="3" custScaleX="59145" custScaleY="56399" custLinFactNeighborX="-1996" custLinFactNeighborY="180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35142A-7A06-4FE7-8E0F-02FC080F2162}" type="pres">
      <dgm:prSet presAssocID="{85A21F3B-639D-475F-AE08-4155D9316B9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22831F6-D57A-4933-AB48-EE787F024D24}" type="presOf" srcId="{85A21F3B-639D-475F-AE08-4155D9316B98}" destId="{2879CE06-D599-4C03-9D75-2AC483B0FF25}" srcOrd="0" destOrd="0" presId="urn:microsoft.com/office/officeart/2005/8/layout/vList5"/>
    <dgm:cxn modelId="{CE70BAF6-0783-470B-ADF5-55AEF61DC771}" srcId="{425D78DF-1375-4F51-9C78-86EBB4D69B77}" destId="{CF99ABF4-A899-40C1-81EC-11B190E2400C}" srcOrd="1" destOrd="0" parTransId="{6831E4C8-4E82-4B00-93F1-F4474D9816A1}" sibTransId="{5A15622A-3CDB-4D11-936F-AD41BEE7F08B}"/>
    <dgm:cxn modelId="{DC4E9271-2CB7-46AE-BC1F-FD39D0B3152C}" srcId="{CF99ABF4-A899-40C1-81EC-11B190E2400C}" destId="{670FD3DE-D177-442C-A2E3-70DCCC6E5421}" srcOrd="0" destOrd="0" parTransId="{9352EE2F-EAEA-4185-B654-BD5B95770FAA}" sibTransId="{46CA407D-B35A-443C-886D-2138ABBAE62A}"/>
    <dgm:cxn modelId="{645E4F76-9767-440B-8B1A-1758C3A152FD}" type="presOf" srcId="{CF99ABF4-A899-40C1-81EC-11B190E2400C}" destId="{46208BBB-1D73-43DF-8206-1A381A731BF6}" srcOrd="0" destOrd="0" presId="urn:microsoft.com/office/officeart/2005/8/layout/vList5"/>
    <dgm:cxn modelId="{B7D613E3-49C8-445B-A355-85B9820C81F5}" srcId="{425D78DF-1375-4F51-9C78-86EBB4D69B77}" destId="{85A21F3B-639D-475F-AE08-4155D9316B98}" srcOrd="2" destOrd="0" parTransId="{9C444AB7-AA5E-4420-9DC7-4395B5F49281}" sibTransId="{53A331A6-C5B2-4B18-B494-DBB9D98B8549}"/>
    <dgm:cxn modelId="{EE0205F0-EB05-4C80-A8F1-E99C2AD2488D}" srcId="{425D78DF-1375-4F51-9C78-86EBB4D69B77}" destId="{238F2E2C-2044-4FAA-9506-D4BF07C5ABF6}" srcOrd="0" destOrd="0" parTransId="{4EC84B84-22D4-4835-9D0D-DC5CA957CAA7}" sibTransId="{0CF6F92A-67DF-4D6A-9CE5-0DCDA5491C80}"/>
    <dgm:cxn modelId="{B472AC33-13C5-4532-936B-BD01E8FA7998}" type="presOf" srcId="{425D78DF-1375-4F51-9C78-86EBB4D69B77}" destId="{A15214E5-B61F-4499-9A7F-A7F3F93E7682}" srcOrd="0" destOrd="0" presId="urn:microsoft.com/office/officeart/2005/8/layout/vList5"/>
    <dgm:cxn modelId="{5F9D4FDD-B6F4-4F5C-9E67-457FC7EFB427}" type="presOf" srcId="{670FD3DE-D177-442C-A2E3-70DCCC6E5421}" destId="{7F91FCF9-6EF1-46D9-B55B-0317EFC69499}" srcOrd="0" destOrd="0" presId="urn:microsoft.com/office/officeart/2005/8/layout/vList5"/>
    <dgm:cxn modelId="{18DC3120-0DA4-4974-B4C0-16F03A73031F}" srcId="{238F2E2C-2044-4FAA-9506-D4BF07C5ABF6}" destId="{AD61C740-EA82-4157-BE49-1663DEA89734}" srcOrd="0" destOrd="0" parTransId="{EC2147A8-1192-4E8B-943A-C665A07A07AC}" sibTransId="{18BD98E5-0EDE-4690-9076-B3832DDB1A10}"/>
    <dgm:cxn modelId="{48322B63-7E73-42FE-9AFC-381C9E566AC1}" srcId="{85A21F3B-639D-475F-AE08-4155D9316B98}" destId="{41D7FD82-75CF-4563-9B92-26A733365E26}" srcOrd="0" destOrd="0" parTransId="{35470A2B-3433-452E-B8C3-DC9E344D9E8B}" sibTransId="{023E5BD8-95C8-4DF0-A5E6-CC464F280EA2}"/>
    <dgm:cxn modelId="{22290A9B-D699-4A7D-BE61-A4164F827AA9}" type="presOf" srcId="{41D7FD82-75CF-4563-9B92-26A733365E26}" destId="{B135142A-7A06-4FE7-8E0F-02FC080F2162}" srcOrd="0" destOrd="0" presId="urn:microsoft.com/office/officeart/2005/8/layout/vList5"/>
    <dgm:cxn modelId="{4668D683-8487-4C7B-8C86-56750D535D12}" type="presOf" srcId="{238F2E2C-2044-4FAA-9506-D4BF07C5ABF6}" destId="{6B402636-6C70-44AF-BA38-73FD81A569BA}" srcOrd="0" destOrd="0" presId="urn:microsoft.com/office/officeart/2005/8/layout/vList5"/>
    <dgm:cxn modelId="{AAEAF589-DAA6-4968-8C05-A902DF7D0946}" type="presOf" srcId="{AD61C740-EA82-4157-BE49-1663DEA89734}" destId="{5413262E-3F63-42DA-BF32-8289CA656E1E}" srcOrd="0" destOrd="0" presId="urn:microsoft.com/office/officeart/2005/8/layout/vList5"/>
    <dgm:cxn modelId="{86784DDB-160C-4B06-AE68-FDFFF8834C7E}" type="presParOf" srcId="{A15214E5-B61F-4499-9A7F-A7F3F93E7682}" destId="{C3B3932E-331E-4280-A2FC-78245E0A26CE}" srcOrd="0" destOrd="0" presId="urn:microsoft.com/office/officeart/2005/8/layout/vList5"/>
    <dgm:cxn modelId="{A05F7FAB-E865-4A85-A3AD-A3614E672614}" type="presParOf" srcId="{C3B3932E-331E-4280-A2FC-78245E0A26CE}" destId="{6B402636-6C70-44AF-BA38-73FD81A569BA}" srcOrd="0" destOrd="0" presId="urn:microsoft.com/office/officeart/2005/8/layout/vList5"/>
    <dgm:cxn modelId="{4ED5A9C5-3FFD-455D-9C36-4844868E6439}" type="presParOf" srcId="{C3B3932E-331E-4280-A2FC-78245E0A26CE}" destId="{5413262E-3F63-42DA-BF32-8289CA656E1E}" srcOrd="1" destOrd="0" presId="urn:microsoft.com/office/officeart/2005/8/layout/vList5"/>
    <dgm:cxn modelId="{12F526A4-78BF-4992-BC2A-FBB293F4346F}" type="presParOf" srcId="{A15214E5-B61F-4499-9A7F-A7F3F93E7682}" destId="{A139B18F-79CE-4A60-871C-1452F2E4478B}" srcOrd="1" destOrd="0" presId="urn:microsoft.com/office/officeart/2005/8/layout/vList5"/>
    <dgm:cxn modelId="{B7557097-D89D-4741-853B-3E2722BDDBF7}" type="presParOf" srcId="{A15214E5-B61F-4499-9A7F-A7F3F93E7682}" destId="{6E8C438A-4102-48B1-8B3B-FC154D7FF67A}" srcOrd="2" destOrd="0" presId="urn:microsoft.com/office/officeart/2005/8/layout/vList5"/>
    <dgm:cxn modelId="{16917684-7151-4A4B-9A63-F7C1066CA20F}" type="presParOf" srcId="{6E8C438A-4102-48B1-8B3B-FC154D7FF67A}" destId="{46208BBB-1D73-43DF-8206-1A381A731BF6}" srcOrd="0" destOrd="0" presId="urn:microsoft.com/office/officeart/2005/8/layout/vList5"/>
    <dgm:cxn modelId="{5C19649F-7B0F-4783-A46F-545330BCEAE7}" type="presParOf" srcId="{6E8C438A-4102-48B1-8B3B-FC154D7FF67A}" destId="{7F91FCF9-6EF1-46D9-B55B-0317EFC69499}" srcOrd="1" destOrd="0" presId="urn:microsoft.com/office/officeart/2005/8/layout/vList5"/>
    <dgm:cxn modelId="{35484AED-FD13-4999-8FEC-6FC509B111DF}" type="presParOf" srcId="{A15214E5-B61F-4499-9A7F-A7F3F93E7682}" destId="{677729FD-B5E1-4B77-8432-6105604052F9}" srcOrd="3" destOrd="0" presId="urn:microsoft.com/office/officeart/2005/8/layout/vList5"/>
    <dgm:cxn modelId="{7B949F42-E1DD-488A-9D00-BAC5BE43D307}" type="presParOf" srcId="{A15214E5-B61F-4499-9A7F-A7F3F93E7682}" destId="{8B2C44AF-E2C7-4FA8-BBF3-122FAA955B34}" srcOrd="4" destOrd="0" presId="urn:microsoft.com/office/officeart/2005/8/layout/vList5"/>
    <dgm:cxn modelId="{5F30A31E-934E-4133-8956-A322CE38A395}" type="presParOf" srcId="{8B2C44AF-E2C7-4FA8-BBF3-122FAA955B34}" destId="{2879CE06-D599-4C03-9D75-2AC483B0FF25}" srcOrd="0" destOrd="0" presId="urn:microsoft.com/office/officeart/2005/8/layout/vList5"/>
    <dgm:cxn modelId="{C7FA7F8B-2199-4A5C-A108-EC4587C1DAAC}" type="presParOf" srcId="{8B2C44AF-E2C7-4FA8-BBF3-122FAA955B34}" destId="{B135142A-7A06-4FE7-8E0F-02FC080F216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785212-A45C-4066-96CE-2F6E6516C178}" type="doc">
      <dgm:prSet loTypeId="urn:microsoft.com/office/officeart/2005/8/layout/v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CE7375E-5C0A-4088-A9B8-93E652CE26A1}">
      <dgm:prSet phldrT="[Metin]"/>
      <dgm:spPr>
        <a:solidFill>
          <a:schemeClr val="accent1"/>
        </a:solidFill>
      </dgm:spPr>
      <dgm:t>
        <a:bodyPr/>
        <a:lstStyle/>
        <a:p>
          <a:r>
            <a:rPr lang="tr-TR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Zilyetlik Davası Açma Hakkı</a:t>
          </a:r>
          <a:endParaRPr lang="tr-TR" b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28C951-E347-4AD0-A050-644657ADF3C2}" type="parTrans" cxnId="{E2152BA5-9BC4-4FEF-BB97-83DDA4C00DF4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3607B573-EC0E-4330-8CF6-0A8B3319C171}" type="sibTrans" cxnId="{E2152BA5-9BC4-4FEF-BB97-83DDA4C00DF4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F02B3397-7317-4622-B4D8-32CAB3AF35E6}">
      <dgm:prSet phldrT="[Metin]"/>
      <dgm:spPr/>
      <dgm:t>
        <a:bodyPr/>
        <a:lstStyle/>
        <a:p>
          <a:pPr algn="l"/>
          <a:r>
            <a:rPr lang="tr-TR" b="1" u="sng" dirty="0" smtClean="0">
              <a:latin typeface="Times New Roman" pitchFamily="18" charset="0"/>
              <a:cs typeface="Times New Roman" pitchFamily="18" charset="0"/>
            </a:rPr>
            <a:t>Zilyetliğin Gaspı Halinde Açılacak  Davalar      </a:t>
          </a:r>
          <a:r>
            <a:rPr lang="tr-TR" b="0" u="sng" dirty="0" smtClean="0">
              <a:latin typeface="Times New Roman" pitchFamily="18" charset="0"/>
              <a:cs typeface="Times New Roman" pitchFamily="18" charset="0"/>
            </a:rPr>
            <a:t>            </a:t>
          </a:r>
        </a:p>
        <a:p>
          <a:pPr algn="l"/>
          <a:r>
            <a:rPr lang="tr-TR" b="0" dirty="0" smtClean="0">
              <a:latin typeface="Times New Roman" pitchFamily="18" charset="0"/>
              <a:cs typeface="Times New Roman" pitchFamily="18" charset="0"/>
            </a:rPr>
            <a:t>- Geri Verme  Davası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C5062ABB-EC25-4352-9C97-6E3D93AC8C52}" type="sibTrans" cxnId="{B663A835-88C3-464E-B146-69090317151E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3EBD5DC4-D556-4EAE-97C9-D8C0F7640733}" type="parTrans" cxnId="{B663A835-88C3-464E-B146-69090317151E}">
      <dgm:prSet/>
      <dgm:spPr/>
      <dgm:t>
        <a:bodyPr/>
        <a:lstStyle/>
        <a:p>
          <a:endParaRPr lang="tr-TR">
            <a:latin typeface="Times New Roman" pitchFamily="18" charset="0"/>
            <a:cs typeface="Times New Roman" pitchFamily="18" charset="0"/>
          </a:endParaRPr>
        </a:p>
      </dgm:t>
    </dgm:pt>
    <dgm:pt modelId="{85E53ED4-967C-44A8-AE7F-C35A6AD04845}">
      <dgm:prSet phldrT="[Metin]"/>
      <dgm:spPr/>
      <dgm:t>
        <a:bodyPr/>
        <a:lstStyle/>
        <a:p>
          <a:pPr algn="ctr"/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8D5BB416-4C52-4890-9465-6C406515507E}" type="sibTrans" cxnId="{22F4962E-E002-4C20-BD66-3B47BCA5F500}">
      <dgm:prSet/>
      <dgm:spPr/>
      <dgm:t>
        <a:bodyPr/>
        <a:lstStyle/>
        <a:p>
          <a:endParaRPr lang="tr-TR"/>
        </a:p>
      </dgm:t>
    </dgm:pt>
    <dgm:pt modelId="{A538C0FD-FD6D-45CC-8CC8-37E20AD76E10}" type="parTrans" cxnId="{22F4962E-E002-4C20-BD66-3B47BCA5F500}">
      <dgm:prSet/>
      <dgm:spPr/>
      <dgm:t>
        <a:bodyPr/>
        <a:lstStyle/>
        <a:p>
          <a:endParaRPr lang="tr-TR"/>
        </a:p>
      </dgm:t>
    </dgm:pt>
    <dgm:pt modelId="{537D3D07-80C7-4132-B7A3-71F66AD98556}">
      <dgm:prSet phldrT="[Metin]"/>
      <dgm:spPr/>
      <dgm:t>
        <a:bodyPr/>
        <a:lstStyle/>
        <a:p>
          <a:pPr algn="ctr"/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B8BE1800-9885-4428-B5B2-949D291509B5}" type="sibTrans" cxnId="{4BA0B511-A011-47D2-874A-AF980B326AD1}">
      <dgm:prSet/>
      <dgm:spPr/>
      <dgm:t>
        <a:bodyPr/>
        <a:lstStyle/>
        <a:p>
          <a:endParaRPr lang="tr-TR"/>
        </a:p>
      </dgm:t>
    </dgm:pt>
    <dgm:pt modelId="{7E68A367-34C7-46D6-8D39-ECD8C69BDB6A}" type="parTrans" cxnId="{4BA0B511-A011-47D2-874A-AF980B326AD1}">
      <dgm:prSet/>
      <dgm:spPr/>
      <dgm:t>
        <a:bodyPr/>
        <a:lstStyle/>
        <a:p>
          <a:endParaRPr lang="tr-TR"/>
        </a:p>
      </dgm:t>
    </dgm:pt>
    <dgm:pt modelId="{81D099F1-7B00-4563-B14F-7B038FDA938A}">
      <dgm:prSet phldrT="[Metin]"/>
      <dgm:spPr/>
      <dgm:t>
        <a:bodyPr/>
        <a:lstStyle/>
        <a:p>
          <a:pPr algn="l"/>
          <a:r>
            <a:rPr lang="tr-TR" b="1" u="sng" dirty="0" smtClean="0">
              <a:latin typeface="Times New Roman" pitchFamily="18" charset="0"/>
              <a:cs typeface="Times New Roman" pitchFamily="18" charset="0"/>
            </a:rPr>
            <a:t>Zilyetliğe Saldırı Halinde Açılacak Davalar          </a:t>
          </a:r>
          <a:r>
            <a:rPr lang="tr-TR" b="0" u="sng" dirty="0" smtClean="0">
              <a:latin typeface="Times New Roman" pitchFamily="18" charset="0"/>
              <a:cs typeface="Times New Roman" pitchFamily="18" charset="0"/>
            </a:rPr>
            <a:t>                                                        </a:t>
          </a:r>
          <a:r>
            <a:rPr lang="tr-TR" b="0" dirty="0" smtClean="0">
              <a:latin typeface="Times New Roman" pitchFamily="18" charset="0"/>
              <a:cs typeface="Times New Roman" pitchFamily="18" charset="0"/>
            </a:rPr>
            <a:t>- Saldırının Sona Erdirilmesi Davası</a:t>
          </a:r>
        </a:p>
        <a:p>
          <a:pPr algn="l"/>
          <a:r>
            <a:rPr lang="tr-TR" b="0" dirty="0" smtClean="0">
              <a:latin typeface="Times New Roman" pitchFamily="18" charset="0"/>
              <a:cs typeface="Times New Roman" pitchFamily="18" charset="0"/>
            </a:rPr>
            <a:t>- Saldırı Sebebinin Önlenmesi Davası                                                                     - Tazminat Davası                </a:t>
          </a:r>
        </a:p>
        <a:p>
          <a:pPr algn="l"/>
          <a:endParaRPr lang="tr-TR" b="0" u="sng" dirty="0" smtClean="0">
            <a:latin typeface="Times New Roman" pitchFamily="18" charset="0"/>
            <a:cs typeface="Times New Roman" pitchFamily="18" charset="0"/>
          </a:endParaRPr>
        </a:p>
      </dgm:t>
    </dgm:pt>
    <dgm:pt modelId="{A03A8237-7075-4AAD-8A11-C8B0B18F9DD5}" type="sibTrans" cxnId="{0C88CD49-8F7D-4FF4-BBF6-1138C2D00C78}">
      <dgm:prSet/>
      <dgm:spPr/>
      <dgm:t>
        <a:bodyPr/>
        <a:lstStyle/>
        <a:p>
          <a:endParaRPr lang="tr-TR"/>
        </a:p>
      </dgm:t>
    </dgm:pt>
    <dgm:pt modelId="{3A94B5DE-AF2C-4717-9525-BE7E926ABC03}" type="parTrans" cxnId="{0C88CD49-8F7D-4FF4-BBF6-1138C2D00C78}">
      <dgm:prSet/>
      <dgm:spPr/>
      <dgm:t>
        <a:bodyPr/>
        <a:lstStyle/>
        <a:p>
          <a:endParaRPr lang="tr-TR"/>
        </a:p>
      </dgm:t>
    </dgm:pt>
    <dgm:pt modelId="{EB7059CA-799B-4FEE-B2B2-5C838DC6049A}">
      <dgm:prSet phldrT="[Metin]"/>
      <dgm:spPr/>
      <dgm:t>
        <a:bodyPr/>
        <a:lstStyle/>
        <a:p>
          <a:pPr algn="l"/>
          <a:r>
            <a:rPr lang="tr-TR" b="0" dirty="0" smtClean="0">
              <a:latin typeface="Times New Roman" pitchFamily="18" charset="0"/>
              <a:cs typeface="Times New Roman" pitchFamily="18" charset="0"/>
            </a:rPr>
            <a:t> Tazminat davası 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FC3E3126-408C-435B-B80C-A6DDE3EA9AF3}" type="parTrans" cxnId="{689C7B6A-2C13-4972-A392-EEB754C297C8}">
      <dgm:prSet/>
      <dgm:spPr/>
      <dgm:t>
        <a:bodyPr/>
        <a:lstStyle/>
        <a:p>
          <a:endParaRPr lang="tr-TR"/>
        </a:p>
      </dgm:t>
    </dgm:pt>
    <dgm:pt modelId="{BF6D076B-F4E8-496D-A6E6-2E86FE254515}" type="sibTrans" cxnId="{689C7B6A-2C13-4972-A392-EEB754C297C8}">
      <dgm:prSet/>
      <dgm:spPr/>
      <dgm:t>
        <a:bodyPr/>
        <a:lstStyle/>
        <a:p>
          <a:endParaRPr lang="tr-TR"/>
        </a:p>
      </dgm:t>
    </dgm:pt>
    <dgm:pt modelId="{AADDAFA5-E511-4A82-93BC-B7A6F9D9158F}" type="pres">
      <dgm:prSet presAssocID="{26785212-A45C-4066-96CE-2F6E6516C17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35DF1B3-36AA-412B-ADFB-0669ABA3DE9D}" type="pres">
      <dgm:prSet presAssocID="{0CE7375E-5C0A-4088-A9B8-93E652CE26A1}" presName="linNode" presStyleCnt="0"/>
      <dgm:spPr/>
    </dgm:pt>
    <dgm:pt modelId="{671B59AD-8FE4-4117-A6D7-49A4DAA673E4}" type="pres">
      <dgm:prSet presAssocID="{0CE7375E-5C0A-4088-A9B8-93E652CE26A1}" presName="parentShp" presStyleLbl="node1" presStyleIdx="0" presStyleCnt="1" custScaleX="80104" custScaleY="66753" custLinFactNeighborX="-1519" custLinFactNeighborY="-301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173786-845B-462C-B367-3F5022858CB0}" type="pres">
      <dgm:prSet presAssocID="{0CE7375E-5C0A-4088-A9B8-93E652CE26A1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BA0B511-A011-47D2-874A-AF980B326AD1}" srcId="{0CE7375E-5C0A-4088-A9B8-93E652CE26A1}" destId="{537D3D07-80C7-4132-B7A3-71F66AD98556}" srcOrd="3" destOrd="0" parTransId="{7E68A367-34C7-46D6-8D39-ECD8C69BDB6A}" sibTransId="{B8BE1800-9885-4428-B5B2-949D291509B5}"/>
    <dgm:cxn modelId="{21B7C23A-DDB0-4664-BE02-0EF270D6802D}" type="presOf" srcId="{81D099F1-7B00-4563-B14F-7B038FDA938A}" destId="{53173786-845B-462C-B367-3F5022858CB0}" srcOrd="0" destOrd="4" presId="urn:microsoft.com/office/officeart/2005/8/layout/vList6"/>
    <dgm:cxn modelId="{A26FE7FA-4812-4A95-9463-D534DB2C04FA}" type="presOf" srcId="{85E53ED4-967C-44A8-AE7F-C35A6AD04845}" destId="{53173786-845B-462C-B367-3F5022858CB0}" srcOrd="0" destOrd="2" presId="urn:microsoft.com/office/officeart/2005/8/layout/vList6"/>
    <dgm:cxn modelId="{8D405A60-5D8B-45B0-96E8-68C69E306225}" type="presOf" srcId="{EB7059CA-799B-4FEE-B2B2-5C838DC6049A}" destId="{53173786-845B-462C-B367-3F5022858CB0}" srcOrd="0" destOrd="1" presId="urn:microsoft.com/office/officeart/2005/8/layout/vList6"/>
    <dgm:cxn modelId="{E2152BA5-9BC4-4FEF-BB97-83DDA4C00DF4}" srcId="{26785212-A45C-4066-96CE-2F6E6516C178}" destId="{0CE7375E-5C0A-4088-A9B8-93E652CE26A1}" srcOrd="0" destOrd="0" parTransId="{1F28C951-E347-4AD0-A050-644657ADF3C2}" sibTransId="{3607B573-EC0E-4330-8CF6-0A8B3319C171}"/>
    <dgm:cxn modelId="{2ACF9824-2018-44B5-B889-D42DD9F26402}" type="presOf" srcId="{26785212-A45C-4066-96CE-2F6E6516C178}" destId="{AADDAFA5-E511-4A82-93BC-B7A6F9D9158F}" srcOrd="0" destOrd="0" presId="urn:microsoft.com/office/officeart/2005/8/layout/vList6"/>
    <dgm:cxn modelId="{22F4962E-E002-4C20-BD66-3B47BCA5F500}" srcId="{0CE7375E-5C0A-4088-A9B8-93E652CE26A1}" destId="{85E53ED4-967C-44A8-AE7F-C35A6AD04845}" srcOrd="2" destOrd="0" parTransId="{A538C0FD-FD6D-45CC-8CC8-37E20AD76E10}" sibTransId="{8D5BB416-4C52-4890-9465-6C406515507E}"/>
    <dgm:cxn modelId="{689C7B6A-2C13-4972-A392-EEB754C297C8}" srcId="{0CE7375E-5C0A-4088-A9B8-93E652CE26A1}" destId="{EB7059CA-799B-4FEE-B2B2-5C838DC6049A}" srcOrd="1" destOrd="0" parTransId="{FC3E3126-408C-435B-B80C-A6DDE3EA9AF3}" sibTransId="{BF6D076B-F4E8-496D-A6E6-2E86FE254515}"/>
    <dgm:cxn modelId="{0C88CD49-8F7D-4FF4-BBF6-1138C2D00C78}" srcId="{0CE7375E-5C0A-4088-A9B8-93E652CE26A1}" destId="{81D099F1-7B00-4563-B14F-7B038FDA938A}" srcOrd="4" destOrd="0" parTransId="{3A94B5DE-AF2C-4717-9525-BE7E926ABC03}" sibTransId="{A03A8237-7075-4AAD-8A11-C8B0B18F9DD5}"/>
    <dgm:cxn modelId="{B663A835-88C3-464E-B146-69090317151E}" srcId="{0CE7375E-5C0A-4088-A9B8-93E652CE26A1}" destId="{F02B3397-7317-4622-B4D8-32CAB3AF35E6}" srcOrd="0" destOrd="0" parTransId="{3EBD5DC4-D556-4EAE-97C9-D8C0F7640733}" sibTransId="{C5062ABB-EC25-4352-9C97-6E3D93AC8C52}"/>
    <dgm:cxn modelId="{B685CE94-9CF3-491C-9E2F-E5E9C7ADC961}" type="presOf" srcId="{0CE7375E-5C0A-4088-A9B8-93E652CE26A1}" destId="{671B59AD-8FE4-4117-A6D7-49A4DAA673E4}" srcOrd="0" destOrd="0" presId="urn:microsoft.com/office/officeart/2005/8/layout/vList6"/>
    <dgm:cxn modelId="{E1192C4E-3F38-4B96-AF61-2D76DF4E051A}" type="presOf" srcId="{F02B3397-7317-4622-B4D8-32CAB3AF35E6}" destId="{53173786-845B-462C-B367-3F5022858CB0}" srcOrd="0" destOrd="0" presId="urn:microsoft.com/office/officeart/2005/8/layout/vList6"/>
    <dgm:cxn modelId="{E35FAAE0-41D8-437E-B2C4-0EEC2AA93090}" type="presOf" srcId="{537D3D07-80C7-4132-B7A3-71F66AD98556}" destId="{53173786-845B-462C-B367-3F5022858CB0}" srcOrd="0" destOrd="3" presId="urn:microsoft.com/office/officeart/2005/8/layout/vList6"/>
    <dgm:cxn modelId="{ABEB7B4E-CA4C-4491-A7D0-5456C1A4B6A2}" type="presParOf" srcId="{AADDAFA5-E511-4A82-93BC-B7A6F9D9158F}" destId="{535DF1B3-36AA-412B-ADFB-0669ABA3DE9D}" srcOrd="0" destOrd="0" presId="urn:microsoft.com/office/officeart/2005/8/layout/vList6"/>
    <dgm:cxn modelId="{9635B3EE-B525-4B42-A15F-17C73863CB87}" type="presParOf" srcId="{535DF1B3-36AA-412B-ADFB-0669ABA3DE9D}" destId="{671B59AD-8FE4-4117-A6D7-49A4DAA673E4}" srcOrd="0" destOrd="0" presId="urn:microsoft.com/office/officeart/2005/8/layout/vList6"/>
    <dgm:cxn modelId="{8D2EA275-3945-406B-96F4-5244E61F6EB7}" type="presParOf" srcId="{535DF1B3-36AA-412B-ADFB-0669ABA3DE9D}" destId="{53173786-845B-462C-B367-3F5022858CB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2F4C32-3CF6-4ED8-B534-D1B9CF21951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AAE8A09-BF23-48F5-9F82-DB6C1E26C0E5}">
      <dgm:prSet phldrT="[Metin]"/>
      <dgm:spPr/>
      <dgm:t>
        <a:bodyPr/>
        <a:lstStyle/>
        <a:p>
          <a:r>
            <a:rPr lang="tr-T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Zilyetlik Davasında Yargılama</a:t>
          </a:r>
          <a:endParaRPr lang="tr-TR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B2B2B8-7B5A-4D2B-B74B-23E23EA9FB67}" type="parTrans" cxnId="{4A0AFA60-7118-4AD8-8811-F56CBAA846F7}">
      <dgm:prSet/>
      <dgm:spPr/>
      <dgm:t>
        <a:bodyPr/>
        <a:lstStyle/>
        <a:p>
          <a:endParaRPr lang="tr-TR"/>
        </a:p>
      </dgm:t>
    </dgm:pt>
    <dgm:pt modelId="{600A65C6-C67C-4F07-B5E3-A525EA740A9D}" type="sibTrans" cxnId="{4A0AFA60-7118-4AD8-8811-F56CBAA846F7}">
      <dgm:prSet/>
      <dgm:spPr/>
      <dgm:t>
        <a:bodyPr/>
        <a:lstStyle/>
        <a:p>
          <a:endParaRPr lang="tr-TR"/>
        </a:p>
      </dgm:t>
    </dgm:pt>
    <dgm:pt modelId="{0AC1A696-642C-4D7D-94A9-D36FEA050AE0}">
      <dgm:prSet/>
      <dgm:spPr/>
      <dgm:t>
        <a:bodyPr/>
        <a:lstStyle/>
        <a:p>
          <a:pPr algn="l"/>
          <a:r>
            <a:rPr lang="tr-TR" b="1" u="sng" dirty="0" smtClean="0">
              <a:latin typeface="Times New Roman" pitchFamily="18" charset="0"/>
              <a:cs typeface="Times New Roman" pitchFamily="18" charset="0"/>
            </a:rPr>
            <a:t>Hak Düşürücü Süreler           </a:t>
          </a:r>
          <a:r>
            <a:rPr lang="tr-TR" b="0" u="none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tr-TR" b="0" dirty="0" smtClean="0">
              <a:latin typeface="Times New Roman" pitchFamily="18" charset="0"/>
              <a:cs typeface="Times New Roman" pitchFamily="18" charset="0"/>
            </a:rPr>
            <a:t>Zilyedin Gasp ve Saldırı Fiillerini ve Failini öğrenmesinden başlayarak iki ay           		</a:t>
          </a:r>
          <a:endParaRPr lang="tr-TR" dirty="0"/>
        </a:p>
      </dgm:t>
    </dgm:pt>
    <dgm:pt modelId="{4F924C74-6714-4B1C-A566-295ACCB2B385}" type="parTrans" cxnId="{2A7E113C-F5F2-450C-BEA9-AD306E5E41BE}">
      <dgm:prSet/>
      <dgm:spPr/>
      <dgm:t>
        <a:bodyPr/>
        <a:lstStyle/>
        <a:p>
          <a:endParaRPr lang="tr-TR"/>
        </a:p>
      </dgm:t>
    </dgm:pt>
    <dgm:pt modelId="{816E8019-125C-44DA-BAC5-6EF4ACD56180}" type="sibTrans" cxnId="{2A7E113C-F5F2-450C-BEA9-AD306E5E41BE}">
      <dgm:prSet/>
      <dgm:spPr/>
      <dgm:t>
        <a:bodyPr/>
        <a:lstStyle/>
        <a:p>
          <a:endParaRPr lang="tr-TR"/>
        </a:p>
      </dgm:t>
    </dgm:pt>
    <dgm:pt modelId="{BF7CCBB5-E076-448D-8CDE-9DAE2A9F38C8}">
      <dgm:prSet/>
      <dgm:spPr/>
      <dgm:t>
        <a:bodyPr/>
        <a:lstStyle/>
        <a:p>
          <a:pPr algn="l"/>
          <a:endParaRPr lang="tr-TR" b="0" u="sng" dirty="0" smtClean="0">
            <a:latin typeface="Times New Roman" pitchFamily="18" charset="0"/>
            <a:cs typeface="Times New Roman" pitchFamily="18" charset="0"/>
          </a:endParaRPr>
        </a:p>
      </dgm:t>
    </dgm:pt>
    <dgm:pt modelId="{5AD7A91D-8E24-45D9-B4E8-6550E81B7BA5}" type="parTrans" cxnId="{F26C7D1D-FF6C-4F65-81A6-99D6B0D08EF0}">
      <dgm:prSet/>
      <dgm:spPr/>
      <dgm:t>
        <a:bodyPr/>
        <a:lstStyle/>
        <a:p>
          <a:endParaRPr lang="tr-TR"/>
        </a:p>
      </dgm:t>
    </dgm:pt>
    <dgm:pt modelId="{8A942BC4-C060-4244-9FB1-CE85527CE161}" type="sibTrans" cxnId="{F26C7D1D-FF6C-4F65-81A6-99D6B0D08EF0}">
      <dgm:prSet/>
      <dgm:spPr/>
      <dgm:t>
        <a:bodyPr/>
        <a:lstStyle/>
        <a:p>
          <a:endParaRPr lang="tr-TR"/>
        </a:p>
      </dgm:t>
    </dgm:pt>
    <dgm:pt modelId="{52FC984D-6CA3-4E41-82B3-ED82A824EBDA}">
      <dgm:prSet/>
      <dgm:spPr/>
      <dgm:t>
        <a:bodyPr/>
        <a:lstStyle/>
        <a:p>
          <a:pPr algn="just"/>
          <a:r>
            <a:rPr lang="tr-TR" b="1" u="sng" dirty="0" smtClean="0">
              <a:latin typeface="Times New Roman" pitchFamily="18" charset="0"/>
              <a:cs typeface="Times New Roman" pitchFamily="18" charset="0"/>
            </a:rPr>
            <a:t>Görev ve Muhakeme Usulü </a:t>
          </a:r>
          <a:r>
            <a:rPr lang="tr-TR" b="0" u="none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tr-TR" b="0" dirty="0" smtClean="0">
              <a:latin typeface="Times New Roman" pitchFamily="18" charset="0"/>
              <a:cs typeface="Times New Roman" pitchFamily="18" charset="0"/>
            </a:rPr>
            <a:t>Bu Davalarla ilgili olarak Sulh Mahkemeleri görevli kılınmıştır. (</a:t>
          </a:r>
          <a:r>
            <a:rPr lang="tr-TR" b="0" i="1" dirty="0" smtClean="0">
              <a:latin typeface="Times New Roman" pitchFamily="18" charset="0"/>
              <a:cs typeface="Times New Roman" pitchFamily="18" charset="0"/>
            </a:rPr>
            <a:t>HMK m. 4 / 1/ c</a:t>
          </a:r>
          <a:r>
            <a:rPr lang="tr-TR" b="0" dirty="0" smtClean="0">
              <a:latin typeface="Times New Roman" pitchFamily="18" charset="0"/>
              <a:cs typeface="Times New Roman" pitchFamily="18" charset="0"/>
            </a:rPr>
            <a:t>). Bu Davalar, Basit Yargılama Usulüne tabidir (</a:t>
          </a:r>
          <a:r>
            <a:rPr lang="tr-TR" b="0" i="1" dirty="0" smtClean="0">
              <a:latin typeface="Times New Roman" pitchFamily="18" charset="0"/>
              <a:cs typeface="Times New Roman" pitchFamily="18" charset="0"/>
            </a:rPr>
            <a:t>HMK m. 316 /1/a).</a:t>
          </a:r>
          <a:endParaRPr lang="tr-TR" b="0" i="1" u="sng" dirty="0" smtClean="0">
            <a:latin typeface="Times New Roman" pitchFamily="18" charset="0"/>
            <a:cs typeface="Times New Roman" pitchFamily="18" charset="0"/>
          </a:endParaRPr>
        </a:p>
      </dgm:t>
    </dgm:pt>
    <dgm:pt modelId="{71A9BF68-8889-41BF-8A8E-12F77D8A085E}" type="parTrans" cxnId="{60A9FE54-CE04-4C86-8523-BA6D35CCD7A7}">
      <dgm:prSet/>
      <dgm:spPr/>
      <dgm:t>
        <a:bodyPr/>
        <a:lstStyle/>
        <a:p>
          <a:endParaRPr lang="tr-TR"/>
        </a:p>
      </dgm:t>
    </dgm:pt>
    <dgm:pt modelId="{AC1A2551-5B5F-4A75-BDCC-B74139E3297B}" type="sibTrans" cxnId="{60A9FE54-CE04-4C86-8523-BA6D35CCD7A7}">
      <dgm:prSet/>
      <dgm:spPr/>
      <dgm:t>
        <a:bodyPr/>
        <a:lstStyle/>
        <a:p>
          <a:endParaRPr lang="tr-TR"/>
        </a:p>
      </dgm:t>
    </dgm:pt>
    <dgm:pt modelId="{E487CF41-A05B-4BA9-8642-BDEF14ED6E23}">
      <dgm:prSet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tr-TR" b="0" u="none" dirty="0" smtClean="0">
              <a:latin typeface="Times New Roman" pitchFamily="18" charset="0"/>
              <a:cs typeface="Times New Roman" pitchFamily="18" charset="0"/>
            </a:rPr>
            <a:t>-Herhalde Gasp veya Saldırının  gerçekleştiği tarihten itibaren bir yıl geçmişse, Dava Hakkı düşer.</a:t>
          </a:r>
          <a:endParaRPr lang="tr-TR" dirty="0"/>
        </a:p>
      </dgm:t>
    </dgm:pt>
    <dgm:pt modelId="{E05012A3-26E5-4573-B63A-DB515BD8AAF7}" type="parTrans" cxnId="{158DF30F-EE15-48A1-9CFA-625E22108B3E}">
      <dgm:prSet/>
      <dgm:spPr/>
    </dgm:pt>
    <dgm:pt modelId="{60E2B8C5-A110-4490-ACDD-A82F449A15C3}" type="sibTrans" cxnId="{158DF30F-EE15-48A1-9CFA-625E22108B3E}">
      <dgm:prSet/>
      <dgm:spPr/>
    </dgm:pt>
    <dgm:pt modelId="{01EBF568-E17E-4AA9-ABB1-C676433ED518}" type="pres">
      <dgm:prSet presAssocID="{2B2F4C32-3CF6-4ED8-B534-D1B9CF21951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610026C-BD8D-4804-A9BD-B798F75F6DF6}" type="pres">
      <dgm:prSet presAssocID="{7AAE8A09-BF23-48F5-9F82-DB6C1E26C0E5}" presName="linNode" presStyleCnt="0"/>
      <dgm:spPr/>
    </dgm:pt>
    <dgm:pt modelId="{038A7415-8E5E-4597-8C1D-B014DBB0A1D3}" type="pres">
      <dgm:prSet presAssocID="{7AAE8A09-BF23-48F5-9F82-DB6C1E26C0E5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CBC77B-48D2-49AC-8A4B-805ECA5EC86D}" type="pres">
      <dgm:prSet presAssocID="{7AAE8A09-BF23-48F5-9F82-DB6C1E26C0E5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0A9FE54-CE04-4C86-8523-BA6D35CCD7A7}" srcId="{7AAE8A09-BF23-48F5-9F82-DB6C1E26C0E5}" destId="{52FC984D-6CA3-4E41-82B3-ED82A824EBDA}" srcOrd="3" destOrd="0" parTransId="{71A9BF68-8889-41BF-8A8E-12F77D8A085E}" sibTransId="{AC1A2551-5B5F-4A75-BDCC-B74139E3297B}"/>
    <dgm:cxn modelId="{769ACC31-F9BB-47D3-83F8-140777C11BEF}" type="presOf" srcId="{52FC984D-6CA3-4E41-82B3-ED82A824EBDA}" destId="{E4CBC77B-48D2-49AC-8A4B-805ECA5EC86D}" srcOrd="0" destOrd="3" presId="urn:microsoft.com/office/officeart/2005/8/layout/vList6"/>
    <dgm:cxn modelId="{35A091AB-3BAB-4475-9C2C-D5744A634329}" type="presOf" srcId="{BF7CCBB5-E076-448D-8CDE-9DAE2A9F38C8}" destId="{E4CBC77B-48D2-49AC-8A4B-805ECA5EC86D}" srcOrd="0" destOrd="2" presId="urn:microsoft.com/office/officeart/2005/8/layout/vList6"/>
    <dgm:cxn modelId="{158DF30F-EE15-48A1-9CFA-625E22108B3E}" srcId="{7AAE8A09-BF23-48F5-9F82-DB6C1E26C0E5}" destId="{E487CF41-A05B-4BA9-8642-BDEF14ED6E23}" srcOrd="1" destOrd="0" parTransId="{E05012A3-26E5-4573-B63A-DB515BD8AAF7}" sibTransId="{60E2B8C5-A110-4490-ACDD-A82F449A15C3}"/>
    <dgm:cxn modelId="{04A3BB47-9185-4036-87CB-B3B07394B5F7}" type="presOf" srcId="{0AC1A696-642C-4D7D-94A9-D36FEA050AE0}" destId="{E4CBC77B-48D2-49AC-8A4B-805ECA5EC86D}" srcOrd="0" destOrd="0" presId="urn:microsoft.com/office/officeart/2005/8/layout/vList6"/>
    <dgm:cxn modelId="{C1771432-7988-4AE1-92B9-9DC589DC0929}" type="presOf" srcId="{7AAE8A09-BF23-48F5-9F82-DB6C1E26C0E5}" destId="{038A7415-8E5E-4597-8C1D-B014DBB0A1D3}" srcOrd="0" destOrd="0" presId="urn:microsoft.com/office/officeart/2005/8/layout/vList6"/>
    <dgm:cxn modelId="{E3EACFEE-81E2-42F5-A471-A43CCDF30767}" type="presOf" srcId="{2B2F4C32-3CF6-4ED8-B534-D1B9CF219514}" destId="{01EBF568-E17E-4AA9-ABB1-C676433ED518}" srcOrd="0" destOrd="0" presId="urn:microsoft.com/office/officeart/2005/8/layout/vList6"/>
    <dgm:cxn modelId="{2A7E113C-F5F2-450C-BEA9-AD306E5E41BE}" srcId="{7AAE8A09-BF23-48F5-9F82-DB6C1E26C0E5}" destId="{0AC1A696-642C-4D7D-94A9-D36FEA050AE0}" srcOrd="0" destOrd="0" parTransId="{4F924C74-6714-4B1C-A566-295ACCB2B385}" sibTransId="{816E8019-125C-44DA-BAC5-6EF4ACD56180}"/>
    <dgm:cxn modelId="{4453E9C0-A75C-434F-8D46-7DE6B2E28341}" type="presOf" srcId="{E487CF41-A05B-4BA9-8642-BDEF14ED6E23}" destId="{E4CBC77B-48D2-49AC-8A4B-805ECA5EC86D}" srcOrd="0" destOrd="1" presId="urn:microsoft.com/office/officeart/2005/8/layout/vList6"/>
    <dgm:cxn modelId="{4A0AFA60-7118-4AD8-8811-F56CBAA846F7}" srcId="{2B2F4C32-3CF6-4ED8-B534-D1B9CF219514}" destId="{7AAE8A09-BF23-48F5-9F82-DB6C1E26C0E5}" srcOrd="0" destOrd="0" parTransId="{88B2B2B8-7B5A-4D2B-B74B-23E23EA9FB67}" sibTransId="{600A65C6-C67C-4F07-B5E3-A525EA740A9D}"/>
    <dgm:cxn modelId="{F26C7D1D-FF6C-4F65-81A6-99D6B0D08EF0}" srcId="{7AAE8A09-BF23-48F5-9F82-DB6C1E26C0E5}" destId="{BF7CCBB5-E076-448D-8CDE-9DAE2A9F38C8}" srcOrd="2" destOrd="0" parTransId="{5AD7A91D-8E24-45D9-B4E8-6550E81B7BA5}" sibTransId="{8A942BC4-C060-4244-9FB1-CE85527CE161}"/>
    <dgm:cxn modelId="{DC9C05CE-2324-48C9-A073-8FE8EBB54F6E}" type="presParOf" srcId="{01EBF568-E17E-4AA9-ABB1-C676433ED518}" destId="{E610026C-BD8D-4804-A9BD-B798F75F6DF6}" srcOrd="0" destOrd="0" presId="urn:microsoft.com/office/officeart/2005/8/layout/vList6"/>
    <dgm:cxn modelId="{C5A0EF04-714A-45AA-B506-9A619C254963}" type="presParOf" srcId="{E610026C-BD8D-4804-A9BD-B798F75F6DF6}" destId="{038A7415-8E5E-4597-8C1D-B014DBB0A1D3}" srcOrd="0" destOrd="0" presId="urn:microsoft.com/office/officeart/2005/8/layout/vList6"/>
    <dgm:cxn modelId="{9A200D38-4132-4F0A-BD8F-29CA004F00F6}" type="presParOf" srcId="{E610026C-BD8D-4804-A9BD-B798F75F6DF6}" destId="{E4CBC77B-48D2-49AC-8A4B-805ECA5EC86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4029E3B-97A2-4D35-B467-ADCCE96865E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80AB85E-6AF1-4CA1-A76B-F25B6A22D313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 Davası</a:t>
          </a:r>
        </a:p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tr-T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TMK. m. 982</a:t>
          </a:r>
          <a:r>
            <a:rPr lang="tr-TR" b="1" dirty="0" smtClean="0">
              <a:solidFill>
                <a:schemeClr val="tx1"/>
              </a:solidFill>
            </a:rPr>
            <a:t>) </a:t>
          </a:r>
          <a:r>
            <a:rPr lang="tr-TR" b="1" dirty="0" smtClean="0"/>
            <a:t>            </a:t>
          </a:r>
          <a:endParaRPr lang="tr-TR" b="1" dirty="0"/>
        </a:p>
      </dgm:t>
    </dgm:pt>
    <dgm:pt modelId="{D11B59DD-D1EC-4464-BF6D-E7D30D0896B2}" type="parTrans" cxnId="{014ABE68-F02A-45C5-93CD-19E94288EFC3}">
      <dgm:prSet/>
      <dgm:spPr/>
      <dgm:t>
        <a:bodyPr/>
        <a:lstStyle/>
        <a:p>
          <a:endParaRPr lang="tr-TR"/>
        </a:p>
      </dgm:t>
    </dgm:pt>
    <dgm:pt modelId="{662C91F0-295B-4BC0-9929-377D4A30A50C}" type="sibTrans" cxnId="{014ABE68-F02A-45C5-93CD-19E94288EFC3}">
      <dgm:prSet/>
      <dgm:spPr/>
      <dgm:t>
        <a:bodyPr/>
        <a:lstStyle/>
        <a:p>
          <a:endParaRPr lang="tr-TR"/>
        </a:p>
      </dgm:t>
    </dgm:pt>
    <dgm:pt modelId="{D5013BA7-0FD9-4478-81A7-8D93743A5724}">
      <dgm:prSet phldrT="[Metin]"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Zilyetliği gasp edilen kimse, Gasıptan, Malın geri verilmesini Dava yolu ile talep edebilir.  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15037903-8C88-44B4-BB91-0FD692CD15C5}" type="parTrans" cxnId="{4F93B3C2-6EDE-469A-94A2-498EB81EF571}">
      <dgm:prSet/>
      <dgm:spPr/>
      <dgm:t>
        <a:bodyPr/>
        <a:lstStyle/>
        <a:p>
          <a:endParaRPr lang="tr-TR"/>
        </a:p>
      </dgm:t>
    </dgm:pt>
    <dgm:pt modelId="{422DA3A1-3F45-43E7-B401-4F466F4C85FA}" type="sibTrans" cxnId="{4F93B3C2-6EDE-469A-94A2-498EB81EF571}">
      <dgm:prSet/>
      <dgm:spPr/>
      <dgm:t>
        <a:bodyPr/>
        <a:lstStyle/>
        <a:p>
          <a:endParaRPr lang="tr-TR"/>
        </a:p>
      </dgm:t>
    </dgm:pt>
    <dgm:pt modelId="{15EC7E56-29FA-486C-B676-E31D23DCE879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Tazminat Davası         (</a:t>
          </a:r>
          <a:r>
            <a:rPr lang="tr-TR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TBK. m. 49</a:t>
          </a:r>
          <a:r>
            <a:rPr lang="tr-T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616479-0050-4BF2-A433-82F481A6772A}" type="parTrans" cxnId="{6D6B5F7A-5CA7-417D-A96F-84D8A80E2766}">
      <dgm:prSet/>
      <dgm:spPr/>
      <dgm:t>
        <a:bodyPr/>
        <a:lstStyle/>
        <a:p>
          <a:endParaRPr lang="tr-TR"/>
        </a:p>
      </dgm:t>
    </dgm:pt>
    <dgm:pt modelId="{F7C2DD25-940F-4026-AA98-2169A0762417}" type="sibTrans" cxnId="{6D6B5F7A-5CA7-417D-A96F-84D8A80E2766}">
      <dgm:prSet/>
      <dgm:spPr/>
      <dgm:t>
        <a:bodyPr/>
        <a:lstStyle/>
        <a:p>
          <a:endParaRPr lang="tr-TR"/>
        </a:p>
      </dgm:t>
    </dgm:pt>
    <dgm:pt modelId="{61F748C3-1572-4D0F-953D-E3CD1AC4BF35}">
      <dgm:prSet phldrT="[Metin]"/>
      <dgm:spPr/>
      <dgm:t>
        <a:bodyPr/>
        <a:lstStyle/>
        <a:p>
          <a:pPr algn="just"/>
          <a:r>
            <a:rPr lang="tr-TR" b="0" dirty="0" smtClean="0">
              <a:latin typeface="Times New Roman" pitchFamily="18" charset="0"/>
              <a:cs typeface="Times New Roman" pitchFamily="18" charset="0"/>
            </a:rPr>
            <a:t>İster Geri Verme Talebiyle bir arada yapılsın ister Bağımsız bir Dava şeklinde olsun, Haksız Fiil Kurallarına dayanılarak Tazminat talep edilebilir.</a:t>
          </a:r>
          <a:endParaRPr lang="tr-TR" b="0" dirty="0">
            <a:latin typeface="Times New Roman" pitchFamily="18" charset="0"/>
            <a:cs typeface="Times New Roman" pitchFamily="18" charset="0"/>
          </a:endParaRPr>
        </a:p>
      </dgm:t>
    </dgm:pt>
    <dgm:pt modelId="{FAE5C5C6-B1C8-47FE-BE93-C5D77C9DFECA}" type="parTrans" cxnId="{3BFFD769-583B-4037-A2CF-F080291359C1}">
      <dgm:prSet/>
      <dgm:spPr/>
      <dgm:t>
        <a:bodyPr/>
        <a:lstStyle/>
        <a:p>
          <a:endParaRPr lang="tr-TR"/>
        </a:p>
      </dgm:t>
    </dgm:pt>
    <dgm:pt modelId="{E726EA2B-BFF2-484C-9E8D-13E4297B9E36}" type="sibTrans" cxnId="{3BFFD769-583B-4037-A2CF-F080291359C1}">
      <dgm:prSet/>
      <dgm:spPr/>
      <dgm:t>
        <a:bodyPr/>
        <a:lstStyle/>
        <a:p>
          <a:endParaRPr lang="tr-TR"/>
        </a:p>
      </dgm:t>
    </dgm:pt>
    <dgm:pt modelId="{5F4EEBBC-CF45-403D-9F9B-D32420007BBF}" type="pres">
      <dgm:prSet presAssocID="{34029E3B-97A2-4D35-B467-ADCCE96865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11B40F7-3EBC-4FB9-8684-95278D4675A1}" type="pres">
      <dgm:prSet presAssocID="{180AB85E-6AF1-4CA1-A76B-F25B6A22D313}" presName="linNode" presStyleCnt="0"/>
      <dgm:spPr/>
    </dgm:pt>
    <dgm:pt modelId="{6A923470-C5E1-4280-8C8A-30C0AC095E96}" type="pres">
      <dgm:prSet presAssocID="{180AB85E-6AF1-4CA1-A76B-F25B6A22D313}" presName="parentText" presStyleLbl="node1" presStyleIdx="0" presStyleCnt="2" custScaleX="87429" custScaleY="80642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7394A2-9356-4338-BECC-BC049117F6A0}" type="pres">
      <dgm:prSet presAssocID="{180AB85E-6AF1-4CA1-A76B-F25B6A22D313}" presName="descendantText" presStyleLbl="alignAccFollowNode1" presStyleIdx="0" presStyleCnt="2" custScaleX="99306" custScaleY="11238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F817CD-9169-4D19-87CE-1677936D7A79}" type="pres">
      <dgm:prSet presAssocID="{662C91F0-295B-4BC0-9929-377D4A30A50C}" presName="sp" presStyleCnt="0"/>
      <dgm:spPr/>
    </dgm:pt>
    <dgm:pt modelId="{AC09F57F-0012-4807-9A2E-986B52F346EA}" type="pres">
      <dgm:prSet presAssocID="{15EC7E56-29FA-486C-B676-E31D23DCE879}" presName="linNode" presStyleCnt="0"/>
      <dgm:spPr/>
    </dgm:pt>
    <dgm:pt modelId="{07C622C5-991C-4E8A-BC2B-C9430D86FC58}" type="pres">
      <dgm:prSet presAssocID="{15EC7E56-29FA-486C-B676-E31D23DCE879}" presName="parentText" presStyleLbl="node1" presStyleIdx="1" presStyleCnt="2" custScaleX="87429" custScaleY="8690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DAA5BB-951C-42A2-A895-170CF4DA652F}" type="pres">
      <dgm:prSet presAssocID="{15EC7E56-29FA-486C-B676-E31D23DCE87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D6B5F7A-5CA7-417D-A96F-84D8A80E2766}" srcId="{34029E3B-97A2-4D35-B467-ADCCE96865E4}" destId="{15EC7E56-29FA-486C-B676-E31D23DCE879}" srcOrd="1" destOrd="0" parTransId="{00616479-0050-4BF2-A433-82F481A6772A}" sibTransId="{F7C2DD25-940F-4026-AA98-2169A0762417}"/>
    <dgm:cxn modelId="{4F93B3C2-6EDE-469A-94A2-498EB81EF571}" srcId="{180AB85E-6AF1-4CA1-A76B-F25B6A22D313}" destId="{D5013BA7-0FD9-4478-81A7-8D93743A5724}" srcOrd="0" destOrd="0" parTransId="{15037903-8C88-44B4-BB91-0FD692CD15C5}" sibTransId="{422DA3A1-3F45-43E7-B401-4F466F4C85FA}"/>
    <dgm:cxn modelId="{B26DBB4F-275D-48CA-9B00-25CE982D1AE0}" type="presOf" srcId="{15EC7E56-29FA-486C-B676-E31D23DCE879}" destId="{07C622C5-991C-4E8A-BC2B-C9430D86FC58}" srcOrd="0" destOrd="0" presId="urn:microsoft.com/office/officeart/2005/8/layout/vList5"/>
    <dgm:cxn modelId="{3BFFD769-583B-4037-A2CF-F080291359C1}" srcId="{15EC7E56-29FA-486C-B676-E31D23DCE879}" destId="{61F748C3-1572-4D0F-953D-E3CD1AC4BF35}" srcOrd="0" destOrd="0" parTransId="{FAE5C5C6-B1C8-47FE-BE93-C5D77C9DFECA}" sibTransId="{E726EA2B-BFF2-484C-9E8D-13E4297B9E36}"/>
    <dgm:cxn modelId="{014ABE68-F02A-45C5-93CD-19E94288EFC3}" srcId="{34029E3B-97A2-4D35-B467-ADCCE96865E4}" destId="{180AB85E-6AF1-4CA1-A76B-F25B6A22D313}" srcOrd="0" destOrd="0" parTransId="{D11B59DD-D1EC-4464-BF6D-E7D30D0896B2}" sibTransId="{662C91F0-295B-4BC0-9929-377D4A30A50C}"/>
    <dgm:cxn modelId="{F502D8CD-1F18-428D-A05F-26F7D921B99E}" type="presOf" srcId="{D5013BA7-0FD9-4478-81A7-8D93743A5724}" destId="{CC7394A2-9356-4338-BECC-BC049117F6A0}" srcOrd="0" destOrd="0" presId="urn:microsoft.com/office/officeart/2005/8/layout/vList5"/>
    <dgm:cxn modelId="{CD40C804-B98C-4C6B-9B2C-463433B1825C}" type="presOf" srcId="{180AB85E-6AF1-4CA1-A76B-F25B6A22D313}" destId="{6A923470-C5E1-4280-8C8A-30C0AC095E96}" srcOrd="0" destOrd="0" presId="urn:microsoft.com/office/officeart/2005/8/layout/vList5"/>
    <dgm:cxn modelId="{81D9DAA0-A004-4DB8-BAB5-B6DBF59CD8F3}" type="presOf" srcId="{34029E3B-97A2-4D35-B467-ADCCE96865E4}" destId="{5F4EEBBC-CF45-403D-9F9B-D32420007BBF}" srcOrd="0" destOrd="0" presId="urn:microsoft.com/office/officeart/2005/8/layout/vList5"/>
    <dgm:cxn modelId="{7BC60E01-1622-4D6C-A154-8391EE8440C4}" type="presOf" srcId="{61F748C3-1572-4D0F-953D-E3CD1AC4BF35}" destId="{D6DAA5BB-951C-42A2-A895-170CF4DA652F}" srcOrd="0" destOrd="0" presId="urn:microsoft.com/office/officeart/2005/8/layout/vList5"/>
    <dgm:cxn modelId="{06D59965-C53E-4D50-89E9-6B117E849FFF}" type="presParOf" srcId="{5F4EEBBC-CF45-403D-9F9B-D32420007BBF}" destId="{411B40F7-3EBC-4FB9-8684-95278D4675A1}" srcOrd="0" destOrd="0" presId="urn:microsoft.com/office/officeart/2005/8/layout/vList5"/>
    <dgm:cxn modelId="{5FA45366-4356-4F7A-9200-2260F5E1EB6E}" type="presParOf" srcId="{411B40F7-3EBC-4FB9-8684-95278D4675A1}" destId="{6A923470-C5E1-4280-8C8A-30C0AC095E96}" srcOrd="0" destOrd="0" presId="urn:microsoft.com/office/officeart/2005/8/layout/vList5"/>
    <dgm:cxn modelId="{18F4ADD3-9751-45D2-B5B3-5B08FDADD85E}" type="presParOf" srcId="{411B40F7-3EBC-4FB9-8684-95278D4675A1}" destId="{CC7394A2-9356-4338-BECC-BC049117F6A0}" srcOrd="1" destOrd="0" presId="urn:microsoft.com/office/officeart/2005/8/layout/vList5"/>
    <dgm:cxn modelId="{5D8F7A95-6F6B-4C53-82BC-DEEE366A94FD}" type="presParOf" srcId="{5F4EEBBC-CF45-403D-9F9B-D32420007BBF}" destId="{50F817CD-9169-4D19-87CE-1677936D7A79}" srcOrd="1" destOrd="0" presId="urn:microsoft.com/office/officeart/2005/8/layout/vList5"/>
    <dgm:cxn modelId="{94715903-8FA3-434F-ACB3-84979E5671C1}" type="presParOf" srcId="{5F4EEBBC-CF45-403D-9F9B-D32420007BBF}" destId="{AC09F57F-0012-4807-9A2E-986B52F346EA}" srcOrd="2" destOrd="0" presId="urn:microsoft.com/office/officeart/2005/8/layout/vList5"/>
    <dgm:cxn modelId="{06A34492-3AFB-4D7E-B84B-C8529D32CDD9}" type="presParOf" srcId="{AC09F57F-0012-4807-9A2E-986B52F346EA}" destId="{07C622C5-991C-4E8A-BC2B-C9430D86FC58}" srcOrd="0" destOrd="0" presId="urn:microsoft.com/office/officeart/2005/8/layout/vList5"/>
    <dgm:cxn modelId="{33084E2F-5C65-4092-BE14-892A68EEA019}" type="presParOf" srcId="{AC09F57F-0012-4807-9A2E-986B52F346EA}" destId="{D6DAA5BB-951C-42A2-A895-170CF4DA65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FFC183-44AC-4395-A478-EC5953791DA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978EDD9-1526-4D51-98A5-A8014E388B4E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         </a:t>
          </a:r>
        </a:p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m. 983/f. 2 </a:t>
          </a:r>
          <a:endParaRPr lang="tr-TR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90CEA8-9FD1-4F24-8927-74CA2D59C409}" type="parTrans" cxnId="{6227BF46-3ADC-4300-9495-A3D4E302F819}">
      <dgm:prSet/>
      <dgm:spPr/>
      <dgm:t>
        <a:bodyPr/>
        <a:lstStyle/>
        <a:p>
          <a:endParaRPr lang="tr-TR"/>
        </a:p>
      </dgm:t>
    </dgm:pt>
    <dgm:pt modelId="{E249AB58-1AAF-40B8-95F5-53B32BB98587}" type="sibTrans" cxnId="{6227BF46-3ADC-4300-9495-A3D4E302F819}">
      <dgm:prSet/>
      <dgm:spPr/>
      <dgm:t>
        <a:bodyPr/>
        <a:lstStyle/>
        <a:p>
          <a:endParaRPr lang="tr-TR"/>
        </a:p>
      </dgm:t>
    </dgm:pt>
    <dgm:pt modelId="{CF2BA322-1D6C-4370-BE3C-98406F9C6187}">
      <dgm:prSet phldrT="[Metin]" custT="1"/>
      <dgm:spPr/>
      <dgm:t>
        <a:bodyPr/>
        <a:lstStyle/>
        <a:p>
          <a:pPr algn="just"/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Zilyetliği saldırıya uğrayan kimse, bu </a:t>
          </a:r>
          <a:r>
            <a:rPr lang="tr-TR" sz="2400" b="1" dirty="0" smtClean="0">
              <a:latin typeface="Times New Roman" pitchFamily="18" charset="0"/>
              <a:cs typeface="Times New Roman" pitchFamily="18" charset="0"/>
            </a:rPr>
            <a:t>Saldırıya Son Verilmesini</a:t>
          </a:r>
          <a:r>
            <a:rPr lang="tr-TR" sz="24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dava edebilir.</a:t>
          </a:r>
          <a:endParaRPr lang="tr-TR" sz="2400" b="0" dirty="0">
            <a:latin typeface="Times New Roman" pitchFamily="18" charset="0"/>
            <a:cs typeface="Times New Roman" pitchFamily="18" charset="0"/>
          </a:endParaRPr>
        </a:p>
      </dgm:t>
    </dgm:pt>
    <dgm:pt modelId="{6D0009F2-774D-4DFE-ABA6-6E9C6BA988C8}" type="parTrans" cxnId="{E1C34C0A-0A74-47EB-8F78-96ED06CCD6D5}">
      <dgm:prSet/>
      <dgm:spPr/>
      <dgm:t>
        <a:bodyPr/>
        <a:lstStyle/>
        <a:p>
          <a:endParaRPr lang="tr-TR"/>
        </a:p>
      </dgm:t>
    </dgm:pt>
    <dgm:pt modelId="{D8E891C4-75EC-4E04-A9CC-D46AE7D0F6EE}" type="sibTrans" cxnId="{E1C34C0A-0A74-47EB-8F78-96ED06CCD6D5}">
      <dgm:prSet/>
      <dgm:spPr/>
      <dgm:t>
        <a:bodyPr/>
        <a:lstStyle/>
        <a:p>
          <a:endParaRPr lang="tr-TR"/>
        </a:p>
      </dgm:t>
    </dgm:pt>
    <dgm:pt modelId="{66EFAEAA-0898-4E4B-BF57-726D6E5EE13B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983/f. 2</a:t>
          </a:r>
          <a:r>
            <a:rPr lang="tr-TR" dirty="0" smtClean="0">
              <a:solidFill>
                <a:schemeClr val="tx1"/>
              </a:solidFill>
            </a:rPr>
            <a:t> </a:t>
          </a:r>
          <a:endParaRPr lang="tr-TR" dirty="0">
            <a:solidFill>
              <a:schemeClr val="tx1"/>
            </a:solidFill>
          </a:endParaRPr>
        </a:p>
      </dgm:t>
    </dgm:pt>
    <dgm:pt modelId="{5A6C85A2-5BBD-417F-AE08-1E93CF8357EF}" type="parTrans" cxnId="{1B79A028-DB09-4324-94E8-A6C048CCCBE7}">
      <dgm:prSet/>
      <dgm:spPr/>
      <dgm:t>
        <a:bodyPr/>
        <a:lstStyle/>
        <a:p>
          <a:endParaRPr lang="tr-TR"/>
        </a:p>
      </dgm:t>
    </dgm:pt>
    <dgm:pt modelId="{20BC8CE7-29A6-410B-AD50-E93037072C41}" type="sibTrans" cxnId="{1B79A028-DB09-4324-94E8-A6C048CCCBE7}">
      <dgm:prSet/>
      <dgm:spPr/>
      <dgm:t>
        <a:bodyPr/>
        <a:lstStyle/>
        <a:p>
          <a:endParaRPr lang="tr-TR"/>
        </a:p>
      </dgm:t>
    </dgm:pt>
    <dgm:pt modelId="{427A0F93-5504-483A-BC30-6F2FA33AE481}">
      <dgm:prSet phldrT="[Metin]" custT="1"/>
      <dgm:spPr/>
      <dgm:t>
        <a:bodyPr/>
        <a:lstStyle/>
        <a:p>
          <a:pPr algn="just"/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Saldırının sona ermesine veya erdirilmesine rağmen yenilenecek nitelikte ise,  </a:t>
          </a:r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Davacı,  </a:t>
          </a:r>
          <a:r>
            <a:rPr lang="tr-TR" sz="2400" b="1" dirty="0" smtClean="0">
              <a:latin typeface="Times New Roman" pitchFamily="18" charset="0"/>
              <a:cs typeface="Times New Roman" pitchFamily="18" charset="0"/>
            </a:rPr>
            <a:t>Saldırı Sebebinin Önlenmesini </a:t>
          </a:r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de talep edebilir.</a:t>
          </a:r>
          <a:endParaRPr lang="tr-TR" sz="2400" b="0" dirty="0">
            <a:latin typeface="Times New Roman" pitchFamily="18" charset="0"/>
            <a:cs typeface="Times New Roman" pitchFamily="18" charset="0"/>
          </a:endParaRPr>
        </a:p>
      </dgm:t>
    </dgm:pt>
    <dgm:pt modelId="{596A93DB-C3CF-447D-A986-D47EBC27280A}" type="parTrans" cxnId="{BB6269F9-A784-4CAB-94DC-325DDE481B43}">
      <dgm:prSet/>
      <dgm:spPr/>
      <dgm:t>
        <a:bodyPr/>
        <a:lstStyle/>
        <a:p>
          <a:endParaRPr lang="tr-TR"/>
        </a:p>
      </dgm:t>
    </dgm:pt>
    <dgm:pt modelId="{6B4F12AF-BE7A-4C9F-B0DB-DFB2EB13EA2E}" type="sibTrans" cxnId="{BB6269F9-A784-4CAB-94DC-325DDE481B43}">
      <dgm:prSet/>
      <dgm:spPr/>
      <dgm:t>
        <a:bodyPr/>
        <a:lstStyle/>
        <a:p>
          <a:endParaRPr lang="tr-TR"/>
        </a:p>
      </dgm:t>
    </dgm:pt>
    <dgm:pt modelId="{58688B33-8AA6-4A0B-B8C0-438D3A383224}">
      <dgm:prSet phldrT="[Metin]"/>
      <dgm:spPr/>
      <dgm:t>
        <a:bodyPr/>
        <a:lstStyle/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r>
            <a: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983/f. 2</a:t>
          </a:r>
          <a:endParaRPr lang="tr-TR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025FA9-5338-448D-9537-B4F8DD28B607}" type="parTrans" cxnId="{DEB99464-645E-4613-BFE0-72C1217D3362}">
      <dgm:prSet/>
      <dgm:spPr/>
      <dgm:t>
        <a:bodyPr/>
        <a:lstStyle/>
        <a:p>
          <a:endParaRPr lang="tr-TR"/>
        </a:p>
      </dgm:t>
    </dgm:pt>
    <dgm:pt modelId="{40396732-BC1E-46E4-952F-F711B75315AA}" type="sibTrans" cxnId="{DEB99464-645E-4613-BFE0-72C1217D3362}">
      <dgm:prSet/>
      <dgm:spPr/>
      <dgm:t>
        <a:bodyPr/>
        <a:lstStyle/>
        <a:p>
          <a:endParaRPr lang="tr-TR"/>
        </a:p>
      </dgm:t>
    </dgm:pt>
    <dgm:pt modelId="{6179C398-E826-4AE2-AD08-E7445B6E06A2}">
      <dgm:prSet phldrT="[Metin]" custT="1"/>
      <dgm:spPr/>
      <dgm:t>
        <a:bodyPr/>
        <a:lstStyle/>
        <a:p>
          <a:pPr algn="just"/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Saldırıdan doğan </a:t>
          </a:r>
          <a:r>
            <a:rPr lang="tr-TR" sz="2400" b="1" dirty="0" smtClean="0">
              <a:latin typeface="Times New Roman" pitchFamily="18" charset="0"/>
              <a:cs typeface="Times New Roman" pitchFamily="18" charset="0"/>
            </a:rPr>
            <a:t>Zararın Tazminini </a:t>
          </a:r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de </a:t>
          </a:r>
          <a:r>
            <a:rPr lang="tr-TR" sz="2400" b="1" dirty="0" smtClean="0">
              <a:latin typeface="Times New Roman" pitchFamily="18" charset="0"/>
              <a:cs typeface="Times New Roman" pitchFamily="18" charset="0"/>
            </a:rPr>
            <a:t>Haksız Fiil Hükümlerine </a:t>
          </a:r>
          <a:r>
            <a:rPr lang="tr-TR" sz="2400" b="0" dirty="0" smtClean="0">
              <a:latin typeface="Times New Roman" pitchFamily="18" charset="0"/>
              <a:cs typeface="Times New Roman" pitchFamily="18" charset="0"/>
            </a:rPr>
            <a:t>dayanarak talep edebilir.</a:t>
          </a:r>
          <a:endParaRPr lang="tr-TR" sz="2400" b="0" dirty="0">
            <a:latin typeface="Times New Roman" pitchFamily="18" charset="0"/>
            <a:cs typeface="Times New Roman" pitchFamily="18" charset="0"/>
          </a:endParaRPr>
        </a:p>
      </dgm:t>
    </dgm:pt>
    <dgm:pt modelId="{29E30658-9889-4D2C-80AD-C77CFA42F104}" type="parTrans" cxnId="{70423365-3FEE-4E3E-822C-A054CD9299EC}">
      <dgm:prSet/>
      <dgm:spPr/>
      <dgm:t>
        <a:bodyPr/>
        <a:lstStyle/>
        <a:p>
          <a:endParaRPr lang="tr-TR"/>
        </a:p>
      </dgm:t>
    </dgm:pt>
    <dgm:pt modelId="{E67F901D-FAE8-44A7-84D4-589A55EB757F}" type="sibTrans" cxnId="{70423365-3FEE-4E3E-822C-A054CD9299EC}">
      <dgm:prSet/>
      <dgm:spPr/>
      <dgm:t>
        <a:bodyPr/>
        <a:lstStyle/>
        <a:p>
          <a:endParaRPr lang="tr-TR"/>
        </a:p>
      </dgm:t>
    </dgm:pt>
    <dgm:pt modelId="{269D53E0-0963-40D9-A6F4-39D73B2A6CF8}" type="pres">
      <dgm:prSet presAssocID="{C1FFC183-44AC-4395-A478-EC5953791D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4AB26AC-5692-45BA-89C0-FCD4A0DDB757}" type="pres">
      <dgm:prSet presAssocID="{E978EDD9-1526-4D51-98A5-A8014E388B4E}" presName="linNode" presStyleCnt="0"/>
      <dgm:spPr/>
    </dgm:pt>
    <dgm:pt modelId="{DA7A7DAB-EAB2-4AD7-B4E3-BDDD1AE82FD8}" type="pres">
      <dgm:prSet presAssocID="{E978EDD9-1526-4D51-98A5-A8014E388B4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C081BC-5492-4E10-A2E8-CDA9AC657EF1}" type="pres">
      <dgm:prSet presAssocID="{E978EDD9-1526-4D51-98A5-A8014E388B4E}" presName="descendantText" presStyleLbl="alignAccFollowNode1" presStyleIdx="0" presStyleCnt="3" custLinFactNeighborX="-2103" custLinFactNeighborY="33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D079FD-D4F9-4076-B6AD-227AE012453E}" type="pres">
      <dgm:prSet presAssocID="{E249AB58-1AAF-40B8-95F5-53B32BB98587}" presName="sp" presStyleCnt="0"/>
      <dgm:spPr/>
    </dgm:pt>
    <dgm:pt modelId="{10CB8269-9CE6-48B0-9966-9391BAA94C52}" type="pres">
      <dgm:prSet presAssocID="{66EFAEAA-0898-4E4B-BF57-726D6E5EE13B}" presName="linNode" presStyleCnt="0"/>
      <dgm:spPr/>
    </dgm:pt>
    <dgm:pt modelId="{2BF0D81B-E04C-40C8-A28A-FA3AA0BD0FEF}" type="pres">
      <dgm:prSet presAssocID="{66EFAEAA-0898-4E4B-BF57-726D6E5EE13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6BA227-CE30-41B9-82F1-C97A3217E500}" type="pres">
      <dgm:prSet presAssocID="{66EFAEAA-0898-4E4B-BF57-726D6E5EE13B}" presName="descendantText" presStyleLbl="alignAccFollowNode1" presStyleIdx="1" presStyleCnt="3" custScaleY="139087" custLinFactNeighborX="406" custLinFactNeighborY="-72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C9DAED-363A-445B-A8B7-C0878E88EBEB}" type="pres">
      <dgm:prSet presAssocID="{20BC8CE7-29A6-410B-AD50-E93037072C41}" presName="sp" presStyleCnt="0"/>
      <dgm:spPr/>
    </dgm:pt>
    <dgm:pt modelId="{470CA8FC-B877-4475-BC22-41544EF669CC}" type="pres">
      <dgm:prSet presAssocID="{58688B33-8AA6-4A0B-B8C0-438D3A383224}" presName="linNode" presStyleCnt="0"/>
      <dgm:spPr/>
    </dgm:pt>
    <dgm:pt modelId="{A3ED21B1-2C33-4C8F-8EC3-E807EB7B207F}" type="pres">
      <dgm:prSet presAssocID="{58688B33-8AA6-4A0B-B8C0-438D3A383224}" presName="parentText" presStyleLbl="node1" presStyleIdx="2" presStyleCnt="3" custLinFactNeighborX="-543" custLinFactNeighborY="145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94A9DE-2D43-4E4F-BEB1-4750CB470E09}" type="pres">
      <dgm:prSet presAssocID="{58688B33-8AA6-4A0B-B8C0-438D3A383224}" presName="descendantText" presStyleLbl="alignAccFollowNode1" presStyleIdx="2" presStyleCnt="3" custLinFactNeighborX="308" custLinFactNeighborY="-46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A1D1834-D636-42C9-B4FE-382B069DA245}" type="presOf" srcId="{6179C398-E826-4AE2-AD08-E7445B6E06A2}" destId="{5E94A9DE-2D43-4E4F-BEB1-4750CB470E09}" srcOrd="0" destOrd="0" presId="urn:microsoft.com/office/officeart/2005/8/layout/vList5"/>
    <dgm:cxn modelId="{37F932EC-085E-47FD-BA9D-68ACE4647E85}" type="presOf" srcId="{C1FFC183-44AC-4395-A478-EC5953791DA3}" destId="{269D53E0-0963-40D9-A6F4-39D73B2A6CF8}" srcOrd="0" destOrd="0" presId="urn:microsoft.com/office/officeart/2005/8/layout/vList5"/>
    <dgm:cxn modelId="{6227BF46-3ADC-4300-9495-A3D4E302F819}" srcId="{C1FFC183-44AC-4395-A478-EC5953791DA3}" destId="{E978EDD9-1526-4D51-98A5-A8014E388B4E}" srcOrd="0" destOrd="0" parTransId="{5790CEA8-9FD1-4F24-8927-74CA2D59C409}" sibTransId="{E249AB58-1AAF-40B8-95F5-53B32BB98587}"/>
    <dgm:cxn modelId="{BB6269F9-A784-4CAB-94DC-325DDE481B43}" srcId="{66EFAEAA-0898-4E4B-BF57-726D6E5EE13B}" destId="{427A0F93-5504-483A-BC30-6F2FA33AE481}" srcOrd="0" destOrd="0" parTransId="{596A93DB-C3CF-447D-A986-D47EBC27280A}" sibTransId="{6B4F12AF-BE7A-4C9F-B0DB-DFB2EB13EA2E}"/>
    <dgm:cxn modelId="{70423365-3FEE-4E3E-822C-A054CD9299EC}" srcId="{58688B33-8AA6-4A0B-B8C0-438D3A383224}" destId="{6179C398-E826-4AE2-AD08-E7445B6E06A2}" srcOrd="0" destOrd="0" parTransId="{29E30658-9889-4D2C-80AD-C77CFA42F104}" sibTransId="{E67F901D-FAE8-44A7-84D4-589A55EB757F}"/>
    <dgm:cxn modelId="{EB834C3D-396D-4A4D-AE1A-AD7006172F83}" type="presOf" srcId="{58688B33-8AA6-4A0B-B8C0-438D3A383224}" destId="{A3ED21B1-2C33-4C8F-8EC3-E807EB7B207F}" srcOrd="0" destOrd="0" presId="urn:microsoft.com/office/officeart/2005/8/layout/vList5"/>
    <dgm:cxn modelId="{DEB99464-645E-4613-BFE0-72C1217D3362}" srcId="{C1FFC183-44AC-4395-A478-EC5953791DA3}" destId="{58688B33-8AA6-4A0B-B8C0-438D3A383224}" srcOrd="2" destOrd="0" parTransId="{AA025FA9-5338-448D-9537-B4F8DD28B607}" sibTransId="{40396732-BC1E-46E4-952F-F711B75315AA}"/>
    <dgm:cxn modelId="{B8FD13E1-A401-4DD8-898D-CE62A575DE98}" type="presOf" srcId="{427A0F93-5504-483A-BC30-6F2FA33AE481}" destId="{056BA227-CE30-41B9-82F1-C97A3217E500}" srcOrd="0" destOrd="0" presId="urn:microsoft.com/office/officeart/2005/8/layout/vList5"/>
    <dgm:cxn modelId="{1B79A028-DB09-4324-94E8-A6C048CCCBE7}" srcId="{C1FFC183-44AC-4395-A478-EC5953791DA3}" destId="{66EFAEAA-0898-4E4B-BF57-726D6E5EE13B}" srcOrd="1" destOrd="0" parTransId="{5A6C85A2-5BBD-417F-AE08-1E93CF8357EF}" sibTransId="{20BC8CE7-29A6-410B-AD50-E93037072C41}"/>
    <dgm:cxn modelId="{E8A2187F-993E-406B-8923-9B2B1AA0AC3F}" type="presOf" srcId="{E978EDD9-1526-4D51-98A5-A8014E388B4E}" destId="{DA7A7DAB-EAB2-4AD7-B4E3-BDDD1AE82FD8}" srcOrd="0" destOrd="0" presId="urn:microsoft.com/office/officeart/2005/8/layout/vList5"/>
    <dgm:cxn modelId="{B2A8A151-0DDC-4980-9C18-7F68F7CECD34}" type="presOf" srcId="{66EFAEAA-0898-4E4B-BF57-726D6E5EE13B}" destId="{2BF0D81B-E04C-40C8-A28A-FA3AA0BD0FEF}" srcOrd="0" destOrd="0" presId="urn:microsoft.com/office/officeart/2005/8/layout/vList5"/>
    <dgm:cxn modelId="{7B197425-9EB1-47E3-9B57-E90B15E9ECEE}" type="presOf" srcId="{CF2BA322-1D6C-4370-BE3C-98406F9C6187}" destId="{36C081BC-5492-4E10-A2E8-CDA9AC657EF1}" srcOrd="0" destOrd="0" presId="urn:microsoft.com/office/officeart/2005/8/layout/vList5"/>
    <dgm:cxn modelId="{E1C34C0A-0A74-47EB-8F78-96ED06CCD6D5}" srcId="{E978EDD9-1526-4D51-98A5-A8014E388B4E}" destId="{CF2BA322-1D6C-4370-BE3C-98406F9C6187}" srcOrd="0" destOrd="0" parTransId="{6D0009F2-774D-4DFE-ABA6-6E9C6BA988C8}" sibTransId="{D8E891C4-75EC-4E04-A9CC-D46AE7D0F6EE}"/>
    <dgm:cxn modelId="{50D6BA24-0E3B-409E-BB89-740505D4EC42}" type="presParOf" srcId="{269D53E0-0963-40D9-A6F4-39D73B2A6CF8}" destId="{F4AB26AC-5692-45BA-89C0-FCD4A0DDB757}" srcOrd="0" destOrd="0" presId="urn:microsoft.com/office/officeart/2005/8/layout/vList5"/>
    <dgm:cxn modelId="{D51A77DB-40F0-4EA3-B5F6-643E0F86BC76}" type="presParOf" srcId="{F4AB26AC-5692-45BA-89C0-FCD4A0DDB757}" destId="{DA7A7DAB-EAB2-4AD7-B4E3-BDDD1AE82FD8}" srcOrd="0" destOrd="0" presId="urn:microsoft.com/office/officeart/2005/8/layout/vList5"/>
    <dgm:cxn modelId="{BBD39C79-E40A-4BCE-8967-845BFCFF8E8E}" type="presParOf" srcId="{F4AB26AC-5692-45BA-89C0-FCD4A0DDB757}" destId="{36C081BC-5492-4E10-A2E8-CDA9AC657EF1}" srcOrd="1" destOrd="0" presId="urn:microsoft.com/office/officeart/2005/8/layout/vList5"/>
    <dgm:cxn modelId="{69781254-DE78-4CBA-B1A3-1C95F69EC9D8}" type="presParOf" srcId="{269D53E0-0963-40D9-A6F4-39D73B2A6CF8}" destId="{43D079FD-D4F9-4076-B6AD-227AE012453E}" srcOrd="1" destOrd="0" presId="urn:microsoft.com/office/officeart/2005/8/layout/vList5"/>
    <dgm:cxn modelId="{710D5678-D817-4CD1-9D49-9DA41F8639DE}" type="presParOf" srcId="{269D53E0-0963-40D9-A6F4-39D73B2A6CF8}" destId="{10CB8269-9CE6-48B0-9966-9391BAA94C52}" srcOrd="2" destOrd="0" presId="urn:microsoft.com/office/officeart/2005/8/layout/vList5"/>
    <dgm:cxn modelId="{1C94EF69-F909-4571-B659-B557B001E63A}" type="presParOf" srcId="{10CB8269-9CE6-48B0-9966-9391BAA94C52}" destId="{2BF0D81B-E04C-40C8-A28A-FA3AA0BD0FEF}" srcOrd="0" destOrd="0" presId="urn:microsoft.com/office/officeart/2005/8/layout/vList5"/>
    <dgm:cxn modelId="{FBA1F2BD-EFB5-450C-8F85-D9C92B294A5E}" type="presParOf" srcId="{10CB8269-9CE6-48B0-9966-9391BAA94C52}" destId="{056BA227-CE30-41B9-82F1-C97A3217E500}" srcOrd="1" destOrd="0" presId="urn:microsoft.com/office/officeart/2005/8/layout/vList5"/>
    <dgm:cxn modelId="{BCAD1517-5F20-4005-BA4D-52B1753D59C1}" type="presParOf" srcId="{269D53E0-0963-40D9-A6F4-39D73B2A6CF8}" destId="{AFC9DAED-363A-445B-A8B7-C0878E88EBEB}" srcOrd="3" destOrd="0" presId="urn:microsoft.com/office/officeart/2005/8/layout/vList5"/>
    <dgm:cxn modelId="{380DD14C-8961-4AAC-97C0-B67FDD4A5A53}" type="presParOf" srcId="{269D53E0-0963-40D9-A6F4-39D73B2A6CF8}" destId="{470CA8FC-B877-4475-BC22-41544EF669CC}" srcOrd="4" destOrd="0" presId="urn:microsoft.com/office/officeart/2005/8/layout/vList5"/>
    <dgm:cxn modelId="{1BAB60AE-83E7-4807-A1A0-A94DF86E534E}" type="presParOf" srcId="{470CA8FC-B877-4475-BC22-41544EF669CC}" destId="{A3ED21B1-2C33-4C8F-8EC3-E807EB7B207F}" srcOrd="0" destOrd="0" presId="urn:microsoft.com/office/officeart/2005/8/layout/vList5"/>
    <dgm:cxn modelId="{E81B4D15-7123-40F8-B5C6-45AB27DFACE0}" type="presParOf" srcId="{470CA8FC-B877-4475-BC22-41544EF669CC}" destId="{5E94A9DE-2D43-4E4F-BEB1-4750CB470E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D80D5-44B3-4A20-9317-E609832E531E}">
      <dsp:nvSpPr>
        <dsp:cNvPr id="0" name=""/>
        <dsp:cNvSpPr/>
      </dsp:nvSpPr>
      <dsp:spPr>
        <a:xfrm>
          <a:off x="0" y="1495523"/>
          <a:ext cx="10515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3177D-9C58-4A53-A66E-250222A62EB4}">
      <dsp:nvSpPr>
        <dsp:cNvPr id="0" name=""/>
        <dsp:cNvSpPr/>
      </dsp:nvSpPr>
      <dsp:spPr>
        <a:xfrm>
          <a:off x="381259" y="79581"/>
          <a:ext cx="7440505" cy="1807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</a:t>
          </a:r>
          <a:r>
            <a:rPr lang="tr-TR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Zilyedin İradesi </a:t>
          </a:r>
          <a:r>
            <a:rPr lang="tr-TR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ile </a:t>
          </a:r>
          <a:r>
            <a:rPr lang="tr-TR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Sona Ermesi</a:t>
          </a:r>
          <a:endParaRPr lang="tr-TR" sz="36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9497" y="167819"/>
        <a:ext cx="7264029" cy="1631085"/>
      </dsp:txXfrm>
    </dsp:sp>
    <dsp:sp modelId="{478154B5-32C3-46ED-802D-A5D78E7D1C86}">
      <dsp:nvSpPr>
        <dsp:cNvPr id="0" name=""/>
        <dsp:cNvSpPr/>
      </dsp:nvSpPr>
      <dsp:spPr>
        <a:xfrm>
          <a:off x="0" y="3664376"/>
          <a:ext cx="10515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18ECC3-E77A-4941-AD31-329CAF253B40}">
      <dsp:nvSpPr>
        <dsp:cNvPr id="0" name=""/>
        <dsp:cNvSpPr/>
      </dsp:nvSpPr>
      <dsp:spPr>
        <a:xfrm>
          <a:off x="510643" y="2310500"/>
          <a:ext cx="7353731" cy="17728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</a:t>
          </a:r>
          <a:r>
            <a:rPr lang="tr-TR" sz="36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Fiili Hakimiyetin Kaybıyla Sona Ermesi</a:t>
          </a:r>
          <a:endParaRPr lang="tr-TR" sz="36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7187" y="2397044"/>
        <a:ext cx="7180643" cy="15997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5BFA3-8EDC-476B-B7CC-99415E294806}">
      <dsp:nvSpPr>
        <dsp:cNvPr id="0" name=""/>
        <dsp:cNvSpPr/>
      </dsp:nvSpPr>
      <dsp:spPr>
        <a:xfrm>
          <a:off x="3760447" y="0"/>
          <a:ext cx="303995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Korunması</a:t>
          </a:r>
          <a:endParaRPr lang="tr-TR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13483" y="53036"/>
        <a:ext cx="2933885" cy="1704719"/>
      </dsp:txXfrm>
    </dsp:sp>
    <dsp:sp modelId="{EC377E0C-50D9-48F2-A436-C7D756A32CEC}">
      <dsp:nvSpPr>
        <dsp:cNvPr id="0" name=""/>
        <dsp:cNvSpPr/>
      </dsp:nvSpPr>
      <dsp:spPr>
        <a:xfrm>
          <a:off x="1726755" y="1810791"/>
          <a:ext cx="3553669" cy="727035"/>
        </a:xfrm>
        <a:custGeom>
          <a:avLst/>
          <a:gdLst/>
          <a:ahLst/>
          <a:cxnLst/>
          <a:rect l="0" t="0" r="0" b="0"/>
          <a:pathLst>
            <a:path>
              <a:moveTo>
                <a:pt x="3553669" y="0"/>
              </a:moveTo>
              <a:lnTo>
                <a:pt x="3553669" y="363517"/>
              </a:lnTo>
              <a:lnTo>
                <a:pt x="0" y="363517"/>
              </a:lnTo>
              <a:lnTo>
                <a:pt x="0" y="7270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32B6-1DCC-48B4-9175-E77D27D1D124}">
      <dsp:nvSpPr>
        <dsp:cNvPr id="0" name=""/>
        <dsp:cNvSpPr/>
      </dsp:nvSpPr>
      <dsp:spPr>
        <a:xfrm>
          <a:off x="368662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Zilyedin Kuvvet Kullanma Hakkı (Savunma hakkı)      </a:t>
          </a:r>
          <a:r>
            <a:rPr lang="tr-TR" sz="20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(TMK. m. 981</a:t>
          </a:r>
          <a:r>
            <a:rPr lang="tr-TR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1698" y="2590863"/>
        <a:ext cx="2610115" cy="1704719"/>
      </dsp:txXfrm>
    </dsp:sp>
    <dsp:sp modelId="{C9896578-5718-48A7-8845-AA3508077501}">
      <dsp:nvSpPr>
        <dsp:cNvPr id="0" name=""/>
        <dsp:cNvSpPr/>
      </dsp:nvSpPr>
      <dsp:spPr>
        <a:xfrm>
          <a:off x="5234705" y="1810791"/>
          <a:ext cx="91440" cy="6911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11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0C056-173E-4122-8040-E838A172DF6B}">
      <dsp:nvSpPr>
        <dsp:cNvPr id="0" name=""/>
        <dsp:cNvSpPr/>
      </dsp:nvSpPr>
      <dsp:spPr>
        <a:xfrm>
          <a:off x="3922331" y="2501901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Zilyetlik Davası Açma Hakkı  (</a:t>
          </a:r>
          <a:r>
            <a:rPr lang="tr-TR" sz="20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TMK. m. 982/984)</a:t>
          </a:r>
          <a:endParaRPr lang="tr-TR" sz="20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75367" y="2554937"/>
        <a:ext cx="2610115" cy="1704719"/>
      </dsp:txXfrm>
    </dsp:sp>
    <dsp:sp modelId="{FC863734-4505-4CEE-AFC3-0942352963A8}">
      <dsp:nvSpPr>
        <dsp:cNvPr id="0" name=""/>
        <dsp:cNvSpPr/>
      </dsp:nvSpPr>
      <dsp:spPr>
        <a:xfrm>
          <a:off x="5280425" y="1810791"/>
          <a:ext cx="3508418" cy="72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517"/>
              </a:lnTo>
              <a:lnTo>
                <a:pt x="3508418" y="363517"/>
              </a:lnTo>
              <a:lnTo>
                <a:pt x="3508418" y="7270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EDF53-87C0-4233-B561-F7868C101FA0}">
      <dsp:nvSpPr>
        <dsp:cNvPr id="0" name=""/>
        <dsp:cNvSpPr/>
      </dsp:nvSpPr>
      <dsp:spPr>
        <a:xfrm>
          <a:off x="7430750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Zilyetliğin İdari Yoldan Korunması </a:t>
          </a:r>
          <a:endParaRPr lang="tr-TR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483786" y="2590863"/>
        <a:ext cx="2610115" cy="17047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3262E-3F63-42DA-BF32-8289CA656E1E}">
      <dsp:nvSpPr>
        <dsp:cNvPr id="0" name=""/>
        <dsp:cNvSpPr/>
      </dsp:nvSpPr>
      <dsp:spPr>
        <a:xfrm rot="5400000">
          <a:off x="4241310" y="-1901572"/>
          <a:ext cx="146268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b="0" kern="1200" dirty="0" smtClean="0">
              <a:latin typeface="Times New Roman" pitchFamily="18" charset="0"/>
              <a:cs typeface="Times New Roman" pitchFamily="18" charset="0"/>
            </a:rPr>
            <a:t>Zilyet her türlü gasp veya saldırıyı kuvvet kullanarak defedebilir.</a:t>
          </a:r>
          <a:endParaRPr lang="tr-TR" sz="23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39179" y="71961"/>
        <a:ext cx="5195542" cy="1319878"/>
      </dsp:txXfrm>
    </dsp:sp>
    <dsp:sp modelId="{6B402636-6C70-44AF-BA38-73FD81A569BA}">
      <dsp:nvSpPr>
        <dsp:cNvPr id="0" name=""/>
        <dsp:cNvSpPr/>
      </dsp:nvSpPr>
      <dsp:spPr>
        <a:xfrm>
          <a:off x="470994" y="131468"/>
          <a:ext cx="1733983" cy="12417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MK</a:t>
          </a:r>
          <a:r>
            <a:rPr lang="tr-TR" sz="2400" b="1" kern="1200" dirty="0" smtClean="0"/>
            <a:t>.                                                                              m. 981/f. 1</a:t>
          </a:r>
          <a:endParaRPr lang="tr-TR" sz="2400" b="1" kern="1200" dirty="0"/>
        </a:p>
      </dsp:txBody>
      <dsp:txXfrm>
        <a:off x="531609" y="192083"/>
        <a:ext cx="1612753" cy="1120478"/>
      </dsp:txXfrm>
    </dsp:sp>
    <dsp:sp modelId="{7F91FCF9-6EF1-46D9-B55B-0317EFC69499}">
      <dsp:nvSpPr>
        <dsp:cNvPr id="0" name=""/>
        <dsp:cNvSpPr/>
      </dsp:nvSpPr>
      <dsp:spPr>
        <a:xfrm rot="5400000">
          <a:off x="4259590" y="-347472"/>
          <a:ext cx="146268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b="0" kern="1200" dirty="0" smtClean="0">
              <a:latin typeface="Times New Roman" pitchFamily="18" charset="0"/>
              <a:cs typeface="Times New Roman" pitchFamily="18" charset="0"/>
            </a:rPr>
            <a:t>Tamamlanmış gasp fiilinde aradan zaman geçmemiş olmak koşuluyla zilyedin derhal kuvvet kullanarak malı geri alabilmesi mümkündür.</a:t>
          </a:r>
          <a:endParaRPr lang="tr-TR" sz="23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57459" y="1626061"/>
        <a:ext cx="5195542" cy="1319878"/>
      </dsp:txXfrm>
    </dsp:sp>
    <dsp:sp modelId="{46208BBB-1D73-43DF-8206-1A381A731BF6}">
      <dsp:nvSpPr>
        <dsp:cNvPr id="0" name=""/>
        <dsp:cNvSpPr/>
      </dsp:nvSpPr>
      <dsp:spPr>
        <a:xfrm>
          <a:off x="605196" y="1714474"/>
          <a:ext cx="1752262" cy="1143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MK</a:t>
          </a:r>
          <a:r>
            <a:rPr lang="tr-TR" sz="2400" b="1" kern="1200" dirty="0" smtClean="0"/>
            <a:t>.         m. 981/f. 2</a:t>
          </a:r>
          <a:endParaRPr lang="tr-TR" sz="2400" b="1" kern="1200" dirty="0"/>
        </a:p>
      </dsp:txBody>
      <dsp:txXfrm>
        <a:off x="660995" y="1770273"/>
        <a:ext cx="1640664" cy="1031452"/>
      </dsp:txXfrm>
    </dsp:sp>
    <dsp:sp modelId="{B135142A-7A06-4FE7-8E0F-02FC080F2162}">
      <dsp:nvSpPr>
        <dsp:cNvPr id="0" name=""/>
        <dsp:cNvSpPr/>
      </dsp:nvSpPr>
      <dsp:spPr>
        <a:xfrm rot="5400000">
          <a:off x="4259590" y="1206628"/>
          <a:ext cx="146268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b="0" kern="1200" dirty="0" smtClean="0">
              <a:latin typeface="Times New Roman" pitchFamily="18" charset="0"/>
              <a:cs typeface="Times New Roman" pitchFamily="18" charset="0"/>
            </a:rPr>
            <a:t>Kuvvet kullanma ister savunma, ister geri alma şeklinde olsun zilyet, durumun haklı göstermediği derecede kuvvet kullanmaktan kaçınmak zorundadır.</a:t>
          </a:r>
          <a:endParaRPr lang="tr-TR" sz="23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57459" y="3180161"/>
        <a:ext cx="5195542" cy="1319878"/>
      </dsp:txXfrm>
    </dsp:sp>
    <dsp:sp modelId="{2879CE06-D599-4C03-9D75-2AC483B0FF25}">
      <dsp:nvSpPr>
        <dsp:cNvPr id="0" name=""/>
        <dsp:cNvSpPr/>
      </dsp:nvSpPr>
      <dsp:spPr>
        <a:xfrm>
          <a:off x="500068" y="3357588"/>
          <a:ext cx="1752262" cy="1031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 MK.         m. 981/f. 3</a:t>
          </a:r>
          <a:endParaRPr lang="tr-TR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0406" y="3407926"/>
        <a:ext cx="1651586" cy="9304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73786-845B-462C-B367-3F5022858CB0}">
      <dsp:nvSpPr>
        <dsp:cNvPr id="0" name=""/>
        <dsp:cNvSpPr/>
      </dsp:nvSpPr>
      <dsp:spPr>
        <a:xfrm>
          <a:off x="3787803" y="0"/>
          <a:ext cx="6309360" cy="4351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u="sng" kern="1200" dirty="0" smtClean="0">
              <a:latin typeface="Times New Roman" pitchFamily="18" charset="0"/>
              <a:cs typeface="Times New Roman" pitchFamily="18" charset="0"/>
            </a:rPr>
            <a:t>Zilyetliğin Gaspı Halinde Açılacak  Davalar      </a:t>
          </a:r>
          <a:r>
            <a:rPr lang="tr-TR" sz="1900" b="0" u="sng" kern="1200" dirty="0" smtClean="0">
              <a:latin typeface="Times New Roman" pitchFamily="18" charset="0"/>
              <a:cs typeface="Times New Roman" pitchFamily="18" charset="0"/>
            </a:rPr>
            <a:t>           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0" kern="1200" dirty="0" smtClean="0">
              <a:latin typeface="Times New Roman" pitchFamily="18" charset="0"/>
              <a:cs typeface="Times New Roman" pitchFamily="18" charset="0"/>
            </a:rPr>
            <a:t>- Geri Verme  Davası</a:t>
          </a:r>
          <a:endParaRPr lang="tr-TR" sz="19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0" kern="1200" dirty="0" smtClean="0">
              <a:latin typeface="Times New Roman" pitchFamily="18" charset="0"/>
              <a:cs typeface="Times New Roman" pitchFamily="18" charset="0"/>
            </a:rPr>
            <a:t> Tazminat davası </a:t>
          </a:r>
          <a:endParaRPr lang="tr-TR" sz="19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u="sng" kern="1200" dirty="0" smtClean="0">
              <a:latin typeface="Times New Roman" pitchFamily="18" charset="0"/>
              <a:cs typeface="Times New Roman" pitchFamily="18" charset="0"/>
            </a:rPr>
            <a:t>Zilyetliğe Saldırı Halinde Açılacak Davalar          </a:t>
          </a:r>
          <a:r>
            <a:rPr lang="tr-TR" sz="1900" b="0" u="sng" kern="1200" dirty="0" smtClean="0">
              <a:latin typeface="Times New Roman" pitchFamily="18" charset="0"/>
              <a:cs typeface="Times New Roman" pitchFamily="18" charset="0"/>
            </a:rPr>
            <a:t>                                                        </a:t>
          </a:r>
          <a:r>
            <a:rPr lang="tr-TR" sz="1900" b="0" kern="1200" dirty="0" smtClean="0">
              <a:latin typeface="Times New Roman" pitchFamily="18" charset="0"/>
              <a:cs typeface="Times New Roman" pitchFamily="18" charset="0"/>
            </a:rPr>
            <a:t>- Saldırının Sona Erdirilmesi Davası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0" kern="1200" dirty="0" smtClean="0">
              <a:latin typeface="Times New Roman" pitchFamily="18" charset="0"/>
              <a:cs typeface="Times New Roman" pitchFamily="18" charset="0"/>
            </a:rPr>
            <a:t>- Saldırı Sebebinin Önlenmesi Davası                                                                     - Tazminat Davası               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b="0" u="sng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787803" y="543917"/>
        <a:ext cx="4677608" cy="3263504"/>
      </dsp:txXfrm>
    </dsp:sp>
    <dsp:sp modelId="{671B59AD-8FE4-4117-A6D7-49A4DAA673E4}">
      <dsp:nvSpPr>
        <dsp:cNvPr id="0" name=""/>
        <dsp:cNvSpPr/>
      </dsp:nvSpPr>
      <dsp:spPr>
        <a:xfrm>
          <a:off x="322597" y="592195"/>
          <a:ext cx="3369366" cy="2904648"/>
        </a:xfrm>
        <a:prstGeom prst="round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Zilyetlik Davası Açma Hakkı</a:t>
          </a:r>
          <a:endParaRPr lang="tr-TR" sz="4600" b="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4390" y="733988"/>
        <a:ext cx="3085780" cy="26210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BC77B-48D2-49AC-8A4B-805ECA5EC86D}">
      <dsp:nvSpPr>
        <dsp:cNvPr id="0" name=""/>
        <dsp:cNvSpPr/>
      </dsp:nvSpPr>
      <dsp:spPr>
        <a:xfrm>
          <a:off x="4206239" y="0"/>
          <a:ext cx="6309360" cy="4351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1" u="sng" kern="1200" dirty="0" smtClean="0">
              <a:latin typeface="Times New Roman" pitchFamily="18" charset="0"/>
              <a:cs typeface="Times New Roman" pitchFamily="18" charset="0"/>
            </a:rPr>
            <a:t>Hak Düşürücü Süreler           </a:t>
          </a:r>
          <a:r>
            <a:rPr lang="tr-TR" sz="1800" b="0" u="none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tr-TR" sz="1800" b="0" kern="1200" dirty="0" smtClean="0">
              <a:latin typeface="Times New Roman" pitchFamily="18" charset="0"/>
              <a:cs typeface="Times New Roman" pitchFamily="18" charset="0"/>
            </a:rPr>
            <a:t>Zilyedin Gasp ve Saldırı Fiillerini ve Failini öğrenmesinden başlayarak iki ay           		</a:t>
          </a:r>
          <a:endParaRPr lang="tr-TR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tr-TR" sz="1800" b="0" u="none" kern="1200" dirty="0" smtClean="0">
              <a:latin typeface="Times New Roman" pitchFamily="18" charset="0"/>
              <a:cs typeface="Times New Roman" pitchFamily="18" charset="0"/>
            </a:rPr>
            <a:t>-Herhalde Gasp veya Saldırının  gerçekleştiği tarihten itibaren bir yıl geçmişse, Dava Hakkı düşer.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800" b="0" u="sng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1" u="sng" kern="1200" dirty="0" smtClean="0">
              <a:latin typeface="Times New Roman" pitchFamily="18" charset="0"/>
              <a:cs typeface="Times New Roman" pitchFamily="18" charset="0"/>
            </a:rPr>
            <a:t>Görev ve Muhakeme Usulü </a:t>
          </a:r>
          <a:r>
            <a:rPr lang="tr-TR" sz="1800" b="0" u="none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tr-TR" sz="1800" b="0" kern="1200" dirty="0" smtClean="0">
              <a:latin typeface="Times New Roman" pitchFamily="18" charset="0"/>
              <a:cs typeface="Times New Roman" pitchFamily="18" charset="0"/>
            </a:rPr>
            <a:t>Bu Davalarla ilgili olarak Sulh Mahkemeleri görevli kılınmıştır. (</a:t>
          </a:r>
          <a:r>
            <a:rPr lang="tr-TR" sz="1800" b="0" i="1" kern="1200" dirty="0" smtClean="0">
              <a:latin typeface="Times New Roman" pitchFamily="18" charset="0"/>
              <a:cs typeface="Times New Roman" pitchFamily="18" charset="0"/>
            </a:rPr>
            <a:t>HMK m. 4 / 1/ c</a:t>
          </a:r>
          <a:r>
            <a:rPr lang="tr-TR" sz="1800" b="0" kern="1200" dirty="0" smtClean="0">
              <a:latin typeface="Times New Roman" pitchFamily="18" charset="0"/>
              <a:cs typeface="Times New Roman" pitchFamily="18" charset="0"/>
            </a:rPr>
            <a:t>). Bu Davalar, Basit Yargılama Usulüne tabidir (</a:t>
          </a:r>
          <a:r>
            <a:rPr lang="tr-TR" sz="1800" b="0" i="1" kern="1200" dirty="0" smtClean="0">
              <a:latin typeface="Times New Roman" pitchFamily="18" charset="0"/>
              <a:cs typeface="Times New Roman" pitchFamily="18" charset="0"/>
            </a:rPr>
            <a:t>HMK m. 316 /1/a).</a:t>
          </a:r>
          <a:endParaRPr lang="tr-TR" sz="1800" b="0" i="1" u="sng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4206239" y="543917"/>
        <a:ext cx="4677608" cy="3263504"/>
      </dsp:txXfrm>
    </dsp:sp>
    <dsp:sp modelId="{038A7415-8E5E-4597-8C1D-B014DBB0A1D3}">
      <dsp:nvSpPr>
        <dsp:cNvPr id="0" name=""/>
        <dsp:cNvSpPr/>
      </dsp:nvSpPr>
      <dsp:spPr>
        <a:xfrm>
          <a:off x="0" y="0"/>
          <a:ext cx="4206240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Zilyetlik Davasında Yargılama</a:t>
          </a:r>
          <a:endParaRPr lang="tr-TR" sz="61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05332" y="205332"/>
        <a:ext cx="3795576" cy="39406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7394A2-9356-4338-BECC-BC049117F6A0}">
      <dsp:nvSpPr>
        <dsp:cNvPr id="0" name=""/>
        <dsp:cNvSpPr/>
      </dsp:nvSpPr>
      <dsp:spPr>
        <a:xfrm rot="5400000">
          <a:off x="5813817" y="-2265378"/>
          <a:ext cx="2150984" cy="66832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b="0" kern="1200" dirty="0" smtClean="0">
              <a:latin typeface="Times New Roman" pitchFamily="18" charset="0"/>
              <a:cs typeface="Times New Roman" pitchFamily="18" charset="0"/>
            </a:rPr>
            <a:t>Zilyetliği gasp edilen kimse, Gasıptan, Malın geri verilmesini Dava yolu ile talep edebilir.  </a:t>
          </a:r>
          <a:endParaRPr lang="tr-TR" sz="3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547671" y="105770"/>
        <a:ext cx="6578275" cy="1940980"/>
      </dsp:txXfrm>
    </dsp:sp>
    <dsp:sp modelId="{6A923470-C5E1-4280-8C8A-30C0AC095E96}">
      <dsp:nvSpPr>
        <dsp:cNvPr id="0" name=""/>
        <dsp:cNvSpPr/>
      </dsp:nvSpPr>
      <dsp:spPr>
        <a:xfrm>
          <a:off x="237944" y="111578"/>
          <a:ext cx="3309726" cy="19292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Geri Verme Davası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tr-TR" sz="35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TMK. m. 982</a:t>
          </a:r>
          <a:r>
            <a:rPr lang="tr-TR" sz="3500" b="1" kern="1200" dirty="0" smtClean="0">
              <a:solidFill>
                <a:schemeClr val="tx1"/>
              </a:solidFill>
            </a:rPr>
            <a:t>) </a:t>
          </a:r>
          <a:r>
            <a:rPr lang="tr-TR" sz="3500" b="1" kern="1200" dirty="0" smtClean="0"/>
            <a:t>            </a:t>
          </a:r>
          <a:endParaRPr lang="tr-TR" sz="3500" b="1" kern="1200" dirty="0"/>
        </a:p>
      </dsp:txBody>
      <dsp:txXfrm>
        <a:off x="332123" y="205757"/>
        <a:ext cx="3121368" cy="1740909"/>
      </dsp:txXfrm>
    </dsp:sp>
    <dsp:sp modelId="{D6DAA5BB-951C-42A2-A895-170CF4DA652F}">
      <dsp:nvSpPr>
        <dsp:cNvPr id="0" name=""/>
        <dsp:cNvSpPr/>
      </dsp:nvSpPr>
      <dsp:spPr>
        <a:xfrm rot="5400000">
          <a:off x="5955708" y="-54020"/>
          <a:ext cx="191390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b="0" kern="1200" dirty="0" smtClean="0">
              <a:latin typeface="Times New Roman" pitchFamily="18" charset="0"/>
              <a:cs typeface="Times New Roman" pitchFamily="18" charset="0"/>
            </a:rPr>
            <a:t>İster Geri Verme Talebiyle bir arada yapılsın ister Bağımsız bir Dava şeklinde olsun, Haksız Fiil Kurallarına dayanılarak Tazminat talep edilebilir.</a:t>
          </a:r>
          <a:endParaRPr lang="tr-TR" sz="3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547671" y="2447446"/>
        <a:ext cx="6636555" cy="1727050"/>
      </dsp:txXfrm>
    </dsp:sp>
    <dsp:sp modelId="{07C622C5-991C-4E8A-BC2B-C9430D86FC58}">
      <dsp:nvSpPr>
        <dsp:cNvPr id="0" name=""/>
        <dsp:cNvSpPr/>
      </dsp:nvSpPr>
      <dsp:spPr>
        <a:xfrm>
          <a:off x="237944" y="2271371"/>
          <a:ext cx="3309726" cy="20791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Tazminat Davası         (</a:t>
          </a:r>
          <a:r>
            <a:rPr lang="tr-TR" sz="35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TBK. m. 49</a:t>
          </a:r>
          <a:r>
            <a:rPr lang="tr-TR" sz="3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tr-TR" sz="35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9442" y="2372869"/>
        <a:ext cx="3106730" cy="18762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081BC-5492-4E10-A2E8-CDA9AC657EF1}">
      <dsp:nvSpPr>
        <dsp:cNvPr id="0" name=""/>
        <dsp:cNvSpPr/>
      </dsp:nvSpPr>
      <dsp:spPr>
        <a:xfrm rot="5400000">
          <a:off x="6529628" y="-2650544"/>
          <a:ext cx="108273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Zilyetliği saldırıya uğrayan kimse, bu </a:t>
          </a: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Saldırıya Son Verilmesini</a:t>
          </a: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dava edebilir.</a:t>
          </a:r>
          <a:endParaRPr lang="tr-TR" sz="24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706004" y="225935"/>
        <a:ext cx="6677129" cy="977025"/>
      </dsp:txXfrm>
    </dsp:sp>
    <dsp:sp modelId="{DA7A7DAB-EAB2-4AD7-B4E3-BDDD1AE82FD8}">
      <dsp:nvSpPr>
        <dsp:cNvPr id="0" name=""/>
        <dsp:cNvSpPr/>
      </dsp:nvSpPr>
      <dsp:spPr>
        <a:xfrm>
          <a:off x="0" y="1606"/>
          <a:ext cx="3785616" cy="1353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        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m. 983/f. 2 </a:t>
          </a:r>
          <a:endParaRPr lang="tr-TR" sz="3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6068" y="67674"/>
        <a:ext cx="3653480" cy="1221283"/>
      </dsp:txXfrm>
    </dsp:sp>
    <dsp:sp modelId="{056BA227-CE30-41B9-82F1-C97A3217E500}">
      <dsp:nvSpPr>
        <dsp:cNvPr id="0" name=""/>
        <dsp:cNvSpPr/>
      </dsp:nvSpPr>
      <dsp:spPr>
        <a:xfrm rot="5400000">
          <a:off x="6400922" y="-1193908"/>
          <a:ext cx="1505944" cy="67234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Saldırının sona ermesine veya erdirilmesine rağmen yenilenecek nitelikte ise,  </a:t>
          </a: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Davacı,  </a:t>
          </a: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Saldırı Sebebinin Önlenmesini </a:t>
          </a: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de talep edebilir.</a:t>
          </a:r>
          <a:endParaRPr lang="tr-TR" sz="24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792189" y="1488339"/>
        <a:ext cx="6649897" cy="1358916"/>
      </dsp:txXfrm>
    </dsp:sp>
    <dsp:sp modelId="{2BF0D81B-E04C-40C8-A28A-FA3AA0BD0FEF}">
      <dsp:nvSpPr>
        <dsp:cNvPr id="0" name=""/>
        <dsp:cNvSpPr/>
      </dsp:nvSpPr>
      <dsp:spPr>
        <a:xfrm>
          <a:off x="0" y="1498959"/>
          <a:ext cx="3781919" cy="1353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983/f. 2</a:t>
          </a:r>
          <a:r>
            <a:rPr lang="tr-TR" sz="3300" kern="1200" dirty="0" smtClean="0">
              <a:solidFill>
                <a:schemeClr val="tx1"/>
              </a:solidFill>
            </a:rPr>
            <a:t> </a:t>
          </a:r>
          <a:endParaRPr lang="tr-TR" sz="3300" kern="1200" dirty="0">
            <a:solidFill>
              <a:schemeClr val="tx1"/>
            </a:solidFill>
          </a:endParaRPr>
        </a:p>
      </dsp:txBody>
      <dsp:txXfrm>
        <a:off x="66068" y="1565027"/>
        <a:ext cx="3649783" cy="1221283"/>
      </dsp:txXfrm>
    </dsp:sp>
    <dsp:sp modelId="{5E94A9DE-2D43-4E4F-BEB1-4750CB470E09}">
      <dsp:nvSpPr>
        <dsp:cNvPr id="0" name=""/>
        <dsp:cNvSpPr/>
      </dsp:nvSpPr>
      <dsp:spPr>
        <a:xfrm rot="5400000">
          <a:off x="6609240" y="258050"/>
          <a:ext cx="108273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Saldırıdan doğan </a:t>
          </a: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Zararın Tazminini </a:t>
          </a: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de </a:t>
          </a:r>
          <a:r>
            <a:rPr lang="tr-TR" sz="2400" b="1" kern="1200" dirty="0" smtClean="0">
              <a:latin typeface="Times New Roman" pitchFamily="18" charset="0"/>
              <a:cs typeface="Times New Roman" pitchFamily="18" charset="0"/>
            </a:rPr>
            <a:t>Haksız Fiil Hükümlerine </a:t>
          </a:r>
          <a:r>
            <a:rPr lang="tr-TR" sz="2400" b="0" kern="1200" dirty="0" smtClean="0">
              <a:latin typeface="Times New Roman" pitchFamily="18" charset="0"/>
              <a:cs typeface="Times New Roman" pitchFamily="18" charset="0"/>
            </a:rPr>
            <a:t>dayanarak talep edebilir.</a:t>
          </a:r>
          <a:endParaRPr lang="tr-TR" sz="24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785616" y="3134530"/>
        <a:ext cx="6677129" cy="977025"/>
      </dsp:txXfrm>
    </dsp:sp>
    <dsp:sp modelId="{A3ED21B1-2C33-4C8F-8EC3-E807EB7B207F}">
      <dsp:nvSpPr>
        <dsp:cNvPr id="0" name=""/>
        <dsp:cNvSpPr/>
      </dsp:nvSpPr>
      <dsp:spPr>
        <a:xfrm>
          <a:off x="0" y="2997918"/>
          <a:ext cx="3785616" cy="1353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MK.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m. 983/f. 2</a:t>
          </a:r>
          <a:endParaRPr lang="tr-TR" sz="3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6068" y="3063986"/>
        <a:ext cx="3653480" cy="1221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E7838-77DA-43FE-9E74-E3E0F25B4AC0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B2B0D-AB31-4BD7-A4D1-697716CA97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066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CFCC7-F089-43A1-B8B4-1CE740A03CA2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206D6-DEF0-4496-B962-60A27E02EC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56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14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78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19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54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12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43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81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98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99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09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17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1B3CD-48A5-4762-A608-6630033033DD}" type="datetimeFigureOut">
              <a:rPr lang="tr-TR" smtClean="0"/>
              <a:t>22.10.2019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B0413-8190-4BC2-A7E2-AA75BBCADC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4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382592" y="0"/>
            <a:ext cx="7448958" cy="6074783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2019-2020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Öğretim Yılı 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AÜHF - 3 / A Sınıfı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Eşya Hukuku Ders Notları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Güz Dönemi </a:t>
            </a:r>
            <a:br>
              <a:rPr lang="tr-TR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3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800" b="1" i="1" dirty="0" smtClean="0">
                <a:cs typeface="Times New Roman" pitchFamily="18" charset="0"/>
              </a:rPr>
              <a:t>Altıncı </a:t>
            </a:r>
            <a:r>
              <a:rPr lang="tr-TR" sz="2800" b="1" i="1" dirty="0">
                <a:cs typeface="Times New Roman" pitchFamily="18" charset="0"/>
              </a:rPr>
              <a:t>Hafta – </a:t>
            </a:r>
            <a:r>
              <a:rPr lang="tr-TR" sz="2800" b="1" i="1" dirty="0" smtClean="0">
                <a:cs typeface="Times New Roman" pitchFamily="18" charset="0"/>
              </a:rPr>
              <a:t>23 Ekim 2019)</a:t>
            </a:r>
            <a:br>
              <a:rPr lang="tr-TR" sz="2800" b="1" i="1" dirty="0" smtClean="0">
                <a:cs typeface="Times New Roman" pitchFamily="18" charset="0"/>
              </a:rPr>
            </a:br>
            <a:r>
              <a:rPr lang="tr-TR" sz="2800" b="1" i="1" dirty="0" smtClean="0">
                <a:cs typeface="Times New Roman" pitchFamily="18" charset="0"/>
              </a:rPr>
              <a:t/>
            </a:r>
            <a:br>
              <a:rPr lang="tr-TR" sz="2800" b="1" i="1" dirty="0" smtClean="0">
                <a:cs typeface="Times New Roman" pitchFamily="18" charset="0"/>
              </a:rPr>
            </a:b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Kazanılması ve Kaybedilmesi</a:t>
            </a:r>
            <a:b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Korunması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i="1" dirty="0" smtClean="0">
                <a:cs typeface="Times New Roman" pitchFamily="18" charset="0"/>
              </a:rPr>
              <a:t/>
            </a:r>
            <a:br>
              <a:rPr lang="tr-TR" sz="2800" b="1" i="1" dirty="0" smtClean="0">
                <a:cs typeface="Times New Roman" pitchFamily="18" charset="0"/>
              </a:rPr>
            </a:b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i="1" dirty="0" smtClean="0">
                <a:latin typeface="+mn-lt"/>
                <a:cs typeface="Times New Roman" pitchFamily="18" charset="0"/>
              </a:rPr>
              <a:t/>
            </a:r>
            <a:br>
              <a:rPr lang="tr-TR" sz="2800" b="1" i="1" dirty="0" smtClean="0">
                <a:latin typeface="+mn-lt"/>
                <a:cs typeface="Times New Roman" pitchFamily="18" charset="0"/>
              </a:rPr>
            </a:br>
            <a:r>
              <a:rPr lang="tr-TR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i="1" dirty="0">
                <a:latin typeface="Times New Roman" pitchFamily="18" charset="0"/>
                <a:cs typeface="Times New Roman" pitchFamily="18" charset="0"/>
              </a:rPr>
            </a:b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41678" y="3962648"/>
            <a:ext cx="8799998" cy="2112135"/>
          </a:xfrm>
        </p:spPr>
        <p:txBody>
          <a:bodyPr/>
          <a:lstStyle/>
          <a:p>
            <a:endParaRPr lang="tr-TR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Öğretim Üyesi: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Doç. Dr. Yıldız ABİK</a:t>
            </a:r>
          </a:p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1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Kazanılmasının Çeşitleri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katıldığımız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Sirmen’e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göre, Zilyetliğin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Kazanılması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Aslen Kazanma», «Miras Yoluyla Kazanma» ve «Devren Kazanma»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üç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Kazanılmasının Çeşitleri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İktisaba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verilmesine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 yoktur. </a:t>
            </a:r>
          </a:p>
          <a:p>
            <a:pPr marL="457200" lvl="1" indent="0" algn="just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54)</a:t>
            </a:r>
          </a:p>
          <a:p>
            <a:pPr marL="0" indent="0" algn="ctr">
              <a:buNone/>
            </a:pPr>
            <a:endParaRPr lang="tr-TR" sz="4600" dirty="0"/>
          </a:p>
        </p:txBody>
      </p:sp>
    </p:spTree>
    <p:extLst>
      <p:ext uri="{BB962C8B-B14F-4D97-AF65-F5344CB8AC3E}">
        <p14:creationId xmlns:p14="http://schemas.microsoft.com/office/powerpoint/2010/main" val="166560987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Koruyan Davalardan yararlanabilmesi için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Zilyetliğinin Haklı olması aranmaz.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da olsa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ait Korunma Olanaklarından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yararlanabilir.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Haklı olup olmadığı dikkate alınmaksızın Korunması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hatta Hak Sahibinin Hakkını almak için yapacağı Müdahalelere karşı Haksız Zilyedin himaye edilmesi,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huzur ve sükunun Fiili Davranışlarla bozulmasına engel olma düşüncesine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dayanır.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745753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Korunması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birbirini tamamlayan iki yol öngörmüştür: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Kullanma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ikinci olarak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Yollarına Başvurma olanağına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kılınmış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Korunması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sağlanmıştır.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Kanunla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 Zilyetliğin İdari Yoldan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olanağı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getirilmiştir.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39782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Korunmasını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sağlayan bu yollardan yararlanabilmek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ihlal eden kişinin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Kusurlu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Gücüne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bulunması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gerekmez. 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sadece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İnsan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bunun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tkileri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sonucunda  ortaya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İhlallerde,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Korumadan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yararlanabilir.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layları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ayvanların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tkisiyle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İhlallerde,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Zilyetliği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oruma Olanaklarından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yararlanamaz.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79806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Zilyedin Kuvvet Kullanma İmkanı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b="1" dirty="0"/>
              <a:t>.                                                                              </a:t>
            </a:r>
          </a:p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319149"/>
              </p:ext>
            </p:extLst>
          </p:nvPr>
        </p:nvGraphicFramePr>
        <p:xfrm>
          <a:off x="428596" y="1857364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4576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Zilyedin Kuvvet Kullanma Hakkı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981 / I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 göre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Zilyet, her türlü. gasp veya saldırıyı kuvvet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kullanarak defedebilir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</a:t>
            </a:r>
            <a:endParaRPr lang="tr-TR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981 hükmünün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kenar başlığı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biçimindedir.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birlikte, hükmün kenar başlığı, birinci fıkra ve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ikinci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fıkra birlikte  ele alınmalıdır.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tanınmış olan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ullanma Hakkı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 karşı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avunmada bulunulmasını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denden Geri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lınmasını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kapsamaktadır.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287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 panose="020F0502020204030204" pitchFamily="34" charset="0"/>
              </a:rPr>
              <a:t>Gasp ve Saldırı Fiilleri </a:t>
            </a:r>
            <a:endParaRPr lang="tr-TR" sz="4000" b="1" dirty="0">
              <a:latin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Zilyede Kuvvet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ullanma Hakkı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aldırı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durumlarında tanınmıştır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üzerindeki Fiili Hakimiyetin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ızası olmaksızın,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ykırı 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geçirilmesidir. </a:t>
            </a: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Malın Çalınması,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 fiilini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kimse,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başkasının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Arsası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ev yaptırıp oraya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yerleşmiş ise,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 fiili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 </a:t>
            </a:r>
          </a:p>
        </p:txBody>
      </p:sp>
    </p:spTree>
    <p:extLst>
      <p:ext uri="{BB962C8B-B14F-4D97-AF65-F5344CB8AC3E}">
        <p14:creationId xmlns:p14="http://schemas.microsoft.com/office/powerpoint/2010/main" val="403633206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Hakimiyetin kullanılmasının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Rızası olmaksızın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Hukuka Aykırı bir Fiille engellenmesi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zorlaştırılmasıdır.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Malın zarara uğratılması,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Saldırıdır.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kimse, başkasının  Arsasına inşaat malzemelerini yığmışsa, Saldırı Fiilinde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bulunmuş olur.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194137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Gasp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Saldırı Fiillerinde, Failin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kusurlu olup olmaması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önemli değildir.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bulunması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gerekmez.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bir kimse,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Kanunun tanıdığı bir Yetkiye dayanarak başkasının Zilyetliğine müdahale ediyor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değildir.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740, 751, 752, BK m. 64 / II hükümlerinde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 söz konusu değildir.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30132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Rızası varsa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Fiili Hakimiyeti ele geçirmesi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engellemesi,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sayılmaz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için 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ızası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olmalıdır.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Rıza,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 niteliği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taşımadığı için,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Rıza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gösterirken,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Ayırt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ücüne sahip olması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yeterlidir.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Yanılma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ldatma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ızayı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sakatlamaz.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güç kullanmak suretiyle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orkutma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ızanın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edilemez.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805354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Kuvvet Kullanma Hakkının Kapsamı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Kuvvet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Kullanma Hakkının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apsamı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belirlenmelidir.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TMK m. 981 /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hükmü,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İhlal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Fiillere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olanağı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tanımıştır.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TBK m. 64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hükmünde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Haklı Savunma olanağının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Uygulaması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taşımaktadır.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42513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Kazanılmasının Çeşitleri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Kazanılmasının Çeşitleri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şunlardır: </a:t>
            </a:r>
          </a:p>
          <a:p>
            <a:pPr algn="just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Aslen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*Devren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Kazanma</a:t>
            </a:r>
          </a:p>
          <a:p>
            <a:pPr marL="0" indent="0" algn="ctr">
              <a:buNone/>
            </a:pP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*Miras Yoluyla Kazanm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925400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unla beraber,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TBK m. 64/ I hükmü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981 / 1 hükmü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bazı farklılıklar da bulunmaktadır.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TBK m. 64 / 1 hükmü gereğince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 Savunma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kimsenin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Zarara Uğrama Tehlikesi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bulunması gerekir.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981/I hükmünün 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böyle bir şart öngörülmemiştir.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362355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Gasp ve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halinde kuvvet kullanarak bu ihlallere karşı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koyma olanağı,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Fiillerin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tamamlanmasına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söz konusu olabilir.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Tamamlanmamış bulunan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Fiillerine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kullanarak karşı koymak mümkün değildir. </a:t>
            </a:r>
          </a:p>
          <a:p>
            <a:pPr algn="just"/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9032961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981 / II,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tamamlanmış Gasp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iilinde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ihlal edilen kimseye,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ınırlarını aşan bir olanak daha tanımıştır.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olanak,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aldırıda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ulunma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akkıdır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981/II hükmüne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rızası dışında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kendisinden alınan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şeyi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taşınmazlarda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koyanı kovarak, taşınırlarda ise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eylem sırasında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kaçarken yakalananın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elinden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alarak zilyetliğini koruyabilir."</a:t>
            </a:r>
            <a:endParaRPr lang="tr-TR" sz="32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87223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İhlal Edilen Kimsenin Karşı Saldırıda Bulunma Hakkını kullanabilmesi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İhlal Fiili gerçekleşir gerçekleşmez,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derhal tepki gösterme şartına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bağlıdır.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Taşınırlar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arşı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aldırının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erhal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apılması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orunluluğu,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şeyin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ylem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ırasında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kaçarken,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Yakalananın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linden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lınması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artından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çıkarılmaktadır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4885283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da, Hükmün Amacı,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Koyanın derhal kovulmasını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gerektirir. 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İhlali kapsayan Fiilin tamamlanmasından itibaren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almayı başlı başına Bağımsız bir Fiil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gösterecek kadar zaman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Kuvvet Kullanma Hakkı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edilemez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onun artık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 açarak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yoldan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araması gerekir.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7491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Kullanma Hakkından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Yararlananlar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9986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Kullanma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 anında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 tamamlandıktan sonra derhal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söz konusu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Olanaktan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ilyetler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yararlanabilirler. </a:t>
            </a:r>
          </a:p>
          <a:p>
            <a:pPr marL="0" indent="0" algn="just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*Fakat,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Saldırının gerçekleştiği sırada orada ise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kendisi de,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bizzat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Kullanma Olanağı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bulabilir.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1192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Zilyedin,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Sıfatı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</a:t>
            </a:r>
          </a:p>
          <a:p>
            <a:pPr marL="0" indent="0" algn="just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*Hatta,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Fer’i Zilyet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Asli Zilyet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yapılacak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İhlallere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 da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uvvet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kullanabilir.</a:t>
            </a:r>
            <a:endParaRPr lang="tr-TR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verdiği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geri almaya kalkışan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Alan,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kullanarak bu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Saldırıyı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defedebilir.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9811601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Kişinin Gasp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Saldırı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rıza gösterse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Zilyedin Zilyetliği ihlal edilmiş olacağı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Kullanmak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Sureti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Saldırıyı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Savuşturma Olanağına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sahiptir. </a:t>
            </a:r>
          </a:p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Yardımcıları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sadece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Haklı Savunma Hükmünden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yararlanabilirler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TBK m. 64).   </a:t>
            </a:r>
            <a:endParaRPr lang="tr-TR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71842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Kullanmanın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Derecesi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09535"/>
            <a:ext cx="10563578" cy="48573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Kullanma,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 şekilde ortaya çıkabilir: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Alma. 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Kuvvet Kullanma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Savunma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isterse 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Alma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 ancak durumun haklı gösterdiği oranda kuvvet kullanabilir. 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ilgili hükmü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durumu teyit etmektedir.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göre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durumun haklı göstermediği derecede kuvvet kullanmaktan kaçınmak zorundadır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981 / II). </a:t>
            </a:r>
          </a:p>
        </p:txBody>
      </p:sp>
    </p:spTree>
    <p:extLst>
      <p:ext uri="{BB962C8B-B14F-4D97-AF65-F5344CB8AC3E}">
        <p14:creationId xmlns:p14="http://schemas.microsoft.com/office/powerpoint/2010/main" val="237983297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Kuvvet Kullanmaya İlişkin Hükmün Tanıdığı Olanağı Aşan Örnekler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981 hükmünün tanıdığı olanakları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aşan örnekler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şunlardır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Kimsenin, Cüzdanını çalmak için Cebine uzanan Saldırganın Elini itebilecekken onu bıçaklaması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Bahçe Sahibinin meyve koparmaya giren Çocukları kovalayabilecekken onları sopayla veya bıçakla yaralaması,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iki örnek de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MK m. 981 hükmünün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tanıdığı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olanağı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*Bu durumlarda,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Gasıbın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Saldırganın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uğradığı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Zararları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 etmek zorunda kalır.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638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Kazanılmasının Çeşitleri </a:t>
            </a:r>
            <a:endParaRPr lang="tr-TR" b="1" dirty="0">
              <a:latin typeface="+mn-lt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8410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331371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Zilyetlik Davası Açma Hakkı </a:t>
            </a:r>
            <a:endParaRPr lang="tr-TR" b="1" dirty="0">
              <a:latin typeface="+mn-lt"/>
            </a:endParaRPr>
          </a:p>
        </p:txBody>
      </p:sp>
      <p:graphicFrame>
        <p:nvGraphicFramePr>
          <p:cNvPr id="4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594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79141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Zilyetlik Davasında Yargılama</a:t>
            </a:r>
            <a:endParaRPr lang="tr-TR" b="1" dirty="0">
              <a:latin typeface="+mn-lt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9301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508018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Arial Black" panose="020B0A04020102020204" pitchFamily="34" charset="0"/>
              </a:rPr>
              <a:t>Zilyetliğin Gaspında Geri Verme ve Tazminat Davaları 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3045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728355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Arial Black" panose="020B0A04020102020204" pitchFamily="34" charset="0"/>
              </a:rPr>
              <a:t>Zilyetliğe Saldırı Halinde Açılacak Davalar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7305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428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Aslen Kazanılması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Zilyetliğin Aslen Kazanılması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, bir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kimsenin bir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Mal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üzerinde, başka birinin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Rızası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söz konusu olmadan, </a:t>
            </a:r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kendi Zilyetlik İradesi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ile Hakimiyet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kurmasıdır. </a:t>
            </a: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Sözü geçen </a:t>
            </a:r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Malın daha önce bir Zilyedinin bulunup </a:t>
            </a:r>
            <a:r>
              <a:rPr lang="tr-TR" sz="3000" b="1" dirty="0">
                <a:latin typeface="Times New Roman" pitchFamily="18" charset="0"/>
                <a:cs typeface="Times New Roman" pitchFamily="18" charset="0"/>
              </a:rPr>
              <a:t>bulunmamasının önemi yoktur. </a:t>
            </a:r>
            <a:endParaRPr lang="tr-T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Denizden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tutulan balık üzerinde balığı tutan, kırdan toplanan çiçek üzerinde çiçeği toplayan,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Zilyetliği, Aslen kazanır.</a:t>
            </a:r>
          </a:p>
          <a:p>
            <a:pPr algn="just"/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Yine, Malı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çalan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Hırsız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Emanet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bırakılan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Malın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kendi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Malı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olduğunu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İddia Eden Kimse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de,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Mal 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>üzerinde bu iddiasına bağlı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Zilyetliği, Aslen kazanır.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600" b="1" i="1" dirty="0" err="1">
                <a:latin typeface="Times New Roman" pitchFamily="18" charset="0"/>
                <a:cs typeface="Times New Roman" pitchFamily="18" charset="0"/>
              </a:rPr>
              <a:t>Oğuzman</a:t>
            </a:r>
            <a:r>
              <a:rPr lang="tr-TR" sz="2600" b="1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tr-TR" sz="2600" b="1" i="1" dirty="0" err="1">
                <a:latin typeface="Times New Roman" pitchFamily="18" charset="0"/>
                <a:cs typeface="Times New Roman" pitchFamily="18" charset="0"/>
              </a:rPr>
              <a:t>Seliçi</a:t>
            </a:r>
            <a:r>
              <a:rPr lang="tr-TR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tr-TR" sz="2600" b="1" i="1" dirty="0">
                <a:latin typeface="Times New Roman" pitchFamily="18" charset="0"/>
                <a:cs typeface="Times New Roman" pitchFamily="18" charset="0"/>
              </a:rPr>
              <a:t>Oktay- Özdemir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, Eşya Hukuku,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20.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>Bası,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s.63) </a:t>
            </a:r>
            <a:r>
              <a:rPr lang="tr-TR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600" dirty="0">
                <a:latin typeface="Times New Roman" pitchFamily="18" charset="0"/>
                <a:cs typeface="Times New Roman" pitchFamily="18" charset="0"/>
              </a:rPr>
            </a:br>
            <a:r>
              <a:rPr lang="tr-TR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1235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Zilyetliğin Aslen Kazanılmasının Tanımı ve Örnekleri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 tanımla,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daha önce mevcut olan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dayanılmaksızın,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ondan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kazanılır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Aslen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azanma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bu yolla kazanılması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Haklı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olabilir. </a:t>
            </a:r>
          </a:p>
          <a:p>
            <a:pPr marL="0" indent="0" algn="just">
              <a:buNone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109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Aslen Kazanılmasına Örnekler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Aslen Kazanılmasına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Örnekler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verilebilir.</a:t>
            </a:r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Sahiplenme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767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Bulunmuş Eşya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769) </a:t>
            </a:r>
            <a:endParaRPr lang="tr-TR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Düşen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Sürüklenen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Şeyler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(MK m. 774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Aslen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kazanılır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7061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tr-TR" sz="9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Çalınan Eşya </a:t>
            </a:r>
            <a:r>
              <a:rPr lang="tr-T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üzerinde, </a:t>
            </a:r>
            <a:r>
              <a:rPr lang="tr-TR" sz="9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Hırsız,  </a:t>
            </a:r>
            <a:r>
              <a:rPr lang="tr-T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</a:t>
            </a:r>
            <a:r>
              <a:rPr lang="tr-TR" sz="9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Aslen </a:t>
            </a:r>
            <a:r>
              <a:rPr lang="tr-T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 </a:t>
            </a:r>
          </a:p>
          <a:p>
            <a:pPr algn="just"/>
            <a:r>
              <a:rPr lang="tr-T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Kiralanan </a:t>
            </a:r>
            <a:r>
              <a:rPr lang="tr-TR" sz="9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 Mülkiyet İddiasında bulunan </a:t>
            </a:r>
            <a:r>
              <a:rPr lang="tr-TR" sz="9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Kiracı</a:t>
            </a:r>
            <a:r>
              <a:rPr lang="tr-TR" sz="9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Zilyetliği, </a:t>
            </a:r>
            <a:r>
              <a:rPr lang="tr-TR" sz="9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Aslen</a:t>
            </a:r>
            <a:r>
              <a:rPr lang="tr-TR" sz="9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</a:t>
            </a:r>
            <a:r>
              <a:rPr lang="tr-T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  <a:endParaRPr lang="tr-TR" sz="9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Yine, </a:t>
            </a:r>
            <a:r>
              <a:rPr lang="tr-TR" sz="9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Olmayan bir Devir</a:t>
            </a:r>
            <a:r>
              <a:rPr lang="tr-T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9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Zilyetliğinin</a:t>
            </a:r>
            <a:r>
              <a:rPr lang="tr-TR" sz="9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 Bulunmayan Kişiden kazanılması sonucu Eşyada Fiili Hakimiyeti ele geçiren kimsenin Zilyetliği Kazanması </a:t>
            </a:r>
            <a:r>
              <a:rPr lang="tr-T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9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Aslendir</a:t>
            </a:r>
            <a:r>
              <a:rPr lang="tr-TR" sz="9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8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8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6.B., s. 54)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54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Aslen Kazanılmasının Hukuki Niteliği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Aslen Kazanılması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Kazananın Eşya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Hakimiyet Kurma İradesi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hareket etmiş olması gerekir.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İradesi, Hukuki İşlem 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 dünyada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Değişikliğe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yönelmiştir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Aslen Kazanılması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niteliğindedir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54- 55)</a:t>
            </a: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465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Aslen Kazanılmasına ait kural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koymamıştır.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Aslen Kazanmaya ait Kurallar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kavramından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çıkmaktadır.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İradesi ile Fiili Hakimiyetin ele geçirilmesi,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Aslen Kazanmadır.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İradesi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Gücüne sahip olmak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yeterlidir.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 ele geçiren Kişinin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yapmış olması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asıldır.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 – Özdemir,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20. B., s. 63, N. 333)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501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Miras Yoluyla Kazanılması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599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/II hükmü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gereğince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irasçılar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irasın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çılması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ırakan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ilyetliğindeki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şyanın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anundan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kazanırlar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irasçıların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azanmalarında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aki­miyeti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aranma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ktadır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irasçılar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irasbırakanın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lüm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nından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itibaren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ilyetliğe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ağlı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onuçlardan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ilyetliğe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avalardan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yararlanırlar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55)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5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>Zilyetliğin Kazanılması </a:t>
            </a:r>
            <a:r>
              <a:rPr lang="tr-TR" i="1" dirty="0" smtClean="0">
                <a:latin typeface="+mn-lt"/>
              </a:rPr>
              <a:t>(İktisabı)</a:t>
            </a:r>
            <a:br>
              <a:rPr lang="tr-TR" i="1" dirty="0" smtClean="0">
                <a:latin typeface="+mn-lt"/>
              </a:rPr>
            </a:br>
            <a:r>
              <a:rPr lang="tr-TR" dirty="0" smtClean="0">
                <a:latin typeface="+mn-lt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H.,6. B., s. 54 vd.;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62 vd.;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139 vd.;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Ertaş,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,12.B., s.37 vd.)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İktisabı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Kazanılması)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Zilyedin tek taraflı İrade ve Fiili sonucu ya da Önceki ve Sonraki Zilyetlerin karşılıklı ve birbirine uygun İradeleri sonucu gerçekleşir. </a:t>
            </a:r>
          </a:p>
          <a:p>
            <a:pPr marL="0" indent="0" algn="just">
              <a:buNone/>
            </a:pP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unlardan ilkine, «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Aslen İktisap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ikincisine duruma göre ya «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Devren İktisap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veya «</a:t>
            </a:r>
            <a:r>
              <a:rPr lang="tr-TR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İktisap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denir.</a:t>
            </a:r>
          </a:p>
          <a:p>
            <a:pPr marL="0" indent="0" algn="just">
              <a:buNone/>
            </a:pP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74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Miras Yoluyla Kazanma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Zilyetliğin Miras 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olu ile Kazanılması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Medeni Kanun’umuzun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Eşya Hukuku kitabında değil, 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Miras Hukuku </a:t>
            </a:r>
            <a:r>
              <a:rPr lang="tr-TR" sz="3200" b="1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itabında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düzenlenmiştir. </a:t>
            </a:r>
          </a:p>
          <a:p>
            <a:pPr marL="0" indent="0" algn="just">
              <a:buNone/>
            </a:pP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MK m. 599 / II hükmü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, şu şekildedir</a:t>
            </a:r>
            <a:r>
              <a:rPr lang="tr-TR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tr-TR" sz="3200" i="1" dirty="0" smtClean="0">
                <a:latin typeface="Times New Roman" pitchFamily="18" charset="0"/>
                <a:cs typeface="Times New Roman" pitchFamily="18" charset="0"/>
              </a:rPr>
              <a:t>Kanunda öngörülen ayrık durumlar saklı kalmak üzere mirasçılar, miras bırakanın ayni haklarını, alacaklarını diğer malvarlığı haklarını, taşınır ve taşınmazlar üzerindeki zilyetliklerini doğrudan doğruya kazanırlar…»</a:t>
            </a:r>
          </a:p>
          <a:p>
            <a:pPr marL="0" indent="0" algn="just">
              <a:buNone/>
            </a:pPr>
            <a:endParaRPr lang="tr-TR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93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Mirasçıların bu şekilde Kanun gereği Zilyetliği Kazanmaları, 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istisnai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bir Kazanma Tarzıdır. 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Bunun nedeni ise,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Kazanma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bakımından, 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Mirasçının Eşya üzerinde Fiili Hakimiyeti ele geçirmiş </a:t>
            </a: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olmasının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Zilyetlik </a:t>
            </a: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İradesinin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aranmamasıdır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Mirasçılar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Mirasın açıldığını bilmeseler dahi, </a:t>
            </a:r>
            <a:r>
              <a:rPr lang="tr-TR" b="1" i="1" dirty="0" err="1">
                <a:latin typeface="Times New Roman" pitchFamily="18" charset="0"/>
                <a:cs typeface="Times New Roman" pitchFamily="18" charset="0"/>
              </a:rPr>
              <a:t>Mirasbırakanın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 Ölümü üzerine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Ölüm Anından İtibaren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onun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Zilyetliğindeki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Malların Zilyedi sayılır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ve böylece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Zilyetliğe bağlı Hukuki Sonuçlardan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Zilyetliğe ilişkin Davalardan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yararlanırlar.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Oğuzman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Seliçi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/ Oktay- Özdemir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Eşya Hukuku, 20. Bası, s. 65).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8224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Devren Kazanılması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önceki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ilyetliğe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dayanılarak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bağımlı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kazanı­lırsa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konusudur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azanmada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 olasılık vardır.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Birinci Olasılık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mesidir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Olasılık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kendisi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kişiye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ımasıdır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azanılabilmesi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kazanacak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Kişiye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devredilmesi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/>
              <a:t>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55)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83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Devren Kazanma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/>
              <a:t>*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Devren Kazanma</a:t>
            </a:r>
            <a:r>
              <a:rPr lang="tr-TR" sz="3600" dirty="0" smtClean="0"/>
              <a:t>, v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bir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gibi başka bir kimseye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Tarafların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ızası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bırakması sonucu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azanılmasıdır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Devredilen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Münhasır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olabileceği gibi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olabilir.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59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Devren Kazanmaya Örnekler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satın aldığı kitabı kitapçı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Aydın’dan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aldığı zaman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Bahadır,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kitap üzerinde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 Başına Zilyetliği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olur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Bülent’in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arkadaşı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Ayşegül’e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kiraladığı bisikletini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Cemil’e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satıp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Zilyetliğini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geçirmesi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halinde,  Cemil,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Zilyetliği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Kiracı Aynur, Kira Sözleşmesinden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doğan 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Deniz’e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devreder ve bisikleti ona teslim ederse,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Deniz,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Zilyetliği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kazanmış olur. 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20. Bası, s. 64)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70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Devren Zilyetliğin Kazanılmasının Önemi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Kazanılmasının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devren olmasının önemi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Kazandırıcı Zamanaşımında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onraki Zilyedin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devredene ait 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üresini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süresine ekleyebilmesinde görülür.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m.996 hükmü, </a:t>
            </a:r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 ile Z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azanılmasında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uygulanabilir.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Hukuku, 20. Bası, s. 64)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2907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+mn-lt"/>
              </a:rPr>
              <a:t>Zilyetliğin Devrinin Çeşitleri – </a:t>
            </a:r>
            <a:r>
              <a:rPr lang="tr-TR" sz="3100" b="1" i="1" dirty="0" smtClean="0"/>
              <a:t>Teslimle Devirin Çeşitleri</a:t>
            </a:r>
            <a:br>
              <a:rPr lang="tr-TR" sz="3100" b="1" i="1" dirty="0" smtClean="0"/>
            </a:br>
            <a:r>
              <a:rPr lang="tr-TR" b="1" dirty="0" smtClean="0">
                <a:latin typeface="+mn-lt"/>
              </a:rPr>
              <a:t> (</a:t>
            </a:r>
            <a:r>
              <a:rPr lang="tr-T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H.,5. B., s. 55; </a:t>
            </a:r>
            <a:r>
              <a:rPr lang="tr-TR" sz="27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7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65 vd.)</a:t>
            </a:r>
            <a:endParaRPr lang="tr-TR" sz="27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Devri, çeşitli şekillerde gerçekleşebilir.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Devri,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olabileceği gibi,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Teslimsiz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mümkündür.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Teslimle Devri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içinde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gruba ayrılmaktadır: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veya Araçların Teslimi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Yerine Geçen Sözleşme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 Olmayan Kişiler Arasında Zilyetliğin Teslimle Devri </a:t>
            </a:r>
          </a:p>
          <a:p>
            <a:pPr algn="just"/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68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</a:t>
            </a:r>
            <a:r>
              <a:rPr lang="tr-TR" b="1" dirty="0" err="1" smtClean="0">
                <a:latin typeface="+mn-lt"/>
              </a:rPr>
              <a:t>Teslimsiz</a:t>
            </a:r>
            <a:r>
              <a:rPr lang="tr-TR" b="1" dirty="0" smtClean="0">
                <a:latin typeface="+mn-lt"/>
              </a:rPr>
              <a:t> Devrinin Çeşitleri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Teslimsiz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Devri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kendi içinde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dört alt gruba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ayrılır: </a:t>
            </a:r>
          </a:p>
          <a:p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</a:t>
            </a:r>
          </a:p>
          <a:p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</a:t>
            </a:r>
          </a:p>
          <a:p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</a:t>
            </a:r>
          </a:p>
          <a:p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 Senetlerinin Teslimi Yoluyla Zilyetliğin Devri 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00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Zilyetliğin Devrinin Çeşitli Şekilleri</a:t>
            </a:r>
            <a:endParaRPr lang="tr-TR" b="1" dirty="0"/>
          </a:p>
        </p:txBody>
      </p:sp>
      <p:graphicFrame>
        <p:nvGraphicFramePr>
          <p:cNvPr id="4" name="9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2354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17356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Arial Black" panose="020B0A04020102020204" pitchFamily="34" charset="0"/>
              </a:rPr>
              <a:t>TESLİM</a:t>
            </a:r>
            <a:br>
              <a:rPr lang="tr-TR" b="1" dirty="0" smtClean="0">
                <a:latin typeface="Arial Black" panose="020B0A04020102020204" pitchFamily="34" charset="0"/>
              </a:rPr>
            </a:br>
            <a:r>
              <a:rPr lang="tr-TR" b="1" dirty="0" smtClean="0">
                <a:latin typeface="Arial Black" panose="020B0A04020102020204" pitchFamily="34" charset="0"/>
              </a:rPr>
              <a:t>(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H.,5. B., s. 55; </a:t>
            </a:r>
            <a:r>
              <a:rPr lang="tr-TR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65 vd.)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ile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devredildiği durumlarda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 Zilyet,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 bir Zilyetlik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Teslimde,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lanına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sokulmuş olması gerekir.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977 hükmüne göre,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 sağlayacak Araçların Teslimi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erine geçen Sözleşme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gerçekleşir.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401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İktisabından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başka, bir de «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İrsen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yani «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Miras Yoluyla İktisabı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vardır.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*Öyleyse,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yazarlara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ör. Ünal /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Başpınar’a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Oktay- Özdemir’e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Aslen,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Devren,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Miras Yoluyla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(İrsen)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İktisap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dört çeşit İktisap yani Kazanım yolu bulunmaktadır.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139;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62- 63)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47854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Eşyanın veya Araçların Teslimi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 itibarıyla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 Zilyedin eline verilmesi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 olur.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Böylece, Malın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şimdiki Dolaysız Zilyedi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 kazanacak kişinin eline verilmesi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onun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üzerinde Hakimiyet kullanacak duruma sokulması,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iilini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oluşturur. </a:t>
            </a:r>
          </a:p>
          <a:p>
            <a:pPr marL="0" indent="0">
              <a:buNone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Özdemir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20. Bası, s. 67). 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49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ile Zilyetliğin geçirilebilmesi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Hakimiyet durumunda Maddi bir Değişikliği, Eşyanın yeni Zilyedin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akimiyetine sokulmasını zorunlu kılmaktadır.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ya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kendisinin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onun üzerinde Fiili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 sağlayacak araçların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maddeten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 Zilyedin eline verilmesi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30199811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Eşyanın veya Araçların Teslimine Örnekler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Ayşe, Behiç’e televizyonunu satmıştır. Ayşe, sattığı bu televizyonu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Behiç’in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eline vererek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devredebilir.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Ayşe, sattığı Otomobilin Anahtarını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Cemal’e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kiraladığı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Evin Anahtarlarını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kiracısı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Kemal’e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etmek suretiyle 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Otomobil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zilyetliğin devrini sağlayabilir.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Anahtar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teslimine rağmen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Alıcı veya Kiracı yine de bu yolla kendisine teslim edilen şeyi kullanmakta bir engelle karşılaşıyorsa, Zilyetliğin Devri tam olarak gerçekleşmiş sayılmaz.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7056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yoluyla Zilyetliğin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evredilmesinde, Zilyet,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 üzerinde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olur.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enetlerinin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980)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yoluyla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eçirilmesinde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 üzerinde Fiili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 sağlayacak Araçlar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edilir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enetlerinin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 yoluyla geçirilen Zilyetlik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ilyetliktir. </a:t>
            </a:r>
            <a:endParaRPr lang="tr-T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56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Araçların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teslimi yoluyla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Devrinde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Devralanın İradelerinin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 uyuşmuş olması aranmakla beraber, burada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İşlem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Fiildir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Eden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Alanın İradeleri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Verme ve Alma biçiminde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Maddi bir Değişikliğe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yönelmiştir. 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Devredenin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Gücüne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olması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yeterlidir.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4494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yırt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ücüne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sahip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değilse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olmadığını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radesini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araştırmak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olduğundan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anılma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ldatma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or­kutma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nedeniyle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radenin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akatlanması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azanılmasını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engellemez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yırt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ücüne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sahip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kimseden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alınmış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kazanılmış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99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Teslimle Devri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devrin temelindeki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İşlemden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bağımsızdır.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Gücüne sahip bir Küçüğün bisikletini satıp Alıcıya teslim etmesi durumunda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Kanuni Temsilcinin onamaması üzerine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Satış Sözleşmesi geçersiz dahi olsa,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 Alıcı tarafından devren kazanılmış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70832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Arial Black" panose="020B0A04020102020204" pitchFamily="34" charset="0"/>
              </a:rPr>
              <a:t>Teslim Yerine Geçen Sözleşme</a:t>
            </a:r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977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veya Eşya üzerinde fiili hakimiyeti sağlayacak araçların teslimini düzenlememiştir.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Ayrıca, söz konusu hüküm,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Teslim yerine geçen bir Sözleşme ile Devrini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düzenlemektedir.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eçen bir Sözleşme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devredilebilmesi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 niteliğinde İradelerin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yuşmasına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 Hakimiyet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lanağının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sağlanmış olması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29864893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Teslim Yerine Geçen Sözleşmenin Şartları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977’ hükmüne göre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Zilyetliğin Teslim Yerine Geçen Sözleşme </a:t>
            </a:r>
            <a:r>
              <a:rPr lang="tr-TR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yoluya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devredilebilmesi için üç şart aranır: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1)Zilyetliği devredecek olan kimsenin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2)Zilyetliği kazanacak olan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kullanabilecek bir duruma gelmiş olmalıdır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3)Zilyetliğin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Tarafların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 suretiyle anlaşmış olmaları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044760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Birinci Şart: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devredecek olan kimsenin kendisi,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Eğer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devredilecek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olursa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avalesi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yoluyla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gerçekleştirilebilir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ardımcısı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olmadığı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devredemez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ilyetmiş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konusunda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nlaşmaya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varılsa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devren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kurulduğu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kazanılmış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74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</a:t>
            </a:r>
            <a:r>
              <a:rPr lang="tr-TR" b="1" dirty="0" err="1" smtClean="0">
                <a:latin typeface="+mn-lt"/>
              </a:rPr>
              <a:t>Tesisen</a:t>
            </a:r>
            <a:r>
              <a:rPr lang="tr-TR" b="1" dirty="0" smtClean="0">
                <a:latin typeface="+mn-lt"/>
              </a:rPr>
              <a:t> İktisabı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Sonraki Zilyetlerin karşılıklı ve birbirine uygun İradelerine dayanmakla birlikte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ne «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İktisap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ne 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Devren İktisap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sayılmayan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Zilyetliğin bir diğer İktisap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ekli daha vardır ki, buna da,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İktisabı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İktisap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Halihazır Zilyet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muhafaza etmekle birlikte,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Zilyetliğindeki Eşya üzerinde o ana kadar mevcut olmayan yeni bir Zilyetlik türü kurarak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ihdas ederek),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başkasını Zilyet kılar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50300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2138" y="134937"/>
            <a:ext cx="10515600" cy="1690688"/>
          </a:xfrm>
        </p:spPr>
        <p:txBody>
          <a:bodyPr>
            <a:noAutofit/>
          </a:bodyPr>
          <a:lstStyle/>
          <a:p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Şart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Zilyetliği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kazanacak olan kimse, Eşya üzerinde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kullanabilecek bir duruma gelmiş olmalıdır.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atın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kömürün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il­yetliği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devredecek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atıcı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üşterinin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apısının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nüne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dökülmesi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yaratılmış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arlanın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tr-T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devre­dilmesi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kazanacak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arlaya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serbestçe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girme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imkanına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sahip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kılınmasına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bağlıdır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63809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Şart: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Devri konusunda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Tarafların bir Sözleşme yapmak suretiyle anlaşmış olmaları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ne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nceki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ızasından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ediyorsa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kullanabilmesi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radesi­nin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olmasına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bağlıdır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konu­sunda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arafların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birbirine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radelerini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öngören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anla­mında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vardır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Sözleşme ise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doktrinde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anılır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2875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Zilyetlik Sözleşmesinin Geçerlilik Şartları ve İlli İşlem Olması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eçerlilik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artları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özleşmesi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aranır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devredilmesi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şlem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edildiği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özleşmesinin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geçerli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ukuki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ebebe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dayanması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763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geçen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Sözleşmeyle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gerekli olan bu Ş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artlar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 kullanma olanağı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sürdüğü sürece önem taşır. </a:t>
            </a:r>
          </a:p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lanaktan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dığı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üzerinde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kullanmaya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başladığı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itibaren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kurulmasından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geçersiz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evrini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etkilemez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786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geçerli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değil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 ne olacaktır?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aşınır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ülkiyetinin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ilmesini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sağlayan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asarruf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şlemi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edildiği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takdirde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 bu yolla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suretiyle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geçirilmek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istenen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atış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özleşmesi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geçer­li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değilse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ülkiyeti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kazanamaz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590866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Arial Black" panose="020B0A04020102020204" pitchFamily="34" charset="0"/>
              </a:rPr>
              <a:t>Hazır Olmayan Kişiler Arasında Zilyetliğin Teslimle Devri 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978 hükmü,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Temsilciye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dilene yapılmış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geçirebileceğini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 bağlamaktadır.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 bir Fiil olduğu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burada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 anlamda bir Temsil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değildir.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978 hükmünde kastedilen,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azanılmasına bağlanan Hukuki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onuçların,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Temsilciye Teslimi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Temsil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lunanın Şahsında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doğacak olmasıdır. </a:t>
            </a:r>
          </a:p>
        </p:txBody>
      </p:sp>
    </p:spTree>
    <p:extLst>
      <p:ext uri="{BB962C8B-B14F-4D97-AF65-F5344CB8AC3E}">
        <p14:creationId xmlns:p14="http://schemas.microsoft.com/office/powerpoint/2010/main" val="8265501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MK m. 978 hükmü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978 hükmünde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Malın, Zilyetliği kazanacak olan kimsenin Temsilcisine Tesliminden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edilmiştir.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hükmün,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aslında kapsadığı iki durum daha vardır: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Bunlardan birincisi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Devredenin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Temsilcisinin malı Edinene teslim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etmesidir.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Durum ise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Devredenin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Temsilcisinin Malı Edinenin Temsilcisine teslim etmesi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durumudur. 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üç halde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Temsilci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olan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İlişkisindeki Bağımsızlık Ölçüsüne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Yardımcısı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aşkası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Feri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99164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+mn-lt"/>
              </a:rPr>
              <a:t>Temsilcinin Zilyet Yardımcısı Olma Durumu 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Temsilci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ardımcısı ise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emsilcisine verildiği anda,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Temsil Olunan,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kazanacak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evredenin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emsilcisinde kaldığı sürece, Devredenin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devam edecektir.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Temsilci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olmadığı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sadece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Devredenin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olacaktır.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Otomobilini Ayhan’a satan Sevil, Otomobilin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nahtarını kendisi veya Şoförü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ardımcısı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eliyle Ayhan’ın Şoförü Şefik’e teslim ederse, Ayhan, Anahtarın Şefik’e teslimiyle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Şefik’den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 kazanmış olur.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056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Edinenin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kazanacak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emsilcisine teslimi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zilyetliği,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Temsil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lunan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zilyetliği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Otomobilini Aysun’a satan Sibel,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tomobilin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nahtarını Aysun’un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tomobilini devralmak ile görevlendirilmiş bulunan Vekili Vasfi’ye teslim ederse,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Aysun,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Zilyetliği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Vekili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olur.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1700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ev­redenin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edilecek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evreden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olacaktır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Dev­redenin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emsilcisinin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dinenin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kazanacak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emsilcisine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etmesi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durumunda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dinenin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kazanır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evreden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emsilcisi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kalır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3833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önemli olan husus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Devren İktisapta olduğu gibi, Zilyetliğin bir başkasına Aynen Devri değil,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başkası lehine daha önce mevcut olmayan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bir Zilyetliğin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kurulmasıdır.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bu tür İktisabına, «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İktisap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demek isabetlidir.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Tesisi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(Kurulması)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İktisabı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anda gerçekleşmektedir.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144)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52744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Aslında,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978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hükmü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emsilci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racılığıyla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ilyetliğin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azanılmasını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azır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öngörmü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ştür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O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tomobilini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Sevim’in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huzurunda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Sevim’in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oförünün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tomobilin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nahtar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ını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lıcı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Aysun’a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teslim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örneğinde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978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anlamında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erçek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lmayan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emsil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azır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lanlar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arasında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20196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Arial Black" panose="020B0A04020102020204" pitchFamily="34" charset="0"/>
              </a:rPr>
              <a:t>Zilyetliğin </a:t>
            </a:r>
            <a:r>
              <a:rPr lang="tr-TR" sz="4000" dirty="0" err="1" smtClean="0">
                <a:latin typeface="Arial Black" panose="020B0A04020102020204" pitchFamily="34" charset="0"/>
              </a:rPr>
              <a:t>Teslimsiz</a:t>
            </a:r>
            <a:r>
              <a:rPr lang="tr-TR" sz="4000" dirty="0" smtClean="0">
                <a:latin typeface="Arial Black" panose="020B0A04020102020204" pitchFamily="34" charset="0"/>
              </a:rPr>
              <a:t> Devri 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Kanun’da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düzenlenmemiştir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fakat,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eslimsiz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azanma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ollarından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biridir.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Elden Teslimde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zaten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bir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 türde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kazanmaktadır.  </a:t>
            </a:r>
          </a:p>
          <a:p>
            <a:pPr marL="0" indent="0" algn="just">
              <a:buNone/>
            </a:pP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907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Teslimsiz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devredildiği diğer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hallerde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Eşya üzerinde bir Fiili Hakimiyet sağlamaksızın Devri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 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da,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kazanacak olan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Kimseye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Zilyetlik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sağlanmak suretiyle gerçekleşir. </a:t>
            </a: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6479149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+mn-lt"/>
              </a:rPr>
              <a:t>Medeni Kanun’da Düzenlenen Zilyetliğin </a:t>
            </a:r>
            <a:r>
              <a:rPr lang="tr-TR" sz="4000" b="1" dirty="0" err="1" smtClean="0">
                <a:latin typeface="+mn-lt"/>
              </a:rPr>
              <a:t>Teslimsiz</a:t>
            </a:r>
            <a:r>
              <a:rPr lang="tr-TR" sz="4000" b="1" dirty="0" smtClean="0">
                <a:latin typeface="+mn-lt"/>
              </a:rPr>
              <a:t> Devri Yolları 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kılınmasını sağlayan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Devir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olları,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Kanun’da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şu şekilde düzenlenmiştir: </a:t>
            </a:r>
            <a:endParaRPr lang="tr-TR" sz="3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Hükmen Teslim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2)Zilyetliğin Havalesi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3)Emtia Senetlerinin Teslimi Yoluyla Zilyetliğin Devri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65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Hükmen Teslim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bir nedenle 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 devam eder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Edinene Dolaylı Zilyetlik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tanınırsa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yolla 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Devredilmesine, </a:t>
            </a:r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 </a:t>
            </a:r>
            <a:r>
              <a:rPr lang="tr-T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979 </a:t>
            </a:r>
            <a:r>
              <a:rPr lang="tr-TR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I) </a:t>
            </a:r>
            <a:r>
              <a:rPr lang="tr-T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 </a:t>
            </a:r>
          </a:p>
          <a:p>
            <a:pPr marL="0" indent="0">
              <a:buNone/>
            </a:pP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8743911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Havalesi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 terimi ile ne ifade edilmek istenmektedir?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 durumunda olan Kişinin, bu Zilyetliğini,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nlaşması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kazanacak olana devretmesidir.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Anlaşma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devredilmiş olur.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Kazanana devredilmesi için Zilyetliği elinde tutan Kişiye bir ihbarda bulunmaya gerek yoktur.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Kısaca,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 Devreden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olup, 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kazanana sağlar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Zilyetliğin bu şekilde devredilmesi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Havalesidir.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m.979 / II)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742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 Senetlerinin Teslimi Yoluyla Zilyetliğin Devri 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 Senetlerinin Teslimi Yoluyla Zilyetliğin Devri ne demektir?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Taşıyıcıya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ağazaya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bırakılmış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Emtiayı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temsil eden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vrakın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yoluyla 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evredilmesi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980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ıymetli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vrakı teslim alan kimse,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olur.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yolları 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Devredilmesi,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gerçekleşir.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3969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Arial Black" panose="020B0A04020102020204" pitchFamily="34" charset="0"/>
              </a:rPr>
              <a:t>Kısa Elden Teslim 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Sözleşmeyle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sağlanmasının özel bir çeşidini oluşturur.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 fiilen elinde bulunduran kimsenin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Hukuki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edene dayanarak 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ıfatının değiştirilmesi söz konusudur.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(A), bu malı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Kiracı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sıfatıyla elinde bulunduran (B)’ye satarsa, (B)’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edinmesi için artık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edilmesine gerek yoktur. Çünkü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zaten (B)’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elindedir.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İşte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ikinci kez teslime gerek bulunmayan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fade eder. 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621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Kısa Elden Teslimin Türk, </a:t>
            </a:r>
            <a:r>
              <a:rPr lang="tr-TR" b="1" dirty="0" smtClean="0">
                <a:latin typeface="+mn-lt"/>
              </a:rPr>
              <a:t>İsviçre ve Alman  </a:t>
            </a:r>
            <a:r>
              <a:rPr lang="tr-TR" b="1" dirty="0" smtClean="0">
                <a:latin typeface="+mn-lt"/>
              </a:rPr>
              <a:t>Medeni Kanunlarındaki Yeri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ısa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lden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düzenleyen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Mede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Kanunu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projesinde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de 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ısa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lden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İsviçre Medeni Kanunu’na ilişkin projede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doğal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sayılması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gerektiğine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işaret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düzenlemeden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kaçınılarak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hüküm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konul­mamıştır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arafların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nlaşmasını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yeterli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görmektedir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BGB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929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8451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yalnız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geçirilmesinde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değil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elinde bulunduranın Zilyetlik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ıfatının değiştirildiği diğer hallerde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(A), (B)’ye kiraladığı malın sonradan (B)’ye olan bir borcu için (B)’de rehin kalmasını kabul ederse,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aksız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haklı zilyet kılınması,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ırsızın çaldığı malın bedelini ödeyerek onu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gerçekleşir. </a:t>
            </a:r>
          </a:p>
        </p:txBody>
      </p:sp>
    </p:spTree>
    <p:extLst>
      <p:ext uri="{BB962C8B-B14F-4D97-AF65-F5344CB8AC3E}">
        <p14:creationId xmlns:p14="http://schemas.microsoft.com/office/powerpoint/2010/main" val="228735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İktisabı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Yalın Zilyetliğin,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Dereceli Zilyetliğe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Münhasır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 Başına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Zilyetliğe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dönüştürülmesi yoluyla olur.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kimse başkasından Kiraladığı veya Rehin aldığı Eşya üzerindeki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Eşya üzerinde daha önce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Yalın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varken, Kiralama veya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Rehnetme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Dereceli Zilyetliğe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geçilmiş olmaktadır. 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7785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Zilyetliğinin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 Yardımcısı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Ediniminin,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olmayacağı hususu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tartışmalıdır.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görüşe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ardımcısı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sıfatla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bulundurduğu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kendisine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zilyetten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MK 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977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hükmünde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özleşmesi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ile,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görüşe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görüşe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ısa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lden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82839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Arial Black" panose="020B0A04020102020204" pitchFamily="34" charset="0"/>
              </a:rPr>
              <a:t>Hükmen Teslim (Kavram ve Unsurları)</a:t>
            </a:r>
            <a:endParaRPr lang="tr-TR" sz="36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i="1" u="sng" dirty="0" smtClean="0"/>
              <a:t>*</a:t>
            </a:r>
            <a:r>
              <a:rPr lang="tr-T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devreden kimsenin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İlişkiye 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dayanıp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alıkoyarak,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Edinene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tanıdığı durumlarda gerçekleşir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979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I). 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evreden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olaysız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kalmaya devam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ediyor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ükmen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eslimden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edilir. </a:t>
            </a:r>
          </a:p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6959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*Özel Hukuki Sebep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Şahsi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*Örneğin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kimse satıp mülkiyetini devrettiği bir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Otomobili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kiralayarak veya ariyet alarak kendisinde alıkoyabilir. </a:t>
            </a:r>
          </a:p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*Bu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hallerde sadece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Vasıtalı)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devredilmekte,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Vasıtasız)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kalmaktadır.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Ertaş, Şeref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Hukuku,14.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Bası, İzmir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41).</a:t>
            </a:r>
          </a:p>
          <a:p>
            <a:pPr marL="0" indent="0" algn="just">
              <a:buNone/>
            </a:pP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3526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6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yoluyla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Edinenin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kılınması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(A), bir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(B) lehine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İntifa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kurar, fakat (B)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(A)’ya kiralayarak yine onda bırakırsa (B)’ye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ükmen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yoluyla sağlanmış olur.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çeşit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ükmen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kurulmasını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yasaklamıştır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939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3871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 Yolu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Zilyetliğin Devri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Devreden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Kazanan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Sözleşmeye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Borçlar Kanunu’nun Sözleşmelere ilişkin Genel Hükümleri,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burada 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Sebebe Bağlı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için, temelde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Geçirilmesini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hedefleyen geçerli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Borçlandırıcı İşlemin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aranır.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39046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6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Teslimde, ayrıca, Malın,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elinde kalmasına Özel bir Hukuki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işki neden olmalıdır.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böyle bir İlişki yoksa,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 gerçekleşmez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buna bağlı olarak 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kazanılamaz. 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özleşmesinin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atıcı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İfası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atış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edelinin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denmesine ertelenmiş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lişki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bulunmadığı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ükmen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</a:p>
        </p:txBody>
      </p:sp>
    </p:spTree>
    <p:extLst>
      <p:ext uri="{BB962C8B-B14F-4D97-AF65-F5344CB8AC3E}">
        <p14:creationId xmlns:p14="http://schemas.microsoft.com/office/powerpoint/2010/main" val="30370643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 Satış Bedelini teminat altına almak üzere Satılan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rehin olarak Satıcıda kalmasını kararlaştırmışlar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olup olmayacağı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tartışmalıdır.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görüşe göre,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Satıştan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ayrı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İlişki mevcut olmadığı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Teslimden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söz etmek mümkün değildir.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Satıcı, satılan şeyin Dolaylı Zilyetliğini, Alıcıya tanımak suretiyle Mülkiyetini geçirmiş ve onu sadece Rehin olarak elinde tutmayı sürdürüyor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ise, burada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Satıcının elinde kalmasına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bir Hukuki İlişki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 açmış demektir ve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3305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Teslimde,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 Devredende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kalmasını gerektiren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İlişkinin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mutlaka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doğmasına gerek yoktur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Babanın Çocuğuna Mülkiyetini devrettiği Malı,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Velayetten doğan Kullanma Hakkı dolayısıyla muhafaza etmeyi sürdürmesi halinde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Teslimin Şartları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Örnekte,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Sebep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dayanmaktadır.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51546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Arial Black" panose="020B0A04020102020204" pitchFamily="34" charset="0"/>
              </a:rPr>
              <a:t>Hükmen Teslim Yoluyla Mülkiyetin Kazanılmasındaki Sınırlamalar</a:t>
            </a:r>
            <a:endParaRPr lang="tr-TR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766 hükmü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Taşınır Mülkiyetinin Hükmen Teslimle Devri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konusunda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Sınırlama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getirmektedir.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766 hükmüne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taşınırın mülkiyetini nakleden kimse özel bir hukuki ilişkiye dayanarak o şeyin zilyetliğini korursa, mülkiyet </a:t>
            </a:r>
            <a:r>
              <a:rPr lang="tr-T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teslimsiz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geçmiş olur. Ancak, bu işlem üçüncü kişileri zarara sokmak veya taşınır rehini kurallarından kurtulmak için yapılmışsa, mülkiyetin nakli sonuç doğurmaz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202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Arial Black" panose="020B0A04020102020204" pitchFamily="34" charset="0"/>
              </a:rPr>
              <a:t>Hükmen Teslim- Kısa Elden Teslim</a:t>
            </a:r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Teslimde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ktisap 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bulunduran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Şahıstır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hakimiyeti altında bulunduran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Şahıs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iktisap etmemekte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bilakis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başkası lehine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 etmektedir.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Elden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çoğunlukla,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oğrudan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 altında bulunduran Şahsın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 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kazanmasına yönelik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yapılır.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Hükmen Teslim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tam tersine,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çoğunlukla,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oğrudan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bulunduran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Şahıs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başkasına devir amacını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güder 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Bası, s. 41). 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79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Keza bir kimse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başına Malik bulunduğu şeye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başkasını ortak edecek olursa,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 Malik sıfatıyla olan Zilyetliği,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İktisap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etmiş olur.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Başına Zilyetlik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ortak olmayla beraber,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dönüşmektedir. </a:t>
            </a:r>
          </a:p>
          <a:p>
            <a:pPr marL="0" indent="0" algn="just">
              <a:buNone/>
            </a:pP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144) 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83734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Arial Black" panose="020B0A04020102020204" pitchFamily="34" charset="0"/>
              </a:rPr>
              <a:t>Zilyetliğin Havalesi </a:t>
            </a:r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 durumunda olan kimsenin 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ilyetliğini, Sözleşmeyle bir başkasına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devretmesidir.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Havalesini,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somut bir örnekle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açıklamak, faydalı olacaktır.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(A),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İntifa Hakkı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elindeki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(C)’ye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satıp,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devretmek isterse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bunu ancak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sağlayabilecektir.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Örnekte,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(A) ile (C)’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Anlaşması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suretiyle (A)’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(C)’ye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geçirilmesini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mümkün kılmaktadır. </a:t>
            </a:r>
          </a:p>
        </p:txBody>
      </p:sp>
    </p:spTree>
    <p:extLst>
      <p:ext uri="{BB962C8B-B14F-4D97-AF65-F5344CB8AC3E}">
        <p14:creationId xmlns:p14="http://schemas.microsoft.com/office/powerpoint/2010/main" val="57825523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Havale edilecek Dolaylı Zilyetlik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Zilyetlik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olabileceği gibi,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Zilyetlik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olabilir.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K, kiraladığı Televizyonu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tamir için (T) 'ye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bırakmıştır. 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Televizyon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tamircide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iken,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(H) 'ye devreder ve (H)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kılmak isterse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er'i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(H)'ye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devredebilir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Rehinli bir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yeniden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kurabilmesi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mümkün olur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941).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2646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çalınmış bir kimse, o Mal üzerinde Mülkiyet </a:t>
            </a:r>
            <a:r>
              <a:rPr lang="tr-T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sahip olmakla 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birlikte,</a:t>
            </a:r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değildir. </a:t>
            </a:r>
            <a:endParaRPr lang="tr-TR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ırsızdaki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 bir başkasına satsa dahi, kendisi Malın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 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olmadığı için, 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Zilyetliği,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lıcıya </a:t>
            </a:r>
            <a:r>
              <a:rPr lang="tr-T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avale yoluyla devredemez. </a:t>
            </a:r>
            <a:endParaRPr lang="tr-TR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</a:t>
            </a:r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devredilemeyeceğine göre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devredilmesi</a:t>
            </a:r>
            <a:r>
              <a:rPr lang="tr-T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olamayacaktır. </a:t>
            </a:r>
          </a:p>
        </p:txBody>
      </p:sp>
    </p:spTree>
    <p:extLst>
      <p:ext uri="{BB962C8B-B14F-4D97-AF65-F5344CB8AC3E}">
        <p14:creationId xmlns:p14="http://schemas.microsoft.com/office/powerpoint/2010/main" val="2318968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 Yoluyla Devredilmesi, Tarafların aralarında yaptıkları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İlli Sözleşme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temelde Zilyetliğin Devrini hedefleyen geçerli bir Borçlandırıcı İşlemin varlığını gerektiren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şekle tabi değildir.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fiilen elinde bulunduranın Rızası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Devrin,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fiilen elinde bulundurana karşı hüküm ifade edebilmesi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Zilyetliğin Havalesinin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Devreden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bildirilmesi gerekir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(MK m. 979 / II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Bildirme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 değildir.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3528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Havale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oluyla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aşınır </a:t>
            </a:r>
            <a:r>
              <a:rPr lang="tr-TR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ehni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kurulabilmesi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Havalenin,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fiilen elinde bulunduran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bildirilmesi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şarttır. </a:t>
            </a: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üzerinde,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avalesi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onraki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ırada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ehin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kuruluyor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Bildirimin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şekilde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zorunludur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941 ).</a:t>
            </a:r>
            <a:endParaRPr lang="tr-TR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16765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Havalesinin,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Kişi sayılan Dolaysız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durumunu ağırlaştırmaması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979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kişi, zilyetliği devredene karşı ileri sürebileceği sebeplerle şeyi edinene vermekten kaçınabilir.»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hükümde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Teslimden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açınma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Hak-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işisel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ayırımı yapılmamıştır,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Öğretideki Hakim görüş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 düşünmektedir. </a:t>
            </a:r>
          </a:p>
        </p:txBody>
      </p:sp>
    </p:spTree>
    <p:extLst>
      <p:ext uri="{BB962C8B-B14F-4D97-AF65-F5344CB8AC3E}">
        <p14:creationId xmlns:p14="http://schemas.microsoft.com/office/powerpoint/2010/main" val="111878845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Öğretideki hakim görüşe göre,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Havalesi sonucu kazanılan Hakkın,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Zilyedin, Eşyayı bir Kişisel Hakka dayanarak elde tutması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değerlendirilmelidir.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takdirde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Kiralananın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değiştirmesi halinde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Malikin,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Kira Sözleşmesinin tarafı olacağını hükme bağlayan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TBK m. 310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Kanuni İstisnalar dışında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Zilyet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ileri sürerek teslimden kaçınamaz</a:t>
            </a:r>
            <a:r>
              <a:rPr lang="tr-TR" b="1" dirty="0">
                <a:latin typeface="Arial Black" panose="020B0A04020102020204" pitchFamily="34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778572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Arial Black" panose="020B0A04020102020204" pitchFamily="34" charset="0"/>
              </a:rPr>
              <a:t>Emtia Senetlerinin Teslimi Yoluyla Zilyetliğin Devri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8504" y="1954413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980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taşıyıcıya veya umumi mağazaya bırakılmış emtiayı temsil eden kıymetli evrakın teslimi, emtianın teslimi gibi sonuç doğurur.»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mtia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enetlerinin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 yoluyla Zilyetliğin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evredilmesinin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artları şöyle sıralanabilir: 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1)Bir Taşıyıcıya veya Umumi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ağazaya bırakılmış bir Mal bulunmalıdır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2)Bu Mal için Kıymetli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vrak niteliğinde bir Senet verilmiş olmalıdır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3)Emtiayı temsil eden Kıymetli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vrak teslim edilmiş olmalıdır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01420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Taşıyıcıya veya Umumi Mağazaya bırakılmış bir Mal bulunmalıdır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enetleri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Taşıyıcıya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ağazaya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bırakılmış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 eder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için Kıymetli Evrak niteliğinde bir Senet verilmiş olmalıdır.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TTK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832 vd. maddelerine göre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saklamak için kabul ettiği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Emtiayı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 etmek üzere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Senet Düzenleme Yetkisi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yalnız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ağazalara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verilmiştir.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084686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Umumi Mağazanın Tanımı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Umumi Mağaza,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TTK m.  832 / 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 tanımlanmıştır. </a:t>
            </a:r>
            <a:endParaRPr lang="tr-TR" dirty="0" smtClean="0"/>
          </a:p>
          <a:p>
            <a:pPr algn="just"/>
            <a:r>
              <a:rPr lang="sv-SE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TTK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sv-SE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832/1 </a:t>
            </a:r>
            <a:r>
              <a:rPr lang="sv-S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'e göre</a:t>
            </a:r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v-S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akbuz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senedi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varant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 karşılığında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serbest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gümrüklenmemiş mal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hububatı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saklama sözleşmesi uyarınca kabul etmek ve tevdi edenlere de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senetlerle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tevdi olunan mal ve hububatı satabilmek veya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rehnedebilmek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imkânı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vermek amacıyla kurulan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mağazalara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'umumi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mağaza' denir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Mağazalar,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Gümrük ve Ticaret Bakanlığının izniyle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kurulur. 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konuda 11.8.1982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tarihli ve 2699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Mağazalar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üzenleme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yapılmıştır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3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i="1" dirty="0" smtClean="0">
                <a:latin typeface="+mn-lt"/>
              </a:rPr>
              <a:t>Doktrin</a:t>
            </a:r>
            <a:r>
              <a:rPr lang="tr-TR" b="1" dirty="0" smtClean="0">
                <a:latin typeface="+mn-lt"/>
              </a:rPr>
              <a:t> ve </a:t>
            </a:r>
            <a:r>
              <a:rPr lang="tr-TR" b="1" i="1" dirty="0" smtClean="0">
                <a:latin typeface="+mn-lt"/>
              </a:rPr>
              <a:t>Medeni Kanun’un </a:t>
            </a:r>
            <a:r>
              <a:rPr lang="tr-TR" b="1" dirty="0" smtClean="0">
                <a:latin typeface="+mn-lt"/>
              </a:rPr>
              <a:t>Zilyetliğin </a:t>
            </a:r>
            <a:r>
              <a:rPr lang="tr-TR" b="1" dirty="0" err="1" smtClean="0">
                <a:latin typeface="+mn-lt"/>
              </a:rPr>
              <a:t>Tesisen</a:t>
            </a:r>
            <a:r>
              <a:rPr lang="tr-TR" b="1" dirty="0" smtClean="0">
                <a:latin typeface="+mn-lt"/>
              </a:rPr>
              <a:t> İktisabına Bakışı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Örneklerden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anlaşıldığı üzere, </a:t>
            </a:r>
            <a:r>
              <a:rPr lang="tr-TR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İktisapta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üzerinde o ana kadar mevcut olmayan bir Zilyetliğin Kurulması söz konusudur</a:t>
            </a:r>
            <a:r>
              <a:rPr lang="tr-TR" sz="4000" b="1" dirty="0" smtClean="0"/>
              <a:t>. 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bu suretle kurulması, onun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Aynen Devrinden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Devren İktisaptan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farklıdır. </a:t>
            </a: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8289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Makbuz Senedi ve </a:t>
            </a:r>
            <a:r>
              <a:rPr lang="tr-TR" b="1" dirty="0" err="1" smtClean="0">
                <a:latin typeface="+mn-lt"/>
              </a:rPr>
              <a:t>Varant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Mağazalar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Emtiayı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 eden iki tür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Evrak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düzenleyebilir: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Makbuz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Senedi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Varant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Makbuz Senedi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Mağazaya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Mülkiyetini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eder. </a:t>
            </a:r>
          </a:p>
          <a:p>
            <a:pPr algn="just"/>
            <a:r>
              <a:rPr lang="tr-T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Varant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Mağazaya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bırakılan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rehin edilmesini sağlar.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Emtiayı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ağazaya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bırakan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elindeki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akbuz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enedini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başkasına ciro ve teslim etmek suretiyle ona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Malın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 Asli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sağlamış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devretmiş olur.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Mağazadan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arant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verilmiş olan kimse 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arantı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başkasına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devretmek suretiyle malın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Fer’i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kimseye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sağlamış olmanın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o kimseye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rehnetmiş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49697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Taşıma Senetlerinin Niteliği </a:t>
            </a:r>
            <a:endParaRPr lang="tr-TR" sz="4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 Senedi nedir? </a:t>
            </a:r>
          </a:p>
          <a:p>
            <a:pPr algn="just"/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yerden başka bir yere taşınmak üzere bir Taşıyıcıya verilen Eşya için düzenlenen </a:t>
            </a:r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Senede </a:t>
            </a:r>
            <a:r>
              <a:rPr lang="tr-T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 Senedi </a:t>
            </a: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denir.</a:t>
            </a:r>
          </a:p>
          <a:p>
            <a:pPr marL="0" indent="0" algn="just">
              <a:buNone/>
            </a:pPr>
            <a:endParaRPr lang="tr-T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8509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+mn-lt"/>
              </a:rPr>
              <a:t>Taşıma Senedinin eski ve yeni Ticaret Kanunu’na Göre Hukuki Niteliği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Taşıma Senedi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6762 sayılı eski Türk Ticaret Kanununun 769.maddesinde yazılı şartları taşıdığı takdirde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Evrak niteliğinde,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Eşyanın Mülkiyetini devreden bir Emtia Senedi olarak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edilirdi.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6102 sayılı yeni TTK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856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vd. hükümlerine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Taşıma Senedi, 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Evrak niteliği bulunmayan bir İspat Aracıdır. </a:t>
            </a:r>
            <a:endParaRPr lang="tr-TR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 Ticaret Kanunumuza göre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Senetlerinin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Emtia Senedi olma niteliği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2737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+mn-lt"/>
              </a:rPr>
              <a:t>Konişmento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Deniz yoluyla yapılan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Taşımalarda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Eşyayı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 etmek üzere düzenlenen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Evraka,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Konişmento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Konişmento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Deniz Ticareti Hukukuna ait 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Taşıma Senedi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şeklidir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TTK m. 1228 vd.)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Konişmentonun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yükü almaya yetkili olan kimseye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teslimi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doğruya yükün teslimi gibi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 doğurur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beraber,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Konişmentoyu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alan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Zilyet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386929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1231" y="339367"/>
            <a:ext cx="10515600" cy="1325563"/>
          </a:xfrm>
        </p:spPr>
        <p:txBody>
          <a:bodyPr/>
          <a:lstStyle/>
          <a:p>
            <a:r>
              <a:rPr lang="tr-TR" b="1" dirty="0" smtClean="0">
                <a:latin typeface="+mn-lt"/>
              </a:rPr>
              <a:t>Emtiayı temsil  eden Kıymetli Evrak teslim edilmiş olmalıdır.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Emtiayı temsil eden Kıymetli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vrakın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ilyetliğini geçirir.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aşıyıcıda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ağaza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ahibinde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kalmaktadır.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bu yolla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Devredilebilmesi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Senetlerin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esliminin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geçerli olması gerekir.  </a:t>
            </a:r>
          </a:p>
        </p:txBody>
      </p:sp>
    </p:spTree>
    <p:extLst>
      <p:ext uri="{BB962C8B-B14F-4D97-AF65-F5344CB8AC3E}">
        <p14:creationId xmlns:p14="http://schemas.microsoft.com/office/powerpoint/2010/main" val="9927887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temsil eden kıymetli evrak bir kişiye,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(A)’ya,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bir başka kişiye, (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B)’ye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edilmişse,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Malı 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edinenin Zilyetliği, Emtia Senedini 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edinen (A)’</a:t>
            </a:r>
            <a:r>
              <a:rPr lang="tr-T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Zilyetliğine tercih edilir 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980 / II).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Burada,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Emin Sıfatıyla Zilyetten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iyiniyetle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kazanılan Ayni Hakkın Korunması İlkesinin özel bir uygulaması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125158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Arial Black" panose="020B0A04020102020204" pitchFamily="34" charset="0"/>
              </a:rPr>
              <a:t>Zilyetliğin Sona Ermesi </a:t>
            </a:r>
            <a:endParaRPr lang="tr-TR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8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568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618141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Sona Ermesi</a:t>
            </a:r>
            <a:br>
              <a:rPr lang="tr-TR" b="1" dirty="0" smtClean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Zilyetliğin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nasıl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bulacağı konusunda bir hüküm koymamıştır.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Geçici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Kesilme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başlıklı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976 hükmü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yetersizdir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hükümde, sadece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 geçici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nitelikteki sebeplerle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kullanılmaması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kullanma olanağının ortadan kalkmasının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sona erdirmeyeceği,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deyişle, 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Kaybına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 açmayacağı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aybı sonucu Zilyedin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dışında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 erer. </a:t>
            </a:r>
          </a:p>
        </p:txBody>
      </p:sp>
    </p:spTree>
    <p:extLst>
      <p:ext uri="{BB962C8B-B14F-4D97-AF65-F5344CB8AC3E}">
        <p14:creationId xmlns:p14="http://schemas.microsoft.com/office/powerpoint/2010/main" val="119764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Arial Black" panose="020B0A04020102020204" pitchFamily="34" charset="0"/>
              </a:rPr>
              <a:t>Zilyetliğin Zilyedin İradesi İle Sona Ermesi </a:t>
            </a:r>
            <a:endParaRPr lang="tr-TR" sz="4000" b="1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gibi bir başkasına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devreder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erer.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Zilyetliğindeki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başkasına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satıp, Mülkiyetinin Devredilmesi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amacıyla ona teslim etmesi halinde durum böyledir. </a:t>
            </a: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09572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Zilyet, Zilyetliğini devretmeksizin Zilyetliğine son vermek amacıyla Malı terk ederse, Zilyetlik, Zilyedin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okunan gazetenin parktaki bankta bırakılması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halinde, Zilyetlik,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İradesi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 erer.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Zilyet tarafından tahrip edildiği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hallerde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Fiili Hakimiyetine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vermiş olur.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Malı,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Asli Zilyede geri verince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Fer’i Zilyedin Zilyetliği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574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Başpınar’a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Doktrinde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İktisap 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Devren İktisap arasındaki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durulmamıştır.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anılan yazarlara göre,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Medeni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Kanun’da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 bir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Ayrıma yer verilmemiştir,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aksine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ikisini birlikte kapsayacak şekilde «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Devrinden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söz edilmiştir. </a:t>
            </a: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B., s. 145)</a:t>
            </a:r>
          </a:p>
          <a:p>
            <a:pPr marL="0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«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Devri» 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başlığı altında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sevk ettiği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 ile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Önceki Zilyedin Rızasına dayanan Zilyetliğin her iki çeşit İktisabını,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Tesisen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İktisabı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düzenlemiştir (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 m. 977-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980)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388091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 smtClean="0">
                <a:latin typeface="Arial Black" panose="020B0A04020102020204" pitchFamily="34" charset="0"/>
              </a:rPr>
              <a:t>Zilyetliğin Fiili Hakimiyetin Kaybıyla Sona Ermesi </a:t>
            </a:r>
            <a:endParaRPr lang="tr-TR" sz="4000" dirty="0"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kimse,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üzerindeki Fiili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akimiyetini bizzat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er’i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ilyedin aracılığıyla sürdüremeyecek duruma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gelmiş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Zilyetliği kaybetmiş olur.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Gasp ve Hırsızlık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hallerinde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ıfatıyla Zilyedin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yiniyetli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işiye satıp teslim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etmesinde,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fiili hakimiyetin kaybı ile sona erer.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40905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sürekli olarak su altında kalması sonucu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Malı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haline dönüşmesi halinde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İrade Dışı Kaybı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Hak sahibi tarafından açılan Dava sonunda,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şeyin Haksız Zilyetten,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Cebri İcra vasıtasıyla alınması 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 Sona Erdiren Nedenlerdendir.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Zilyedin Fiili Hakimiyet Alanı dışında düşürdüğü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kaybettiği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Fırtınanın ya da Suyun Akıntısı ile sürüklenen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nereye sürüklendiği belli olmayan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 üzerinde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kaybedilmiş sayılır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79319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976. maddesine göre, 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 Geçici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itelikteki 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ebepler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ullanılmaması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ullanma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lanağının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rtadan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alkması,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erdirmez. </a:t>
            </a: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durumlarda,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akimiyetin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eçici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Kesilmesi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olur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Hakimiyetin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Kullanılmasını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ngelleyen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ullanma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lanağını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rtadan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aldıran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ebebin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iteliği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geçici olup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olmadığı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hususu ise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içinde bulunulan 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Şartlara </a:t>
            </a:r>
            <a:r>
              <a:rPr lang="tr-T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belirlenecektir. 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5123190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Kullanılmasını Engelleyen Sebebin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mevcut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Şartlara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her an ortadan kalkacağı ve Fiili Hakimiyetin tekrar kullanılacağı beklenebilir ise,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Hakimiyetin Kesilmesi,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geçici  nitelikte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edilir.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Arazinin geçici olarak su altında kalması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Askerlik, Ölüm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muhitte baş gösteren Asayişsizlik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yüzünden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belli bir süre kullanılmaması sonucu,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sona ermiş olmaz.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750874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Malın, Dolaysız Fer’i Zilyedin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elinden onun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Rızası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çıkması,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Dolaylı Asli Zilyetliği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sona erdirir.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Bununla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beraber,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Dolaysız Fer’i Zilyetliğin Rıza Dışı Sona Ermesi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bazen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doğurmaz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dünç Alanın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elinde bulunan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Eşyayı Çalan Kişi, Malike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Bedel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ödeyerek onu kullanmaya başlarsa,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Malikin Asli Zilyetliğini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etmiş sayılır.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037160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Hakimiyetin geçici nitelikteki sebeplerle kullanılmamış olmasına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rağmen,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ilyetliğin sona ermemiş sayılması,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kesintisiz sürmesi şartını arayan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azandırıcı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Kazanılması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777 / I, 712, 713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taşır. </a:t>
            </a:r>
          </a:p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Fiili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akimiyet geçici nitelikteki sebeplerle kullanılmamış veya kullanılamamış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Zilyetlik hiç sona ermemiş sayılacağı için,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 işlemeye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devam eder. </a:t>
            </a:r>
          </a:p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5479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 sürekli sebeplerle kullanılmamış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Fiili Hakimiyeti kullanma olanağı sürekli bir sebepten ötürü ortadan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kalkmış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 sona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ermiş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 kesilmiş olur.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kaybedilen Zilyetlik,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 ele geçirilince ise,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bir Zamanaşımı Süresi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işlemeye başlar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6066517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777 /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hükmünde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Hakimiyetin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geçici olarak kullanılmamış sayılmasına ilişkin bir hüküm yer almaktadır.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Buna göre,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İrade Dışı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yıl içinde tekrar ele geçirir veya açacağı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 onu yeniden elde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Kazandırıcı Zamanaşımı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kesilmiş olmaz.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alınan, Kaybedilen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Malı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yıl içinde her nasılsa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 ele geçirmiş 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bir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 içinde açtığı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Davayla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yeniden elde etmişse,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ilyetlik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kaybedilmiş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kesintiye uğramış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sayılmaz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705959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Zilyetliğin Korunması </a:t>
            </a:r>
            <a:endParaRPr lang="tr-TR" b="1" dirty="0">
              <a:latin typeface="+mn-lt"/>
            </a:endParaRPr>
          </a:p>
        </p:txBody>
      </p:sp>
      <p:graphicFrame>
        <p:nvGraphicFramePr>
          <p:cNvPr id="4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707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585114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+mn-lt"/>
              </a:rPr>
              <a:t>Zilyetliğin Korunması</a:t>
            </a:r>
            <a:br>
              <a:rPr lang="tr-TR" sz="4000" b="1" dirty="0" smtClean="0">
                <a:latin typeface="+mn-lt"/>
              </a:rPr>
            </a:br>
            <a:r>
              <a:rPr lang="tr-TR" sz="4000" dirty="0" smtClean="0">
                <a:latin typeface="Arial Black" panose="020B0A04020102020204" pitchFamily="34" charset="0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6. B., s. 67 vd.;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Antalya, Gökhan,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 , C. II, Zilyetlik, İstanbul 2017, s. 139 vd.;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Şekli Eşya H., 9. B., s. 171 vd.)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365" y="1904104"/>
            <a:ext cx="11192435" cy="4272858"/>
          </a:xfrm>
        </p:spPr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Korunması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 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dayanıp dayanmadığına bakılmaksızın,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nitelenen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urumun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orunmasını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ifade eder.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bir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özellikle de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sahibi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Zilyetliğinin  Korunması ile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korunmuş olur.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Zilyet,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Davalardan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yararlanabilir. </a:t>
            </a:r>
          </a:p>
        </p:txBody>
      </p:sp>
    </p:spTree>
    <p:extLst>
      <p:ext uri="{BB962C8B-B14F-4D97-AF65-F5344CB8AC3E}">
        <p14:creationId xmlns:p14="http://schemas.microsoft.com/office/powerpoint/2010/main" val="309731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8005</Words>
  <Application>Microsoft Office PowerPoint</Application>
  <PresentationFormat>Geniş ekran</PresentationFormat>
  <Paragraphs>494</Paragraphs>
  <Slides>123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123</vt:i4>
      </vt:variant>
    </vt:vector>
  </HeadingPairs>
  <TitlesOfParts>
    <vt:vector size="129" baseType="lpstr">
      <vt:lpstr>Arial</vt:lpstr>
      <vt:lpstr>Arial Black</vt:lpstr>
      <vt:lpstr>Calibri</vt:lpstr>
      <vt:lpstr>Calibri Light</vt:lpstr>
      <vt:lpstr>Times New Roman</vt:lpstr>
      <vt:lpstr>Office Teması</vt:lpstr>
      <vt:lpstr>   2019-2020 Öğretim Yılı  AÜHF - 3 / A Sınıfı Eşya Hukuku Ders Notları Güz Dönemi  (Altıncı Hafta – 23 Ekim 2019)  Zilyetliğin Kazanılması ve Kaybedilmesi Zilyetliğin Korunması        </vt:lpstr>
      <vt:lpstr>Zilyetliğin Kazanılması (İktisabı) (Sirmen, Eşya H.,6. B., s. 54 vd.; Oğuzman / Seliçi / Oktay- Özdemir, Eşya H., 20. B., s. 62 vd.; Ünal / Başpınar, Şekli Eşya H., 9. B., s. 139 vd.; Ertaş, Eşya H., ,12.B., s.37 vd.)</vt:lpstr>
      <vt:lpstr>PowerPoint Sunusu</vt:lpstr>
      <vt:lpstr>Zilyetliğin Tesisen İktisabı </vt:lpstr>
      <vt:lpstr>PowerPoint Sunusu</vt:lpstr>
      <vt:lpstr>PowerPoint Sunusu</vt:lpstr>
      <vt:lpstr>PowerPoint Sunusu</vt:lpstr>
      <vt:lpstr>Doktrin ve Medeni Kanun’un Zilyetliğin Tesisen İktisabına Bakışı </vt:lpstr>
      <vt:lpstr>PowerPoint Sunusu</vt:lpstr>
      <vt:lpstr>Zilyetliğin Kazanılmasının Çeşitleri </vt:lpstr>
      <vt:lpstr>Zilyetliğin Kazanılmasının Çeşitleri </vt:lpstr>
      <vt:lpstr>Zilyetliğin Kazanılmasının Çeşitleri </vt:lpstr>
      <vt:lpstr>Zilyetliğin Aslen Kazanılması </vt:lpstr>
      <vt:lpstr>Zilyetliğin Aslen Kazanılmasının Tanımı ve Örnekleri</vt:lpstr>
      <vt:lpstr>Zilyetliğin Aslen Kazanılmasına Örnekler </vt:lpstr>
      <vt:lpstr>PowerPoint Sunusu</vt:lpstr>
      <vt:lpstr>Zilyetliğin Aslen Kazanılmasının Hukuki Niteliği</vt:lpstr>
      <vt:lpstr>PowerPoint Sunusu</vt:lpstr>
      <vt:lpstr>Zilyetliğin Miras Yoluyla Kazanılması </vt:lpstr>
      <vt:lpstr>Miras Yoluyla Kazanma</vt:lpstr>
      <vt:lpstr>PowerPoint Sunusu</vt:lpstr>
      <vt:lpstr>Zilyetliğin Devren Kazanılması </vt:lpstr>
      <vt:lpstr>Devren Kazanma</vt:lpstr>
      <vt:lpstr>Devren Kazanmaya Örnekler </vt:lpstr>
      <vt:lpstr>Devren Zilyetliğin Kazanılmasının Önemi</vt:lpstr>
      <vt:lpstr>Zilyetliğin Devrinin Çeşitleri – Teslimle Devirin Çeşitleri  (Sirmen, Eşya H.,5. B., s. 55; Oğuzman / Seliçi / Oktay- Özdemir, Eşya H., 20. B., s. 65 vd.)</vt:lpstr>
      <vt:lpstr>Zilyetliğin Teslimsiz Devrinin Çeşitleri </vt:lpstr>
      <vt:lpstr>Zilyetliğin Devrinin Çeşitli Şekilleri</vt:lpstr>
      <vt:lpstr>TESLİM (Sirmen, Eşya H.,5. B., s. 55; Oğuzman / Seliçi / Oktay- Özdemir, Eşya H., 20. B., s. 65 vd.)</vt:lpstr>
      <vt:lpstr>Eşyanın veya Araçların Teslimi</vt:lpstr>
      <vt:lpstr>PowerPoint Sunusu</vt:lpstr>
      <vt:lpstr>Eşyanın veya Araçların Teslimine Örnekler </vt:lpstr>
      <vt:lpstr>PowerPoint Sunusu</vt:lpstr>
      <vt:lpstr>PowerPoint Sunusu</vt:lpstr>
      <vt:lpstr>PowerPoint Sunusu</vt:lpstr>
      <vt:lpstr>PowerPoint Sunusu</vt:lpstr>
      <vt:lpstr>Teslim Yerine Geçen Sözleşme</vt:lpstr>
      <vt:lpstr>Teslim Yerine Geçen Sözleşmenin Şartları </vt:lpstr>
      <vt:lpstr>Birinci Şart: Zilyetliği devredecek olan kimsenin kendisi, Dolaysız Zilyet olmalıdır.  </vt:lpstr>
      <vt:lpstr>İkinci Şart: Zilyetliği kazanacak olan kimse, Eşya üzerinde Fiili Hakimiyeti kullanabilecek bir duruma gelmiş olmalıdır.  </vt:lpstr>
      <vt:lpstr>Üçüncü Şart: Zilyetliğin Devri konusunda Tarafların bir Sözleşme yapmak suretiyle anlaşmış olmaları gerekir.  </vt:lpstr>
      <vt:lpstr>Zilyetlik Sözleşmesinin Geçerlilik Şartları ve İlli İşlem Olması </vt:lpstr>
      <vt:lpstr>PowerPoint Sunusu</vt:lpstr>
      <vt:lpstr>PowerPoint Sunusu</vt:lpstr>
      <vt:lpstr>Hazır Olmayan Kişiler Arasında Zilyetliğin Teslimle Devri </vt:lpstr>
      <vt:lpstr>MK m. 978 hükmü </vt:lpstr>
      <vt:lpstr>Temsilcinin Zilyet Yardımcısı Olma Durumu </vt:lpstr>
      <vt:lpstr>PowerPoint Sunusu</vt:lpstr>
      <vt:lpstr>PowerPoint Sunusu</vt:lpstr>
      <vt:lpstr>PowerPoint Sunusu</vt:lpstr>
      <vt:lpstr>Zilyetliğin Teslimsiz Devri </vt:lpstr>
      <vt:lpstr>PowerPoint Sunusu</vt:lpstr>
      <vt:lpstr>Medeni Kanun’da Düzenlenen Zilyetliğin Teslimsiz Devri Yolları </vt:lpstr>
      <vt:lpstr>Hükmen Teslim </vt:lpstr>
      <vt:lpstr>Zilyetliğin Havalesi </vt:lpstr>
      <vt:lpstr>Emtia Senetlerinin Teslimi Yoluyla Zilyetliğin Devri </vt:lpstr>
      <vt:lpstr>Kısa Elden Teslim </vt:lpstr>
      <vt:lpstr>Kısa Elden Teslimin Türk, İsviçre ve Alman  Medeni Kanunlarındaki Yeri </vt:lpstr>
      <vt:lpstr>PowerPoint Sunusu</vt:lpstr>
      <vt:lpstr>PowerPoint Sunusu</vt:lpstr>
      <vt:lpstr>Hükmen Teslim (Kavram ve Unsurları)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Hükmen Teslim Yoluyla Mülkiyetin Kazanılmasındaki Sınırlamalar</vt:lpstr>
      <vt:lpstr>Hükmen Teslim- Kısa Elden Teslim</vt:lpstr>
      <vt:lpstr>Zilyetliğin Havalesi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Emtia Senetlerinin Teslimi Yoluyla Zilyetliğin Devri</vt:lpstr>
      <vt:lpstr>PowerPoint Sunusu</vt:lpstr>
      <vt:lpstr>Umumi Mağazanın Tanımı</vt:lpstr>
      <vt:lpstr>Makbuz Senedi ve Varant</vt:lpstr>
      <vt:lpstr>Taşıma Senetlerinin Niteliği </vt:lpstr>
      <vt:lpstr>Taşıma Senedinin eski ve yeni Ticaret Kanunu’na Göre Hukuki Niteliği </vt:lpstr>
      <vt:lpstr>Konişmento</vt:lpstr>
      <vt:lpstr>Emtiayı temsil  eden Kıymetli Evrak teslim edilmiş olmalıdır. </vt:lpstr>
      <vt:lpstr>PowerPoint Sunusu</vt:lpstr>
      <vt:lpstr>Zilyetliğin Sona Ermesi </vt:lpstr>
      <vt:lpstr>Zilyetliğin Sona Ermesi </vt:lpstr>
      <vt:lpstr>Zilyetliğin Zilyedin İradesi İle Sona Ermesi </vt:lpstr>
      <vt:lpstr>PowerPoint Sunusu</vt:lpstr>
      <vt:lpstr>Zilyetliğin Fiili Hakimiyetin Kaybıyla Sona Ermesi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Zilyetliğin Korunması </vt:lpstr>
      <vt:lpstr>Zilyetliğin Korunması (Sirmen, Eşya H., 6. B., s. 67 vd.; Antalya, Gökhan, Eşya H. , C. II, Zilyetlik, İstanbul 2017, s. 139 vd.; Ünal / Başpınar, Şekli Eşya H., 9. B., s. 171 vd.)</vt:lpstr>
      <vt:lpstr>PowerPoint Sunusu</vt:lpstr>
      <vt:lpstr>PowerPoint Sunusu</vt:lpstr>
      <vt:lpstr>PowerPoint Sunusu</vt:lpstr>
      <vt:lpstr>Zilyedin Kuvvet Kullanma İmkanı</vt:lpstr>
      <vt:lpstr>Zilyedin Kuvvet Kullanma Hakkı </vt:lpstr>
      <vt:lpstr>Gasp ve Saldırı Fiilleri </vt:lpstr>
      <vt:lpstr>PowerPoint Sunusu</vt:lpstr>
      <vt:lpstr>PowerPoint Sunusu</vt:lpstr>
      <vt:lpstr>PowerPoint Sunusu</vt:lpstr>
      <vt:lpstr>Kuvvet Kullanma Hakkının Kapsamı </vt:lpstr>
      <vt:lpstr>PowerPoint Sunusu</vt:lpstr>
      <vt:lpstr>PowerPoint Sunusu</vt:lpstr>
      <vt:lpstr>PowerPoint Sunusu</vt:lpstr>
      <vt:lpstr>PowerPoint Sunusu</vt:lpstr>
      <vt:lpstr>PowerPoint Sunusu</vt:lpstr>
      <vt:lpstr>Kuvvet Kullanma Hakkından Yararlananlar  </vt:lpstr>
      <vt:lpstr>PowerPoint Sunusu</vt:lpstr>
      <vt:lpstr>PowerPoint Sunusu</vt:lpstr>
      <vt:lpstr>Kuvvet Kullanmanın Derecesi  </vt:lpstr>
      <vt:lpstr>Kuvvet Kullanmaya İlişkin Hükmün Tanıdığı Olanağı Aşan Örnekler </vt:lpstr>
      <vt:lpstr>Zilyetlik Davası Açma Hakkı </vt:lpstr>
      <vt:lpstr>Zilyetlik Davasında Yargılama</vt:lpstr>
      <vt:lpstr>Zilyetliğin Gaspında Geri Verme ve Tazminat Davaları </vt:lpstr>
      <vt:lpstr>Zilyetliğe Saldırı Halinde Açılacak Davalar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ZİLYETLİĞİN KAZANILMASI YOLLARI    1. Aslen Kazanma: Bir kimsenin bir mal üzerinde, başka birinin rızası söz konusu olmadan, kendi zilyetlik iradesi ile hakimiyet kurmasıdır.  2. Devren Kazanma: Var olan bir zilyedin zilyetliğini olduğu gibi başka bir kimseye tarafların rızası ile bırakılması sonucu zilyetliğin kazanılmasıdır.  3. Tesisen Kazanma: Mevcut bir zilyedin kendisi de zilyet kalmak üzere başka bir kişiye tarafların rızası ile zilyetlik tanımasıdır.                                                4. Miras Yolu ile Kazanma: Fiili hakimiyet zilyetlik iradesi aranmayan istisnai bir zilyetlik şeklidir. Miras bırakanın ölümü ile mirasçılara kendiliğinde tereke üzerinde zilyetlik kurulur.</dc:title>
  <dc:creator>user</dc:creator>
  <cp:lastModifiedBy>user</cp:lastModifiedBy>
  <cp:revision>735</cp:revision>
  <cp:lastPrinted>2019-10-22T22:00:09Z</cp:lastPrinted>
  <dcterms:created xsi:type="dcterms:W3CDTF">2014-10-12T11:10:09Z</dcterms:created>
  <dcterms:modified xsi:type="dcterms:W3CDTF">2019-10-22T22:01:48Z</dcterms:modified>
</cp:coreProperties>
</file>