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2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10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04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6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52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16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738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527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8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27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42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050B9-4130-4509-B938-52B20D84995C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9B38-EF15-4E4C-A6B8-35B94E69228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66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11.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Cemile </a:t>
            </a:r>
            <a:r>
              <a:rPr lang="tr-TR" dirty="0" err="1" smtClean="0"/>
              <a:t>Haşimi</a:t>
            </a:r>
            <a:r>
              <a:rPr lang="tr-TR" dirty="0" smtClean="0"/>
              <a:t>- 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86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Cemile </a:t>
            </a:r>
            <a:r>
              <a:rPr lang="tr-TR" sz="3200" dirty="0" err="1" smtClean="0"/>
              <a:t>Haşimi</a:t>
            </a:r>
            <a:r>
              <a:rPr lang="tr-TR" sz="3200" dirty="0" smtClean="0"/>
              <a:t> Hindistan’dan Pakistan’a göç eden öykücülerdendir. </a:t>
            </a:r>
          </a:p>
          <a:p>
            <a:r>
              <a:rPr lang="tr-TR" sz="3200" dirty="0" smtClean="0"/>
              <a:t>Özellikle tedhişin sardığı dönemde tanık olduğu acıları öykülerinin konusu yapmıştır.</a:t>
            </a:r>
          </a:p>
          <a:p>
            <a:r>
              <a:rPr lang="tr-TR" sz="3200" dirty="0" smtClean="0"/>
              <a:t>Cemile </a:t>
            </a:r>
            <a:r>
              <a:rPr lang="tr-TR" sz="3200" dirty="0" err="1" smtClean="0"/>
              <a:t>Haşimi’nin</a:t>
            </a:r>
            <a:r>
              <a:rPr lang="tr-TR" sz="3200" dirty="0" smtClean="0"/>
              <a:t> öykülerindeki kahramanlarına daima Hindu isimler verdiği bilinir.</a:t>
            </a:r>
          </a:p>
          <a:p>
            <a:r>
              <a:rPr lang="tr-TR" sz="3200" dirty="0" smtClean="0"/>
              <a:t>Öykülerinde kadınlara sıkça yer vermiştir.</a:t>
            </a:r>
          </a:p>
        </p:txBody>
      </p:sp>
    </p:spTree>
    <p:extLst>
      <p:ext uri="{BB962C8B-B14F-4D97-AF65-F5344CB8AC3E}">
        <p14:creationId xmlns:p14="http://schemas.microsoft.com/office/powerpoint/2010/main" val="167014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Yazar eserlerinde toplumsal gözlemlerine dayalı kahramanlar da oluşturmuştur.</a:t>
            </a:r>
          </a:p>
          <a:p>
            <a:r>
              <a:rPr lang="tr-TR" sz="3200" dirty="0" smtClean="0"/>
              <a:t>Gerek öykülerindeki kadınlar, gerekse diğer kahramanlar, zor şartlar altında kalsa da mücadeleyi bırakmayan ve sonunda zafere ulaşan tarzdadır.</a:t>
            </a:r>
          </a:p>
          <a:p>
            <a:r>
              <a:rPr lang="tr-TR" sz="3200" dirty="0" smtClean="0"/>
              <a:t>Zehir </a:t>
            </a:r>
            <a:r>
              <a:rPr lang="tr-TR" sz="3200" dirty="0" err="1" smtClean="0"/>
              <a:t>ka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, </a:t>
            </a:r>
            <a:r>
              <a:rPr lang="tr-TR" sz="3200" dirty="0" err="1" smtClean="0"/>
              <a:t>Lahu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, </a:t>
            </a:r>
            <a:r>
              <a:rPr lang="tr-TR" sz="3200" dirty="0" err="1" smtClean="0"/>
              <a:t>Şeb</a:t>
            </a:r>
            <a:r>
              <a:rPr lang="tr-TR" sz="3200" dirty="0" smtClean="0"/>
              <a:t> Tar </a:t>
            </a:r>
            <a:r>
              <a:rPr lang="tr-TR" sz="3200" dirty="0" err="1" smtClean="0"/>
              <a:t>ka</a:t>
            </a:r>
            <a:r>
              <a:rPr lang="tr-TR" sz="3200" dirty="0" smtClean="0"/>
              <a:t> </a:t>
            </a:r>
            <a:r>
              <a:rPr lang="tr-TR" sz="3200" dirty="0" err="1" smtClean="0"/>
              <a:t>Reng</a:t>
            </a:r>
            <a:r>
              <a:rPr lang="tr-TR" sz="3200" dirty="0" smtClean="0"/>
              <a:t> önemli eserlerindendir.</a:t>
            </a:r>
          </a:p>
          <a:p>
            <a:r>
              <a:rPr lang="tr-TR" sz="3200" dirty="0" smtClean="0"/>
              <a:t>Bu eserlerinde yazar umudu ve hayat şevkini okuyucularıyla paylaşır.</a:t>
            </a:r>
          </a:p>
          <a:p>
            <a:endParaRPr lang="tr-TR" sz="3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49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de Pakistan öykücülerindendir ve öykülerinde Pakistanlı kadınlar ön planda yer alırlar</a:t>
            </a:r>
          </a:p>
          <a:p>
            <a:r>
              <a:rPr lang="tr-TR" dirty="0" smtClean="0"/>
              <a:t>Boşanma, kadına şiddet uygulamaları ve birleşik aile sistemi içinde yaşamaya çabalayan kadınları konu edinir.</a:t>
            </a:r>
          </a:p>
          <a:p>
            <a:r>
              <a:rPr lang="tr-TR" dirty="0" smtClean="0"/>
              <a:t>Mümtaz </a:t>
            </a:r>
            <a:r>
              <a:rPr lang="tr-TR" dirty="0" err="1" smtClean="0"/>
              <a:t>müfti</a:t>
            </a:r>
            <a:r>
              <a:rPr lang="tr-TR" dirty="0" smtClean="0"/>
              <a:t> 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için şu ifadeleri kullanır:</a:t>
            </a:r>
          </a:p>
          <a:p>
            <a:pPr marL="0" indent="0">
              <a:buNone/>
            </a:pPr>
            <a:r>
              <a:rPr lang="tr-TR" dirty="0" smtClean="0"/>
              <a:t>«</a:t>
            </a:r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</a:t>
            </a:r>
            <a:r>
              <a:rPr lang="tr-TR" dirty="0" err="1" smtClean="0"/>
              <a:t>Pencap’ın</a:t>
            </a:r>
            <a:r>
              <a:rPr lang="tr-TR" dirty="0" smtClean="0"/>
              <a:t> ortamını büyük bir cesaretle anlatıyor. Cümlelerinde sadece sav değil, inanç da var»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İlk öyküsü 1966 yılında yayımlanmıştır.</a:t>
            </a:r>
          </a:p>
          <a:p>
            <a:pPr marL="0" indent="0">
              <a:buNone/>
            </a:pPr>
            <a:r>
              <a:rPr lang="tr-TR" sz="3200" dirty="0"/>
              <a:t> 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349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1970’lerin ortalarına gelindiğinde öykülerde yeni akımlar da baş göstermeye başladı.</a:t>
            </a:r>
          </a:p>
          <a:p>
            <a:r>
              <a:rPr lang="tr-TR" dirty="0" smtClean="0"/>
              <a:t>Sembolizm, </a:t>
            </a:r>
            <a:r>
              <a:rPr lang="tr-TR" dirty="0" err="1" smtClean="0"/>
              <a:t>sürrealizm,varoluşçuluk</a:t>
            </a:r>
            <a:r>
              <a:rPr lang="tr-TR" dirty="0"/>
              <a:t> </a:t>
            </a:r>
            <a:r>
              <a:rPr lang="tr-TR" dirty="0" smtClean="0"/>
              <a:t>ve soyutçuluk gibi akımların yükselmesinin en önemli sebebi Pakistan’daki atmosferin edebiyatta görülen her yeniliği almaya hazır olmasıydı.</a:t>
            </a:r>
          </a:p>
          <a:p>
            <a:r>
              <a:rPr lang="tr-TR" dirty="0" smtClean="0"/>
              <a:t>Ayrıca başka ülke edebiyatlarının etkisinin de bunda kuşkusuz önemli katkısı vardı. </a:t>
            </a:r>
          </a:p>
          <a:p>
            <a:r>
              <a:rPr lang="tr-TR" dirty="0" smtClean="0"/>
              <a:t>Sembolist ve soyut öyküler yoğun ilgi çekmiş ve özellikle sembolik akımın etkisiyle sayısız ürün ortaya </a:t>
            </a:r>
            <a:r>
              <a:rPr lang="tr-TR" dirty="0" err="1" smtClean="0"/>
              <a:t>konumuştur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039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Dersimizin konusu olan her iki yazar da sembolist üslubu ustalıkla kullanarak eser üretmişlerdir.</a:t>
            </a:r>
          </a:p>
          <a:p>
            <a:r>
              <a:rPr lang="tr-TR" dirty="0" smtClean="0"/>
              <a:t>Aynı zamanda iki yazarın da eserleri arasında soyut öykülerin olduğu göze çarpar.</a:t>
            </a:r>
          </a:p>
          <a:p>
            <a:r>
              <a:rPr lang="tr-TR" dirty="0" err="1" smtClean="0"/>
              <a:t>Ferhunda</a:t>
            </a:r>
            <a:r>
              <a:rPr lang="tr-TR" dirty="0" smtClean="0"/>
              <a:t> </a:t>
            </a:r>
            <a:r>
              <a:rPr lang="tr-TR" dirty="0" err="1" smtClean="0"/>
              <a:t>Lodhi</a:t>
            </a:r>
            <a:r>
              <a:rPr lang="tr-TR" dirty="0" smtClean="0"/>
              <a:t> yaşadığı çevredeki kadınları gözlemlemiş ve bu kadınların sorunlarını, mutluluklarını, zorluklarını öykülerinde ana tema </a:t>
            </a:r>
            <a:r>
              <a:rPr lang="tr-TR" smtClean="0"/>
              <a:t>olarak kullanmıştır.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51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269</Words>
  <Application>Microsoft Office PowerPoint</Application>
  <PresentationFormat>Geniş ekran</PresentationFormat>
  <Paragraphs>23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11.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13. Hafta</dc:title>
  <dc:creator>USER</dc:creator>
  <cp:lastModifiedBy>USER</cp:lastModifiedBy>
  <cp:revision>4</cp:revision>
  <dcterms:created xsi:type="dcterms:W3CDTF">2020-03-30T19:27:58Z</dcterms:created>
  <dcterms:modified xsi:type="dcterms:W3CDTF">2020-03-30T20:41:07Z</dcterms:modified>
</cp:coreProperties>
</file>