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71" r:id="rId5"/>
    <p:sldId id="261" r:id="rId6"/>
    <p:sldId id="262" r:id="rId7"/>
    <p:sldId id="263" r:id="rId8"/>
    <p:sldId id="259" r:id="rId9"/>
    <p:sldId id="268" r:id="rId10"/>
    <p:sldId id="264" r:id="rId11"/>
    <p:sldId id="265" r:id="rId12"/>
    <p:sldId id="266" r:id="rId13"/>
    <p:sldId id="267" r:id="rId14"/>
    <p:sldId id="269" r:id="rId15"/>
    <p:sldId id="270" r:id="rId16"/>
    <p:sldId id="272" r:id="rId17"/>
    <p:sldId id="273" r:id="rId18"/>
    <p:sldId id="274" r:id="rId19"/>
    <p:sldId id="275" r:id="rId20"/>
    <p:sldId id="258"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ata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EB04C-AA0D-4E1A-95B5-3D66E59CF18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CC1E6D3-BBCC-4BA1-8098-65F0040B4298}">
      <dgm:prSet/>
      <dgm:spPr/>
      <dgm:t>
        <a:bodyPr/>
        <a:lstStyle/>
        <a:p>
          <a:r>
            <a:rPr lang="tr-TR"/>
            <a:t>Bireysel yaşamdan toplum halinde yaşamaya yönelen eski insanlar, beden dilleriyle iletişimde belli bir aşamaya gelmişler ancak karşılıklı iletişimde, bir eksikliğin olduğunu saptamışlardır</a:t>
          </a:r>
          <a:endParaRPr lang="en-US"/>
        </a:p>
      </dgm:t>
    </dgm:pt>
    <dgm:pt modelId="{2C30B52A-EBF1-4E89-B5B6-81A8A39D731C}" type="parTrans" cxnId="{7DE0E155-1DED-4024-8140-4B35BA3BE21E}">
      <dgm:prSet/>
      <dgm:spPr/>
      <dgm:t>
        <a:bodyPr/>
        <a:lstStyle/>
        <a:p>
          <a:endParaRPr lang="en-US"/>
        </a:p>
      </dgm:t>
    </dgm:pt>
    <dgm:pt modelId="{B5D4196E-37F9-4B5B-A5EA-D6785D379771}" type="sibTrans" cxnId="{7DE0E155-1DED-4024-8140-4B35BA3BE21E}">
      <dgm:prSet/>
      <dgm:spPr/>
      <dgm:t>
        <a:bodyPr/>
        <a:lstStyle/>
        <a:p>
          <a:endParaRPr lang="en-US"/>
        </a:p>
      </dgm:t>
    </dgm:pt>
    <dgm:pt modelId="{A67D7DBE-D30B-40F3-8DCA-8DC06A7E42AF}">
      <dgm:prSet/>
      <dgm:spPr/>
      <dgm:t>
        <a:bodyPr/>
        <a:lstStyle/>
        <a:p>
          <a:r>
            <a:rPr lang="tr-TR"/>
            <a:t>Zaman içinde aynı olgular için aynı sesleri çıkarmaya başlayınca o sözcük, gösterilen nesnenin, olayın, olgunun adı olmuştur</a:t>
          </a:r>
          <a:endParaRPr lang="en-US"/>
        </a:p>
      </dgm:t>
    </dgm:pt>
    <dgm:pt modelId="{D4717782-8E27-4EBF-BF95-F6918A1A77AC}" type="parTrans" cxnId="{1432382B-F199-4173-9E80-D15D9596315B}">
      <dgm:prSet/>
      <dgm:spPr/>
      <dgm:t>
        <a:bodyPr/>
        <a:lstStyle/>
        <a:p>
          <a:endParaRPr lang="en-US"/>
        </a:p>
      </dgm:t>
    </dgm:pt>
    <dgm:pt modelId="{3F8C1756-8C63-4A17-8233-D2E676BB701A}" type="sibTrans" cxnId="{1432382B-F199-4173-9E80-D15D9596315B}">
      <dgm:prSet/>
      <dgm:spPr/>
      <dgm:t>
        <a:bodyPr/>
        <a:lstStyle/>
        <a:p>
          <a:endParaRPr lang="en-US"/>
        </a:p>
      </dgm:t>
    </dgm:pt>
    <dgm:pt modelId="{68CE73C9-F6BB-4122-8659-2A8B5A8C0B47}">
      <dgm:prSet/>
      <dgm:spPr/>
      <dgm:t>
        <a:bodyPr/>
        <a:lstStyle/>
        <a:p>
          <a:r>
            <a:rPr lang="tr-TR"/>
            <a:t>Bu sayede dil olarak tanımlanan iletişim aracı ortaya çımıştır</a:t>
          </a:r>
          <a:endParaRPr lang="en-US"/>
        </a:p>
      </dgm:t>
    </dgm:pt>
    <dgm:pt modelId="{4ABB102E-523E-43A6-B10A-EDA622579434}" type="parTrans" cxnId="{EF53B77D-54B4-4E10-BF1E-4B8BF2A6C798}">
      <dgm:prSet/>
      <dgm:spPr/>
      <dgm:t>
        <a:bodyPr/>
        <a:lstStyle/>
        <a:p>
          <a:endParaRPr lang="en-US"/>
        </a:p>
      </dgm:t>
    </dgm:pt>
    <dgm:pt modelId="{34111FC3-960C-4D5A-8B6A-44BD668C535F}" type="sibTrans" cxnId="{EF53B77D-54B4-4E10-BF1E-4B8BF2A6C798}">
      <dgm:prSet/>
      <dgm:spPr/>
      <dgm:t>
        <a:bodyPr/>
        <a:lstStyle/>
        <a:p>
          <a:endParaRPr lang="en-US"/>
        </a:p>
      </dgm:t>
    </dgm:pt>
    <dgm:pt modelId="{E28F52BB-F1A8-4195-82E5-069152FFA50B}" type="pres">
      <dgm:prSet presAssocID="{DF3EB04C-AA0D-4E1A-95B5-3D66E59CF184}" presName="root" presStyleCnt="0">
        <dgm:presLayoutVars>
          <dgm:dir/>
          <dgm:resizeHandles val="exact"/>
        </dgm:presLayoutVars>
      </dgm:prSet>
      <dgm:spPr/>
    </dgm:pt>
    <dgm:pt modelId="{10043965-617D-47A6-B71A-68E1B8DF1505}" type="pres">
      <dgm:prSet presAssocID="{CCC1E6D3-BBCC-4BA1-8098-65F0040B4298}" presName="compNode" presStyleCnt="0"/>
      <dgm:spPr/>
    </dgm:pt>
    <dgm:pt modelId="{66ADADAE-3F86-41C0-8C82-3E8E592E49E0}" type="pres">
      <dgm:prSet presAssocID="{CCC1E6D3-BBCC-4BA1-8098-65F0040B4298}" presName="bgRect" presStyleLbl="bgShp" presStyleIdx="0" presStyleCnt="3"/>
      <dgm:spPr/>
    </dgm:pt>
    <dgm:pt modelId="{A6854160-6394-457E-81E2-264F195FCF9B}" type="pres">
      <dgm:prSet presAssocID="{CCC1E6D3-BBCC-4BA1-8098-65F0040B42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06BEC0D0-68D5-45B7-95F3-9D6E3C813D0E}" type="pres">
      <dgm:prSet presAssocID="{CCC1E6D3-BBCC-4BA1-8098-65F0040B4298}" presName="spaceRect" presStyleCnt="0"/>
      <dgm:spPr/>
    </dgm:pt>
    <dgm:pt modelId="{7E2AD0DA-A91C-4D81-BD64-C8D952F92321}" type="pres">
      <dgm:prSet presAssocID="{CCC1E6D3-BBCC-4BA1-8098-65F0040B4298}" presName="parTx" presStyleLbl="revTx" presStyleIdx="0" presStyleCnt="3">
        <dgm:presLayoutVars>
          <dgm:chMax val="0"/>
          <dgm:chPref val="0"/>
        </dgm:presLayoutVars>
      </dgm:prSet>
      <dgm:spPr/>
    </dgm:pt>
    <dgm:pt modelId="{CD9098EB-4240-415F-B337-580D326BDBF1}" type="pres">
      <dgm:prSet presAssocID="{B5D4196E-37F9-4B5B-A5EA-D6785D379771}" presName="sibTrans" presStyleCnt="0"/>
      <dgm:spPr/>
    </dgm:pt>
    <dgm:pt modelId="{1B8FC410-C812-4C92-BCF1-F4076BBC5E6F}" type="pres">
      <dgm:prSet presAssocID="{A67D7DBE-D30B-40F3-8DCA-8DC06A7E42AF}" presName="compNode" presStyleCnt="0"/>
      <dgm:spPr/>
    </dgm:pt>
    <dgm:pt modelId="{0A0132AD-6571-4C9C-8179-1A7A878D88A3}" type="pres">
      <dgm:prSet presAssocID="{A67D7DBE-D30B-40F3-8DCA-8DC06A7E42AF}" presName="bgRect" presStyleLbl="bgShp" presStyleIdx="1" presStyleCnt="3"/>
      <dgm:spPr/>
    </dgm:pt>
    <dgm:pt modelId="{1DE8F5BC-010E-40EC-95E4-7092BF87E06A}" type="pres">
      <dgm:prSet presAssocID="{A67D7DBE-D30B-40F3-8DCA-8DC06A7E42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1D9260DD-9786-479A-A4EB-80EC3B75C8FD}" type="pres">
      <dgm:prSet presAssocID="{A67D7DBE-D30B-40F3-8DCA-8DC06A7E42AF}" presName="spaceRect" presStyleCnt="0"/>
      <dgm:spPr/>
    </dgm:pt>
    <dgm:pt modelId="{E2DF4A2C-E641-4510-9AB3-698764241D74}" type="pres">
      <dgm:prSet presAssocID="{A67D7DBE-D30B-40F3-8DCA-8DC06A7E42AF}" presName="parTx" presStyleLbl="revTx" presStyleIdx="1" presStyleCnt="3">
        <dgm:presLayoutVars>
          <dgm:chMax val="0"/>
          <dgm:chPref val="0"/>
        </dgm:presLayoutVars>
      </dgm:prSet>
      <dgm:spPr/>
    </dgm:pt>
    <dgm:pt modelId="{C2AD4C0B-017F-410E-9592-50F7052873A8}" type="pres">
      <dgm:prSet presAssocID="{3F8C1756-8C63-4A17-8233-D2E676BB701A}" presName="sibTrans" presStyleCnt="0"/>
      <dgm:spPr/>
    </dgm:pt>
    <dgm:pt modelId="{AE053259-C13E-4494-8094-2FC578083C9A}" type="pres">
      <dgm:prSet presAssocID="{68CE73C9-F6BB-4122-8659-2A8B5A8C0B47}" presName="compNode" presStyleCnt="0"/>
      <dgm:spPr/>
    </dgm:pt>
    <dgm:pt modelId="{7699CC92-D746-4778-97EB-FB28CD8284C1}" type="pres">
      <dgm:prSet presAssocID="{68CE73C9-F6BB-4122-8659-2A8B5A8C0B47}" presName="bgRect" presStyleLbl="bgShp" presStyleIdx="2" presStyleCnt="3"/>
      <dgm:spPr/>
    </dgm:pt>
    <dgm:pt modelId="{5F2D8FEC-A0AD-41E9-82E0-0F2DFE69D40B}" type="pres">
      <dgm:prSet presAssocID="{68CE73C9-F6BB-4122-8659-2A8B5A8C0B4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ED03DD7B-37FC-4E8B-B7DA-C7B938D533E5}" type="pres">
      <dgm:prSet presAssocID="{68CE73C9-F6BB-4122-8659-2A8B5A8C0B47}" presName="spaceRect" presStyleCnt="0"/>
      <dgm:spPr/>
    </dgm:pt>
    <dgm:pt modelId="{ED5C7EB8-8F6F-4D5E-8AC3-7ABFDBB3F4D6}" type="pres">
      <dgm:prSet presAssocID="{68CE73C9-F6BB-4122-8659-2A8B5A8C0B47}" presName="parTx" presStyleLbl="revTx" presStyleIdx="2" presStyleCnt="3">
        <dgm:presLayoutVars>
          <dgm:chMax val="0"/>
          <dgm:chPref val="0"/>
        </dgm:presLayoutVars>
      </dgm:prSet>
      <dgm:spPr/>
    </dgm:pt>
  </dgm:ptLst>
  <dgm:cxnLst>
    <dgm:cxn modelId="{731F2302-6560-43DD-9AAD-5DE6E9E92E0C}" type="presOf" srcId="{A67D7DBE-D30B-40F3-8DCA-8DC06A7E42AF}" destId="{E2DF4A2C-E641-4510-9AB3-698764241D74}" srcOrd="0" destOrd="0" presId="urn:microsoft.com/office/officeart/2018/2/layout/IconVerticalSolidList"/>
    <dgm:cxn modelId="{65ACAC24-AD81-4E2C-97DA-6639BDEEB98C}" type="presOf" srcId="{DF3EB04C-AA0D-4E1A-95B5-3D66E59CF184}" destId="{E28F52BB-F1A8-4195-82E5-069152FFA50B}" srcOrd="0" destOrd="0" presId="urn:microsoft.com/office/officeart/2018/2/layout/IconVerticalSolidList"/>
    <dgm:cxn modelId="{1432382B-F199-4173-9E80-D15D9596315B}" srcId="{DF3EB04C-AA0D-4E1A-95B5-3D66E59CF184}" destId="{A67D7DBE-D30B-40F3-8DCA-8DC06A7E42AF}" srcOrd="1" destOrd="0" parTransId="{D4717782-8E27-4EBF-BF95-F6918A1A77AC}" sibTransId="{3F8C1756-8C63-4A17-8233-D2E676BB701A}"/>
    <dgm:cxn modelId="{7DE0E155-1DED-4024-8140-4B35BA3BE21E}" srcId="{DF3EB04C-AA0D-4E1A-95B5-3D66E59CF184}" destId="{CCC1E6D3-BBCC-4BA1-8098-65F0040B4298}" srcOrd="0" destOrd="0" parTransId="{2C30B52A-EBF1-4E89-B5B6-81A8A39D731C}" sibTransId="{B5D4196E-37F9-4B5B-A5EA-D6785D379771}"/>
    <dgm:cxn modelId="{EF53B77D-54B4-4E10-BF1E-4B8BF2A6C798}" srcId="{DF3EB04C-AA0D-4E1A-95B5-3D66E59CF184}" destId="{68CE73C9-F6BB-4122-8659-2A8B5A8C0B47}" srcOrd="2" destOrd="0" parTransId="{4ABB102E-523E-43A6-B10A-EDA622579434}" sibTransId="{34111FC3-960C-4D5A-8B6A-44BD668C535F}"/>
    <dgm:cxn modelId="{937E4D8E-7661-43A0-83D0-C400FCE6F542}" type="presOf" srcId="{68CE73C9-F6BB-4122-8659-2A8B5A8C0B47}" destId="{ED5C7EB8-8F6F-4D5E-8AC3-7ABFDBB3F4D6}" srcOrd="0" destOrd="0" presId="urn:microsoft.com/office/officeart/2018/2/layout/IconVerticalSolidList"/>
    <dgm:cxn modelId="{5DB9159D-5B31-4983-9474-EF992C7CC4F1}" type="presOf" srcId="{CCC1E6D3-BBCC-4BA1-8098-65F0040B4298}" destId="{7E2AD0DA-A91C-4D81-BD64-C8D952F92321}" srcOrd="0" destOrd="0" presId="urn:microsoft.com/office/officeart/2018/2/layout/IconVerticalSolidList"/>
    <dgm:cxn modelId="{50D4D747-15FB-4B4A-9FCB-DFC0189FC5EC}" type="presParOf" srcId="{E28F52BB-F1A8-4195-82E5-069152FFA50B}" destId="{10043965-617D-47A6-B71A-68E1B8DF1505}" srcOrd="0" destOrd="0" presId="urn:microsoft.com/office/officeart/2018/2/layout/IconVerticalSolidList"/>
    <dgm:cxn modelId="{29DA8373-4503-4C49-91BF-314D63C417FD}" type="presParOf" srcId="{10043965-617D-47A6-B71A-68E1B8DF1505}" destId="{66ADADAE-3F86-41C0-8C82-3E8E592E49E0}" srcOrd="0" destOrd="0" presId="urn:microsoft.com/office/officeart/2018/2/layout/IconVerticalSolidList"/>
    <dgm:cxn modelId="{BC040015-9D06-4289-8C01-3CE5004D888C}" type="presParOf" srcId="{10043965-617D-47A6-B71A-68E1B8DF1505}" destId="{A6854160-6394-457E-81E2-264F195FCF9B}" srcOrd="1" destOrd="0" presId="urn:microsoft.com/office/officeart/2018/2/layout/IconVerticalSolidList"/>
    <dgm:cxn modelId="{03A9C4AE-B9FD-4EA9-A216-9E61D583FBD9}" type="presParOf" srcId="{10043965-617D-47A6-B71A-68E1B8DF1505}" destId="{06BEC0D0-68D5-45B7-95F3-9D6E3C813D0E}" srcOrd="2" destOrd="0" presId="urn:microsoft.com/office/officeart/2018/2/layout/IconVerticalSolidList"/>
    <dgm:cxn modelId="{70ED5B48-D352-486D-84BB-FC1B497522BE}" type="presParOf" srcId="{10043965-617D-47A6-B71A-68E1B8DF1505}" destId="{7E2AD0DA-A91C-4D81-BD64-C8D952F92321}" srcOrd="3" destOrd="0" presId="urn:microsoft.com/office/officeart/2018/2/layout/IconVerticalSolidList"/>
    <dgm:cxn modelId="{AC71B384-D376-48D9-89C3-391332F63361}" type="presParOf" srcId="{E28F52BB-F1A8-4195-82E5-069152FFA50B}" destId="{CD9098EB-4240-415F-B337-580D326BDBF1}" srcOrd="1" destOrd="0" presId="urn:microsoft.com/office/officeart/2018/2/layout/IconVerticalSolidList"/>
    <dgm:cxn modelId="{6CB08608-B8C5-409D-A3C0-67EA95F1D93E}" type="presParOf" srcId="{E28F52BB-F1A8-4195-82E5-069152FFA50B}" destId="{1B8FC410-C812-4C92-BCF1-F4076BBC5E6F}" srcOrd="2" destOrd="0" presId="urn:microsoft.com/office/officeart/2018/2/layout/IconVerticalSolidList"/>
    <dgm:cxn modelId="{71D33111-7ECD-4F41-8C3B-56823615191E}" type="presParOf" srcId="{1B8FC410-C812-4C92-BCF1-F4076BBC5E6F}" destId="{0A0132AD-6571-4C9C-8179-1A7A878D88A3}" srcOrd="0" destOrd="0" presId="urn:microsoft.com/office/officeart/2018/2/layout/IconVerticalSolidList"/>
    <dgm:cxn modelId="{9948BCCB-8585-432D-B121-DCA3EA6F60DE}" type="presParOf" srcId="{1B8FC410-C812-4C92-BCF1-F4076BBC5E6F}" destId="{1DE8F5BC-010E-40EC-95E4-7092BF87E06A}" srcOrd="1" destOrd="0" presId="urn:microsoft.com/office/officeart/2018/2/layout/IconVerticalSolidList"/>
    <dgm:cxn modelId="{0E2B5823-DFDC-4F68-8CEC-0C70FD988436}" type="presParOf" srcId="{1B8FC410-C812-4C92-BCF1-F4076BBC5E6F}" destId="{1D9260DD-9786-479A-A4EB-80EC3B75C8FD}" srcOrd="2" destOrd="0" presId="urn:microsoft.com/office/officeart/2018/2/layout/IconVerticalSolidList"/>
    <dgm:cxn modelId="{A7E26491-E2FA-4DF5-9437-D795F2EC8310}" type="presParOf" srcId="{1B8FC410-C812-4C92-BCF1-F4076BBC5E6F}" destId="{E2DF4A2C-E641-4510-9AB3-698764241D74}" srcOrd="3" destOrd="0" presId="urn:microsoft.com/office/officeart/2018/2/layout/IconVerticalSolidList"/>
    <dgm:cxn modelId="{D039DE7F-536E-402D-AE26-3269B61D9F50}" type="presParOf" srcId="{E28F52BB-F1A8-4195-82E5-069152FFA50B}" destId="{C2AD4C0B-017F-410E-9592-50F7052873A8}" srcOrd="3" destOrd="0" presId="urn:microsoft.com/office/officeart/2018/2/layout/IconVerticalSolidList"/>
    <dgm:cxn modelId="{32B4D41B-EF2C-43B4-A09B-B8039D6584F0}" type="presParOf" srcId="{E28F52BB-F1A8-4195-82E5-069152FFA50B}" destId="{AE053259-C13E-4494-8094-2FC578083C9A}" srcOrd="4" destOrd="0" presId="urn:microsoft.com/office/officeart/2018/2/layout/IconVerticalSolidList"/>
    <dgm:cxn modelId="{0728235A-BC3E-4CEA-9291-88B0C625A570}" type="presParOf" srcId="{AE053259-C13E-4494-8094-2FC578083C9A}" destId="{7699CC92-D746-4778-97EB-FB28CD8284C1}" srcOrd="0" destOrd="0" presId="urn:microsoft.com/office/officeart/2018/2/layout/IconVerticalSolidList"/>
    <dgm:cxn modelId="{9816EE58-8D18-48C8-863D-FD5B983A30E6}" type="presParOf" srcId="{AE053259-C13E-4494-8094-2FC578083C9A}" destId="{5F2D8FEC-A0AD-41E9-82E0-0F2DFE69D40B}" srcOrd="1" destOrd="0" presId="urn:microsoft.com/office/officeart/2018/2/layout/IconVerticalSolidList"/>
    <dgm:cxn modelId="{63C1A71E-2252-4EF7-AC5B-FAC126108F51}" type="presParOf" srcId="{AE053259-C13E-4494-8094-2FC578083C9A}" destId="{ED03DD7B-37FC-4E8B-B7DA-C7B938D533E5}" srcOrd="2" destOrd="0" presId="urn:microsoft.com/office/officeart/2018/2/layout/IconVerticalSolidList"/>
    <dgm:cxn modelId="{E21EDFC1-1E93-4C42-81DA-60F4BD38677A}" type="presParOf" srcId="{AE053259-C13E-4494-8094-2FC578083C9A}" destId="{ED5C7EB8-8F6F-4D5E-8AC3-7ABFDBB3F4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2A2D1-036B-4910-968E-1C15646478F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1440FDC-630C-46E9-82FD-AF71C0231B31}">
      <dgm:prSet/>
      <dgm:spPr/>
      <dgm:t>
        <a:bodyPr/>
        <a:lstStyle/>
        <a:p>
          <a:r>
            <a:rPr lang="tr-TR"/>
            <a:t>Yapılan araştırmalara göre iletişimde sözcüklerin etkisinin %7-10, ses tonu ve konuşma biçiminin %30-35, beden dilinin etkisinin %55-60 olduğu saptanmıştır</a:t>
          </a:r>
          <a:endParaRPr lang="en-US"/>
        </a:p>
      </dgm:t>
    </dgm:pt>
    <dgm:pt modelId="{781FAD80-4049-4A7B-B98C-490F3FCAFBE4}" type="parTrans" cxnId="{8796F726-CF73-472B-8C8F-8D957BAF0AC4}">
      <dgm:prSet/>
      <dgm:spPr/>
      <dgm:t>
        <a:bodyPr/>
        <a:lstStyle/>
        <a:p>
          <a:endParaRPr lang="en-US"/>
        </a:p>
      </dgm:t>
    </dgm:pt>
    <dgm:pt modelId="{96C51631-30E7-4204-8087-BDD6A2DB7BF2}" type="sibTrans" cxnId="{8796F726-CF73-472B-8C8F-8D957BAF0AC4}">
      <dgm:prSet/>
      <dgm:spPr/>
      <dgm:t>
        <a:bodyPr/>
        <a:lstStyle/>
        <a:p>
          <a:endParaRPr lang="en-US"/>
        </a:p>
      </dgm:t>
    </dgm:pt>
    <dgm:pt modelId="{D8D72723-8DCE-4983-A00F-538A9B2D0620}">
      <dgm:prSet/>
      <dgm:spPr/>
      <dgm:t>
        <a:bodyPr/>
        <a:lstStyle/>
        <a:p>
          <a:r>
            <a:rPr lang="tr-TR"/>
            <a:t>Gözle alınan mesaj %55-60</a:t>
          </a:r>
          <a:endParaRPr lang="en-US"/>
        </a:p>
      </dgm:t>
    </dgm:pt>
    <dgm:pt modelId="{898E09A9-046E-473E-BB38-D92300C965FA}" type="parTrans" cxnId="{8A9B8726-9E4A-42A2-A192-DD457D09E32A}">
      <dgm:prSet/>
      <dgm:spPr/>
      <dgm:t>
        <a:bodyPr/>
        <a:lstStyle/>
        <a:p>
          <a:endParaRPr lang="en-US"/>
        </a:p>
      </dgm:t>
    </dgm:pt>
    <dgm:pt modelId="{C9C29A31-8AFA-45DF-BDCE-D20B65AA3ED4}" type="sibTrans" cxnId="{8A9B8726-9E4A-42A2-A192-DD457D09E32A}">
      <dgm:prSet/>
      <dgm:spPr/>
      <dgm:t>
        <a:bodyPr/>
        <a:lstStyle/>
        <a:p>
          <a:endParaRPr lang="en-US"/>
        </a:p>
      </dgm:t>
    </dgm:pt>
    <dgm:pt modelId="{EF10584C-CEC3-4262-990C-188D4DE3875F}">
      <dgm:prSet/>
      <dgm:spPr/>
      <dgm:t>
        <a:bodyPr/>
        <a:lstStyle/>
        <a:p>
          <a:r>
            <a:rPr lang="tr-TR"/>
            <a:t>Kulakla (işiterek) alınan mesaj %30-35 olduğu saptanmıştır</a:t>
          </a:r>
          <a:endParaRPr lang="en-US"/>
        </a:p>
      </dgm:t>
    </dgm:pt>
    <dgm:pt modelId="{08533A06-0706-4D62-A6C0-25EE6F814305}" type="parTrans" cxnId="{F75BB8F8-2BB4-4A89-A7F5-3B0468F40817}">
      <dgm:prSet/>
      <dgm:spPr/>
      <dgm:t>
        <a:bodyPr/>
        <a:lstStyle/>
        <a:p>
          <a:endParaRPr lang="en-US"/>
        </a:p>
      </dgm:t>
    </dgm:pt>
    <dgm:pt modelId="{125A0E4F-C2D3-4D3A-B729-C4A85C48058D}" type="sibTrans" cxnId="{F75BB8F8-2BB4-4A89-A7F5-3B0468F40817}">
      <dgm:prSet/>
      <dgm:spPr/>
      <dgm:t>
        <a:bodyPr/>
        <a:lstStyle/>
        <a:p>
          <a:endParaRPr lang="en-US"/>
        </a:p>
      </dgm:t>
    </dgm:pt>
    <dgm:pt modelId="{D0A08932-BE70-467A-B07B-C3A2DB1D8BEF}" type="pres">
      <dgm:prSet presAssocID="{6892A2D1-036B-4910-968E-1C15646478F9}" presName="linear" presStyleCnt="0">
        <dgm:presLayoutVars>
          <dgm:animLvl val="lvl"/>
          <dgm:resizeHandles val="exact"/>
        </dgm:presLayoutVars>
      </dgm:prSet>
      <dgm:spPr/>
    </dgm:pt>
    <dgm:pt modelId="{D53EACA9-F81C-4340-BD4D-2CDB93AD6B0C}" type="pres">
      <dgm:prSet presAssocID="{31440FDC-630C-46E9-82FD-AF71C0231B31}" presName="parentText" presStyleLbl="node1" presStyleIdx="0" presStyleCnt="3">
        <dgm:presLayoutVars>
          <dgm:chMax val="0"/>
          <dgm:bulletEnabled val="1"/>
        </dgm:presLayoutVars>
      </dgm:prSet>
      <dgm:spPr/>
    </dgm:pt>
    <dgm:pt modelId="{5E2AF571-832C-4525-AE9E-4C6075957F2B}" type="pres">
      <dgm:prSet presAssocID="{96C51631-30E7-4204-8087-BDD6A2DB7BF2}" presName="spacer" presStyleCnt="0"/>
      <dgm:spPr/>
    </dgm:pt>
    <dgm:pt modelId="{FC332A14-E497-4EFE-A731-EE269DF39C9C}" type="pres">
      <dgm:prSet presAssocID="{D8D72723-8DCE-4983-A00F-538A9B2D0620}" presName="parentText" presStyleLbl="node1" presStyleIdx="1" presStyleCnt="3">
        <dgm:presLayoutVars>
          <dgm:chMax val="0"/>
          <dgm:bulletEnabled val="1"/>
        </dgm:presLayoutVars>
      </dgm:prSet>
      <dgm:spPr/>
    </dgm:pt>
    <dgm:pt modelId="{A5EC3A35-F4B5-4F5B-9C83-5ED0465AEEA3}" type="pres">
      <dgm:prSet presAssocID="{C9C29A31-8AFA-45DF-BDCE-D20B65AA3ED4}" presName="spacer" presStyleCnt="0"/>
      <dgm:spPr/>
    </dgm:pt>
    <dgm:pt modelId="{7531DB68-C091-4DE3-A6A5-78AFC114E346}" type="pres">
      <dgm:prSet presAssocID="{EF10584C-CEC3-4262-990C-188D4DE3875F}" presName="parentText" presStyleLbl="node1" presStyleIdx="2" presStyleCnt="3">
        <dgm:presLayoutVars>
          <dgm:chMax val="0"/>
          <dgm:bulletEnabled val="1"/>
        </dgm:presLayoutVars>
      </dgm:prSet>
      <dgm:spPr/>
    </dgm:pt>
  </dgm:ptLst>
  <dgm:cxnLst>
    <dgm:cxn modelId="{8A9B8726-9E4A-42A2-A192-DD457D09E32A}" srcId="{6892A2D1-036B-4910-968E-1C15646478F9}" destId="{D8D72723-8DCE-4983-A00F-538A9B2D0620}" srcOrd="1" destOrd="0" parTransId="{898E09A9-046E-473E-BB38-D92300C965FA}" sibTransId="{C9C29A31-8AFA-45DF-BDCE-D20B65AA3ED4}"/>
    <dgm:cxn modelId="{8796F726-CF73-472B-8C8F-8D957BAF0AC4}" srcId="{6892A2D1-036B-4910-968E-1C15646478F9}" destId="{31440FDC-630C-46E9-82FD-AF71C0231B31}" srcOrd="0" destOrd="0" parTransId="{781FAD80-4049-4A7B-B98C-490F3FCAFBE4}" sibTransId="{96C51631-30E7-4204-8087-BDD6A2DB7BF2}"/>
    <dgm:cxn modelId="{5644CE28-0B96-4181-9781-CB470FEAF39B}" type="presOf" srcId="{6892A2D1-036B-4910-968E-1C15646478F9}" destId="{D0A08932-BE70-467A-B07B-C3A2DB1D8BEF}" srcOrd="0" destOrd="0" presId="urn:microsoft.com/office/officeart/2005/8/layout/vList2"/>
    <dgm:cxn modelId="{C2EC0B2D-0905-4779-88DD-6337C8B1DE29}" type="presOf" srcId="{D8D72723-8DCE-4983-A00F-538A9B2D0620}" destId="{FC332A14-E497-4EFE-A731-EE269DF39C9C}" srcOrd="0" destOrd="0" presId="urn:microsoft.com/office/officeart/2005/8/layout/vList2"/>
    <dgm:cxn modelId="{4B038D4C-6D22-42CB-B51B-B598ADE9309F}" type="presOf" srcId="{31440FDC-630C-46E9-82FD-AF71C0231B31}" destId="{D53EACA9-F81C-4340-BD4D-2CDB93AD6B0C}" srcOrd="0" destOrd="0" presId="urn:microsoft.com/office/officeart/2005/8/layout/vList2"/>
    <dgm:cxn modelId="{D604E57D-2808-4C67-837E-D136F2C40B4F}" type="presOf" srcId="{EF10584C-CEC3-4262-990C-188D4DE3875F}" destId="{7531DB68-C091-4DE3-A6A5-78AFC114E346}" srcOrd="0" destOrd="0" presId="urn:microsoft.com/office/officeart/2005/8/layout/vList2"/>
    <dgm:cxn modelId="{F75BB8F8-2BB4-4A89-A7F5-3B0468F40817}" srcId="{6892A2D1-036B-4910-968E-1C15646478F9}" destId="{EF10584C-CEC3-4262-990C-188D4DE3875F}" srcOrd="2" destOrd="0" parTransId="{08533A06-0706-4D62-A6C0-25EE6F814305}" sibTransId="{125A0E4F-C2D3-4D3A-B729-C4A85C48058D}"/>
    <dgm:cxn modelId="{FF10B438-B832-4EB4-8A68-3B64371A8B0B}" type="presParOf" srcId="{D0A08932-BE70-467A-B07B-C3A2DB1D8BEF}" destId="{D53EACA9-F81C-4340-BD4D-2CDB93AD6B0C}" srcOrd="0" destOrd="0" presId="urn:microsoft.com/office/officeart/2005/8/layout/vList2"/>
    <dgm:cxn modelId="{1E6A3B4F-F7B9-4FFD-A2A9-9D71E594F11A}" type="presParOf" srcId="{D0A08932-BE70-467A-B07B-C3A2DB1D8BEF}" destId="{5E2AF571-832C-4525-AE9E-4C6075957F2B}" srcOrd="1" destOrd="0" presId="urn:microsoft.com/office/officeart/2005/8/layout/vList2"/>
    <dgm:cxn modelId="{32928CB5-DA9E-4AC2-9E7C-6FA379105E98}" type="presParOf" srcId="{D0A08932-BE70-467A-B07B-C3A2DB1D8BEF}" destId="{FC332A14-E497-4EFE-A731-EE269DF39C9C}" srcOrd="2" destOrd="0" presId="urn:microsoft.com/office/officeart/2005/8/layout/vList2"/>
    <dgm:cxn modelId="{78D90124-B354-46F9-B0E8-783E9D9C2448}" type="presParOf" srcId="{D0A08932-BE70-467A-B07B-C3A2DB1D8BEF}" destId="{A5EC3A35-F4B5-4F5B-9C83-5ED0465AEEA3}" srcOrd="3" destOrd="0" presId="urn:microsoft.com/office/officeart/2005/8/layout/vList2"/>
    <dgm:cxn modelId="{3E13C9EF-32AA-4687-9CF8-74AF10220794}" type="presParOf" srcId="{D0A08932-BE70-467A-B07B-C3A2DB1D8BEF}" destId="{7531DB68-C091-4DE3-A6A5-78AFC114E3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2051C-EA70-4C17-931B-AF13D592A96E}" type="doc">
      <dgm:prSet loTypeId="urn:microsoft.com/office/officeart/2005/8/layout/process4" loCatId="process" qsTypeId="urn:microsoft.com/office/officeart/2005/8/quickstyle/simple2" qsCatId="simple" csTypeId="urn:microsoft.com/office/officeart/2005/8/colors/colorful1" csCatId="colorful"/>
      <dgm:spPr/>
      <dgm:t>
        <a:bodyPr/>
        <a:lstStyle/>
        <a:p>
          <a:endParaRPr lang="en-US"/>
        </a:p>
      </dgm:t>
    </dgm:pt>
    <dgm:pt modelId="{A58EE028-53E4-4C88-B819-CDE4DA23DC26}">
      <dgm:prSet/>
      <dgm:spPr/>
      <dgm:t>
        <a:bodyPr/>
        <a:lstStyle/>
        <a:p>
          <a:pPr>
            <a:lnSpc>
              <a:spcPct val="100000"/>
            </a:lnSpc>
          </a:pPr>
          <a:r>
            <a:rPr lang="tr-TR" dirty="0"/>
            <a:t>Bedensel mesajların sonucunda üretilen ilk izlenim daha sonra ses tonu ve konuşmaların etkisiyle yerini belirli bir zaman sonra kalıcı izlenime bırakır</a:t>
          </a:r>
          <a:endParaRPr lang="en-US" dirty="0"/>
        </a:p>
      </dgm:t>
    </dgm:pt>
    <dgm:pt modelId="{E3B4E99F-4571-4AD7-A949-9975E48DCE9E}" type="parTrans" cxnId="{556F8BD4-EB60-4A7F-910C-628EFA92A03F}">
      <dgm:prSet/>
      <dgm:spPr/>
      <dgm:t>
        <a:bodyPr/>
        <a:lstStyle/>
        <a:p>
          <a:endParaRPr lang="en-US"/>
        </a:p>
      </dgm:t>
    </dgm:pt>
    <dgm:pt modelId="{34329CC8-C7FB-400D-AEBF-9EC929092E43}" type="sibTrans" cxnId="{556F8BD4-EB60-4A7F-910C-628EFA92A03F}">
      <dgm:prSet/>
      <dgm:spPr/>
      <dgm:t>
        <a:bodyPr/>
        <a:lstStyle/>
        <a:p>
          <a:pPr>
            <a:lnSpc>
              <a:spcPct val="100000"/>
            </a:lnSpc>
          </a:pPr>
          <a:endParaRPr lang="en-US"/>
        </a:p>
      </dgm:t>
    </dgm:pt>
    <dgm:pt modelId="{8795AFBB-F08E-4BBE-AF92-5AEF5FCE9CDA}">
      <dgm:prSet/>
      <dgm:spPr/>
      <dgm:t>
        <a:bodyPr/>
        <a:lstStyle/>
        <a:p>
          <a:pPr>
            <a:lnSpc>
              <a:spcPct val="100000"/>
            </a:lnSpc>
          </a:pPr>
          <a:r>
            <a:rPr lang="tr-TR"/>
            <a:t>Kalıcı izlenimde söz ve ses unsurlarının yüzdesi artar. Gözle algıladığımız mesajın yüzdesi azalır. Bir süre sonra insanların bedensel mesajlarının etkisi ilk andaki yüksek etkisini yitirerek konuşulan konunun yani içeriğin etkisi artar</a:t>
          </a:r>
          <a:endParaRPr lang="en-US"/>
        </a:p>
      </dgm:t>
    </dgm:pt>
    <dgm:pt modelId="{8E78DA37-0F5D-4E5B-957B-6A9FF67A2D4E}" type="parTrans" cxnId="{0745A372-D093-477C-8F94-B43BC7B5F5E6}">
      <dgm:prSet/>
      <dgm:spPr/>
      <dgm:t>
        <a:bodyPr/>
        <a:lstStyle/>
        <a:p>
          <a:endParaRPr lang="en-US"/>
        </a:p>
      </dgm:t>
    </dgm:pt>
    <dgm:pt modelId="{34B8FFCD-C073-496E-A4B0-26FC7751F870}" type="sibTrans" cxnId="{0745A372-D093-477C-8F94-B43BC7B5F5E6}">
      <dgm:prSet/>
      <dgm:spPr/>
      <dgm:t>
        <a:bodyPr/>
        <a:lstStyle/>
        <a:p>
          <a:endParaRPr lang="en-US"/>
        </a:p>
      </dgm:t>
    </dgm:pt>
    <dgm:pt modelId="{AEC1CE9D-4767-4714-B263-A2A3B3F5A558}" type="pres">
      <dgm:prSet presAssocID="{EE92051C-EA70-4C17-931B-AF13D592A96E}" presName="Name0" presStyleCnt="0">
        <dgm:presLayoutVars>
          <dgm:dir/>
          <dgm:animLvl val="lvl"/>
          <dgm:resizeHandles val="exact"/>
        </dgm:presLayoutVars>
      </dgm:prSet>
      <dgm:spPr/>
    </dgm:pt>
    <dgm:pt modelId="{3C2E4384-2AB0-4DAC-9BCB-DBAE077B0491}" type="pres">
      <dgm:prSet presAssocID="{8795AFBB-F08E-4BBE-AF92-5AEF5FCE9CDA}" presName="boxAndChildren" presStyleCnt="0"/>
      <dgm:spPr/>
    </dgm:pt>
    <dgm:pt modelId="{36181874-CAEC-4F3A-B398-71733038C387}" type="pres">
      <dgm:prSet presAssocID="{8795AFBB-F08E-4BBE-AF92-5AEF5FCE9CDA}" presName="parentTextBox" presStyleLbl="node1" presStyleIdx="0" presStyleCnt="2"/>
      <dgm:spPr/>
    </dgm:pt>
    <dgm:pt modelId="{045C0517-4B68-4F76-AFFB-FD3D8CAF865D}" type="pres">
      <dgm:prSet presAssocID="{34329CC8-C7FB-400D-AEBF-9EC929092E43}" presName="sp" presStyleCnt="0"/>
      <dgm:spPr/>
    </dgm:pt>
    <dgm:pt modelId="{F5EB8604-0F10-4A90-B9A0-CEFC02C72602}" type="pres">
      <dgm:prSet presAssocID="{A58EE028-53E4-4C88-B819-CDE4DA23DC26}" presName="arrowAndChildren" presStyleCnt="0"/>
      <dgm:spPr/>
    </dgm:pt>
    <dgm:pt modelId="{16DFDD28-E52B-4B03-94D6-4008C7B4115A}" type="pres">
      <dgm:prSet presAssocID="{A58EE028-53E4-4C88-B819-CDE4DA23DC26}" presName="parentTextArrow" presStyleLbl="node1" presStyleIdx="1" presStyleCnt="2"/>
      <dgm:spPr/>
    </dgm:pt>
  </dgm:ptLst>
  <dgm:cxnLst>
    <dgm:cxn modelId="{7D72F003-EDC9-44C0-8D5C-966AB97A48D1}" type="presOf" srcId="{EE92051C-EA70-4C17-931B-AF13D592A96E}" destId="{AEC1CE9D-4767-4714-B263-A2A3B3F5A558}" srcOrd="0" destOrd="0" presId="urn:microsoft.com/office/officeart/2005/8/layout/process4"/>
    <dgm:cxn modelId="{06689A19-6211-49BA-815E-81ABC0A1C4CD}" type="presOf" srcId="{8795AFBB-F08E-4BBE-AF92-5AEF5FCE9CDA}" destId="{36181874-CAEC-4F3A-B398-71733038C387}" srcOrd="0" destOrd="0" presId="urn:microsoft.com/office/officeart/2005/8/layout/process4"/>
    <dgm:cxn modelId="{45C02449-4CA4-47C3-9A65-08ABE9D14FEB}" type="presOf" srcId="{A58EE028-53E4-4C88-B819-CDE4DA23DC26}" destId="{16DFDD28-E52B-4B03-94D6-4008C7B4115A}" srcOrd="0" destOrd="0" presId="urn:microsoft.com/office/officeart/2005/8/layout/process4"/>
    <dgm:cxn modelId="{0745A372-D093-477C-8F94-B43BC7B5F5E6}" srcId="{EE92051C-EA70-4C17-931B-AF13D592A96E}" destId="{8795AFBB-F08E-4BBE-AF92-5AEF5FCE9CDA}" srcOrd="1" destOrd="0" parTransId="{8E78DA37-0F5D-4E5B-957B-6A9FF67A2D4E}" sibTransId="{34B8FFCD-C073-496E-A4B0-26FC7751F870}"/>
    <dgm:cxn modelId="{556F8BD4-EB60-4A7F-910C-628EFA92A03F}" srcId="{EE92051C-EA70-4C17-931B-AF13D592A96E}" destId="{A58EE028-53E4-4C88-B819-CDE4DA23DC26}" srcOrd="0" destOrd="0" parTransId="{E3B4E99F-4571-4AD7-A949-9975E48DCE9E}" sibTransId="{34329CC8-C7FB-400D-AEBF-9EC929092E43}"/>
    <dgm:cxn modelId="{C172CE80-CDF4-4799-A3A8-EC7324D9607C}" type="presParOf" srcId="{AEC1CE9D-4767-4714-B263-A2A3B3F5A558}" destId="{3C2E4384-2AB0-4DAC-9BCB-DBAE077B0491}" srcOrd="0" destOrd="0" presId="urn:microsoft.com/office/officeart/2005/8/layout/process4"/>
    <dgm:cxn modelId="{D60DE9F5-3169-4127-BF1E-94C5789FB3BD}" type="presParOf" srcId="{3C2E4384-2AB0-4DAC-9BCB-DBAE077B0491}" destId="{36181874-CAEC-4F3A-B398-71733038C387}" srcOrd="0" destOrd="0" presId="urn:microsoft.com/office/officeart/2005/8/layout/process4"/>
    <dgm:cxn modelId="{907FE2F4-E06D-45B4-929A-7C83A6C04954}" type="presParOf" srcId="{AEC1CE9D-4767-4714-B263-A2A3B3F5A558}" destId="{045C0517-4B68-4F76-AFFB-FD3D8CAF865D}" srcOrd="1" destOrd="0" presId="urn:microsoft.com/office/officeart/2005/8/layout/process4"/>
    <dgm:cxn modelId="{D6ACF9C8-9027-40F3-977E-C0E12C98F040}" type="presParOf" srcId="{AEC1CE9D-4767-4714-B263-A2A3B3F5A558}" destId="{F5EB8604-0F10-4A90-B9A0-CEFC02C72602}" srcOrd="2" destOrd="0" presId="urn:microsoft.com/office/officeart/2005/8/layout/process4"/>
    <dgm:cxn modelId="{7EAF5A13-D6FF-43FE-8F9A-7E5D7DE2940A}" type="presParOf" srcId="{F5EB8604-0F10-4A90-B9A0-CEFC02C72602}" destId="{16DFDD28-E52B-4B03-94D6-4008C7B411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D026C7-E5CD-4000-B97F-1468B41762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BE9496D-9C67-47FD-9FEE-5EE337B375D0}">
      <dgm:prSet/>
      <dgm:spPr/>
      <dgm:t>
        <a:bodyPr/>
        <a:lstStyle/>
        <a:p>
          <a:r>
            <a:rPr lang="tr-TR"/>
            <a:t>İletişimde çok aşırı ve çok hızlı konuşmaktan kaçınmak iyi bir izlenim bırakır</a:t>
          </a:r>
          <a:endParaRPr lang="en-US"/>
        </a:p>
      </dgm:t>
    </dgm:pt>
    <dgm:pt modelId="{5CCBDE29-1993-442A-BD90-AAC2723D5E09}" type="parTrans" cxnId="{0EFC06D4-C3D8-4D31-9854-5029B42EAA45}">
      <dgm:prSet/>
      <dgm:spPr/>
      <dgm:t>
        <a:bodyPr/>
        <a:lstStyle/>
        <a:p>
          <a:endParaRPr lang="en-US"/>
        </a:p>
      </dgm:t>
    </dgm:pt>
    <dgm:pt modelId="{F2A05CD1-7BC9-4C00-957B-96496ED96828}" type="sibTrans" cxnId="{0EFC06D4-C3D8-4D31-9854-5029B42EAA45}">
      <dgm:prSet/>
      <dgm:spPr/>
      <dgm:t>
        <a:bodyPr/>
        <a:lstStyle/>
        <a:p>
          <a:endParaRPr lang="en-US"/>
        </a:p>
      </dgm:t>
    </dgm:pt>
    <dgm:pt modelId="{B337ADEC-7390-4731-AB8D-085F56F45E6A}">
      <dgm:prSet/>
      <dgm:spPr/>
      <dgm:t>
        <a:bodyPr/>
        <a:lstStyle/>
        <a:p>
          <a:r>
            <a:rPr lang="tr-TR"/>
            <a:t>Bir topluluk içinde sesin tonunun, yüksekliğinin, konuşma süresinin, şeklinin içinde bulunulan ortama göre ayarlanması önemli bir beceri gerektirir</a:t>
          </a:r>
          <a:endParaRPr lang="en-US"/>
        </a:p>
      </dgm:t>
    </dgm:pt>
    <dgm:pt modelId="{3E20F749-06CA-4A85-B2D1-3CD78D848250}" type="parTrans" cxnId="{EBCED7B3-1862-4C68-8488-10E9EA6C0097}">
      <dgm:prSet/>
      <dgm:spPr/>
      <dgm:t>
        <a:bodyPr/>
        <a:lstStyle/>
        <a:p>
          <a:endParaRPr lang="en-US"/>
        </a:p>
      </dgm:t>
    </dgm:pt>
    <dgm:pt modelId="{F36D3C60-EB3D-454C-A672-1632116BDAF2}" type="sibTrans" cxnId="{EBCED7B3-1862-4C68-8488-10E9EA6C0097}">
      <dgm:prSet/>
      <dgm:spPr/>
      <dgm:t>
        <a:bodyPr/>
        <a:lstStyle/>
        <a:p>
          <a:endParaRPr lang="en-US"/>
        </a:p>
      </dgm:t>
    </dgm:pt>
    <dgm:pt modelId="{C5512CBE-4272-4DFB-9337-3F3895A036FC}">
      <dgm:prSet/>
      <dgm:spPr/>
      <dgm:t>
        <a:bodyPr/>
        <a:lstStyle/>
        <a:p>
          <a:r>
            <a:rPr lang="tr-TR"/>
            <a:t>Baş, el, kol, ayak ve bedenin diğer bölümleriyle yapılan simge ve hareketlere sözsüz iletişim denilir</a:t>
          </a:r>
          <a:endParaRPr lang="en-US"/>
        </a:p>
      </dgm:t>
    </dgm:pt>
    <dgm:pt modelId="{0CF9D95A-3E53-4221-9F9C-6F05AD28D3DC}" type="parTrans" cxnId="{5A9A7193-7C7A-4FFB-8781-B20AFB774D9E}">
      <dgm:prSet/>
      <dgm:spPr/>
      <dgm:t>
        <a:bodyPr/>
        <a:lstStyle/>
        <a:p>
          <a:endParaRPr lang="en-US"/>
        </a:p>
      </dgm:t>
    </dgm:pt>
    <dgm:pt modelId="{14AF5789-34D5-4108-B04A-78F98D99E61E}" type="sibTrans" cxnId="{5A9A7193-7C7A-4FFB-8781-B20AFB774D9E}">
      <dgm:prSet/>
      <dgm:spPr/>
      <dgm:t>
        <a:bodyPr/>
        <a:lstStyle/>
        <a:p>
          <a:endParaRPr lang="en-US"/>
        </a:p>
      </dgm:t>
    </dgm:pt>
    <dgm:pt modelId="{065A61CC-E209-4A31-B6EA-1BC71AA5BB42}" type="pres">
      <dgm:prSet presAssocID="{6CD026C7-E5CD-4000-B97F-1468B41762CA}" presName="root" presStyleCnt="0">
        <dgm:presLayoutVars>
          <dgm:dir/>
          <dgm:resizeHandles val="exact"/>
        </dgm:presLayoutVars>
      </dgm:prSet>
      <dgm:spPr/>
    </dgm:pt>
    <dgm:pt modelId="{F634D2D7-0191-4E8F-A680-8CCAE6085D04}" type="pres">
      <dgm:prSet presAssocID="{9BE9496D-9C67-47FD-9FEE-5EE337B375D0}" presName="compNode" presStyleCnt="0"/>
      <dgm:spPr/>
    </dgm:pt>
    <dgm:pt modelId="{08F0C7B5-22F0-470A-A0B9-2A63FD55348E}" type="pres">
      <dgm:prSet presAssocID="{9BE9496D-9C67-47FD-9FEE-5EE337B375D0}" presName="bgRect" presStyleLbl="bgShp" presStyleIdx="0" presStyleCnt="3"/>
      <dgm:spPr/>
    </dgm:pt>
    <dgm:pt modelId="{BF0DC21D-8F05-47C7-8035-78E1D231C8F3}" type="pres">
      <dgm:prSet presAssocID="{9BE9496D-9C67-47FD-9FEE-5EE337B375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FA954F85-72CF-4CAE-9A82-2B7766E6B867}" type="pres">
      <dgm:prSet presAssocID="{9BE9496D-9C67-47FD-9FEE-5EE337B375D0}" presName="spaceRect" presStyleCnt="0"/>
      <dgm:spPr/>
    </dgm:pt>
    <dgm:pt modelId="{2172E0C4-78D1-4948-8C5B-A7A51B66A93A}" type="pres">
      <dgm:prSet presAssocID="{9BE9496D-9C67-47FD-9FEE-5EE337B375D0}" presName="parTx" presStyleLbl="revTx" presStyleIdx="0" presStyleCnt="3">
        <dgm:presLayoutVars>
          <dgm:chMax val="0"/>
          <dgm:chPref val="0"/>
        </dgm:presLayoutVars>
      </dgm:prSet>
      <dgm:spPr/>
    </dgm:pt>
    <dgm:pt modelId="{73F36BD4-C609-4F44-8CBC-FA8365357DE0}" type="pres">
      <dgm:prSet presAssocID="{F2A05CD1-7BC9-4C00-957B-96496ED96828}" presName="sibTrans" presStyleCnt="0"/>
      <dgm:spPr/>
    </dgm:pt>
    <dgm:pt modelId="{EBF4AB46-E253-4E14-A95B-D056EF93B32F}" type="pres">
      <dgm:prSet presAssocID="{B337ADEC-7390-4731-AB8D-085F56F45E6A}" presName="compNode" presStyleCnt="0"/>
      <dgm:spPr/>
    </dgm:pt>
    <dgm:pt modelId="{70DA1666-02E0-4D34-86EE-6E26DC763B67}" type="pres">
      <dgm:prSet presAssocID="{B337ADEC-7390-4731-AB8D-085F56F45E6A}" presName="bgRect" presStyleLbl="bgShp" presStyleIdx="1" presStyleCnt="3"/>
      <dgm:spPr/>
    </dgm:pt>
    <dgm:pt modelId="{1230AFF2-B2C4-43EA-BB89-0E89CD36388E}" type="pres">
      <dgm:prSet presAssocID="{B337ADEC-7390-4731-AB8D-085F56F45E6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BA8051DC-CF10-4B65-A325-E15A402C26C7}" type="pres">
      <dgm:prSet presAssocID="{B337ADEC-7390-4731-AB8D-085F56F45E6A}" presName="spaceRect" presStyleCnt="0"/>
      <dgm:spPr/>
    </dgm:pt>
    <dgm:pt modelId="{CCC9121D-67C6-440E-9FDE-A0F91211376B}" type="pres">
      <dgm:prSet presAssocID="{B337ADEC-7390-4731-AB8D-085F56F45E6A}" presName="parTx" presStyleLbl="revTx" presStyleIdx="1" presStyleCnt="3">
        <dgm:presLayoutVars>
          <dgm:chMax val="0"/>
          <dgm:chPref val="0"/>
        </dgm:presLayoutVars>
      </dgm:prSet>
      <dgm:spPr/>
    </dgm:pt>
    <dgm:pt modelId="{602A3A90-38E5-47CA-BCFC-C84DC2960FEE}" type="pres">
      <dgm:prSet presAssocID="{F36D3C60-EB3D-454C-A672-1632116BDAF2}" presName="sibTrans" presStyleCnt="0"/>
      <dgm:spPr/>
    </dgm:pt>
    <dgm:pt modelId="{B05E4D92-DB05-4DAF-BF57-215400450A8B}" type="pres">
      <dgm:prSet presAssocID="{C5512CBE-4272-4DFB-9337-3F3895A036FC}" presName="compNode" presStyleCnt="0"/>
      <dgm:spPr/>
    </dgm:pt>
    <dgm:pt modelId="{AAF45E35-8940-4149-B52C-12C5ADF66788}" type="pres">
      <dgm:prSet presAssocID="{C5512CBE-4272-4DFB-9337-3F3895A036FC}" presName="bgRect" presStyleLbl="bgShp" presStyleIdx="2" presStyleCnt="3"/>
      <dgm:spPr/>
    </dgm:pt>
    <dgm:pt modelId="{1302C98F-2FF2-4647-9B8C-DF5EE3736FAD}" type="pres">
      <dgm:prSet presAssocID="{C5512CBE-4272-4DFB-9337-3F3895A036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D79DC71-E4F6-4DF1-9B45-D448EEA1A7F4}" type="pres">
      <dgm:prSet presAssocID="{C5512CBE-4272-4DFB-9337-3F3895A036FC}" presName="spaceRect" presStyleCnt="0"/>
      <dgm:spPr/>
    </dgm:pt>
    <dgm:pt modelId="{46B802A8-1557-43DD-A625-6A0BECFAC8AB}" type="pres">
      <dgm:prSet presAssocID="{C5512CBE-4272-4DFB-9337-3F3895A036FC}" presName="parTx" presStyleLbl="revTx" presStyleIdx="2" presStyleCnt="3">
        <dgm:presLayoutVars>
          <dgm:chMax val="0"/>
          <dgm:chPref val="0"/>
        </dgm:presLayoutVars>
      </dgm:prSet>
      <dgm:spPr/>
    </dgm:pt>
  </dgm:ptLst>
  <dgm:cxnLst>
    <dgm:cxn modelId="{351B5700-8865-44F0-8C49-7875FF3EE189}" type="presOf" srcId="{B337ADEC-7390-4731-AB8D-085F56F45E6A}" destId="{CCC9121D-67C6-440E-9FDE-A0F91211376B}" srcOrd="0" destOrd="0" presId="urn:microsoft.com/office/officeart/2018/2/layout/IconVerticalSolidList"/>
    <dgm:cxn modelId="{10C63C30-A022-4B6F-A16C-263956D0F936}" type="presOf" srcId="{6CD026C7-E5CD-4000-B97F-1468B41762CA}" destId="{065A61CC-E209-4A31-B6EA-1BC71AA5BB42}" srcOrd="0" destOrd="0" presId="urn:microsoft.com/office/officeart/2018/2/layout/IconVerticalSolidList"/>
    <dgm:cxn modelId="{306A5C8A-0CE8-4421-9795-A65C3A47B655}" type="presOf" srcId="{9BE9496D-9C67-47FD-9FEE-5EE337B375D0}" destId="{2172E0C4-78D1-4948-8C5B-A7A51B66A93A}" srcOrd="0" destOrd="0" presId="urn:microsoft.com/office/officeart/2018/2/layout/IconVerticalSolidList"/>
    <dgm:cxn modelId="{59A6A08D-0A07-4234-9D7A-013D3873CC59}" type="presOf" srcId="{C5512CBE-4272-4DFB-9337-3F3895A036FC}" destId="{46B802A8-1557-43DD-A625-6A0BECFAC8AB}" srcOrd="0" destOrd="0" presId="urn:microsoft.com/office/officeart/2018/2/layout/IconVerticalSolidList"/>
    <dgm:cxn modelId="{5A9A7193-7C7A-4FFB-8781-B20AFB774D9E}" srcId="{6CD026C7-E5CD-4000-B97F-1468B41762CA}" destId="{C5512CBE-4272-4DFB-9337-3F3895A036FC}" srcOrd="2" destOrd="0" parTransId="{0CF9D95A-3E53-4221-9F9C-6F05AD28D3DC}" sibTransId="{14AF5789-34D5-4108-B04A-78F98D99E61E}"/>
    <dgm:cxn modelId="{EBCED7B3-1862-4C68-8488-10E9EA6C0097}" srcId="{6CD026C7-E5CD-4000-B97F-1468B41762CA}" destId="{B337ADEC-7390-4731-AB8D-085F56F45E6A}" srcOrd="1" destOrd="0" parTransId="{3E20F749-06CA-4A85-B2D1-3CD78D848250}" sibTransId="{F36D3C60-EB3D-454C-A672-1632116BDAF2}"/>
    <dgm:cxn modelId="{0EFC06D4-C3D8-4D31-9854-5029B42EAA45}" srcId="{6CD026C7-E5CD-4000-B97F-1468B41762CA}" destId="{9BE9496D-9C67-47FD-9FEE-5EE337B375D0}" srcOrd="0" destOrd="0" parTransId="{5CCBDE29-1993-442A-BD90-AAC2723D5E09}" sibTransId="{F2A05CD1-7BC9-4C00-957B-96496ED96828}"/>
    <dgm:cxn modelId="{D5A9DD00-B6CF-47A7-9861-7B5A6D63F503}" type="presParOf" srcId="{065A61CC-E209-4A31-B6EA-1BC71AA5BB42}" destId="{F634D2D7-0191-4E8F-A680-8CCAE6085D04}" srcOrd="0" destOrd="0" presId="urn:microsoft.com/office/officeart/2018/2/layout/IconVerticalSolidList"/>
    <dgm:cxn modelId="{B0CFC972-F317-4980-9745-7DFB56FE606A}" type="presParOf" srcId="{F634D2D7-0191-4E8F-A680-8CCAE6085D04}" destId="{08F0C7B5-22F0-470A-A0B9-2A63FD55348E}" srcOrd="0" destOrd="0" presId="urn:microsoft.com/office/officeart/2018/2/layout/IconVerticalSolidList"/>
    <dgm:cxn modelId="{550A3760-0377-49F2-A2CC-A178294EA3B6}" type="presParOf" srcId="{F634D2D7-0191-4E8F-A680-8CCAE6085D04}" destId="{BF0DC21D-8F05-47C7-8035-78E1D231C8F3}" srcOrd="1" destOrd="0" presId="urn:microsoft.com/office/officeart/2018/2/layout/IconVerticalSolidList"/>
    <dgm:cxn modelId="{0110ACC5-CD2E-4777-AEB0-96ED7FEB2EBA}" type="presParOf" srcId="{F634D2D7-0191-4E8F-A680-8CCAE6085D04}" destId="{FA954F85-72CF-4CAE-9A82-2B7766E6B867}" srcOrd="2" destOrd="0" presId="urn:microsoft.com/office/officeart/2018/2/layout/IconVerticalSolidList"/>
    <dgm:cxn modelId="{9A80441D-126A-4379-9515-97E08F0B7A8F}" type="presParOf" srcId="{F634D2D7-0191-4E8F-A680-8CCAE6085D04}" destId="{2172E0C4-78D1-4948-8C5B-A7A51B66A93A}" srcOrd="3" destOrd="0" presId="urn:microsoft.com/office/officeart/2018/2/layout/IconVerticalSolidList"/>
    <dgm:cxn modelId="{94DC8A47-B95B-41D7-B3D9-EC715B3A7D54}" type="presParOf" srcId="{065A61CC-E209-4A31-B6EA-1BC71AA5BB42}" destId="{73F36BD4-C609-4F44-8CBC-FA8365357DE0}" srcOrd="1" destOrd="0" presId="urn:microsoft.com/office/officeart/2018/2/layout/IconVerticalSolidList"/>
    <dgm:cxn modelId="{2EAF4C75-72D7-483A-84CE-F222A63AACAD}" type="presParOf" srcId="{065A61CC-E209-4A31-B6EA-1BC71AA5BB42}" destId="{EBF4AB46-E253-4E14-A95B-D056EF93B32F}" srcOrd="2" destOrd="0" presId="urn:microsoft.com/office/officeart/2018/2/layout/IconVerticalSolidList"/>
    <dgm:cxn modelId="{E70A1717-308E-438E-9CAE-DA245C417252}" type="presParOf" srcId="{EBF4AB46-E253-4E14-A95B-D056EF93B32F}" destId="{70DA1666-02E0-4D34-86EE-6E26DC763B67}" srcOrd="0" destOrd="0" presId="urn:microsoft.com/office/officeart/2018/2/layout/IconVerticalSolidList"/>
    <dgm:cxn modelId="{46DBD7EF-CF65-4BDD-A707-56B0F987DBC3}" type="presParOf" srcId="{EBF4AB46-E253-4E14-A95B-D056EF93B32F}" destId="{1230AFF2-B2C4-43EA-BB89-0E89CD36388E}" srcOrd="1" destOrd="0" presId="urn:microsoft.com/office/officeart/2018/2/layout/IconVerticalSolidList"/>
    <dgm:cxn modelId="{FEF76B58-2FA1-4B21-9E31-4A1ED9D33054}" type="presParOf" srcId="{EBF4AB46-E253-4E14-A95B-D056EF93B32F}" destId="{BA8051DC-CF10-4B65-A325-E15A402C26C7}" srcOrd="2" destOrd="0" presId="urn:microsoft.com/office/officeart/2018/2/layout/IconVerticalSolidList"/>
    <dgm:cxn modelId="{D4DE7BC5-2804-40C5-9BE9-E6F6A7FF3615}" type="presParOf" srcId="{EBF4AB46-E253-4E14-A95B-D056EF93B32F}" destId="{CCC9121D-67C6-440E-9FDE-A0F91211376B}" srcOrd="3" destOrd="0" presId="urn:microsoft.com/office/officeart/2018/2/layout/IconVerticalSolidList"/>
    <dgm:cxn modelId="{226DFCE0-50F9-4712-8020-1D127FD74E1A}" type="presParOf" srcId="{065A61CC-E209-4A31-B6EA-1BC71AA5BB42}" destId="{602A3A90-38E5-47CA-BCFC-C84DC2960FEE}" srcOrd="3" destOrd="0" presId="urn:microsoft.com/office/officeart/2018/2/layout/IconVerticalSolidList"/>
    <dgm:cxn modelId="{A387D1CC-EFD0-426A-B4A1-2332EABD48F4}" type="presParOf" srcId="{065A61CC-E209-4A31-B6EA-1BC71AA5BB42}" destId="{B05E4D92-DB05-4DAF-BF57-215400450A8B}" srcOrd="4" destOrd="0" presId="urn:microsoft.com/office/officeart/2018/2/layout/IconVerticalSolidList"/>
    <dgm:cxn modelId="{692B3D01-2928-4397-895A-0CBFD35D4AE4}" type="presParOf" srcId="{B05E4D92-DB05-4DAF-BF57-215400450A8B}" destId="{AAF45E35-8940-4149-B52C-12C5ADF66788}" srcOrd="0" destOrd="0" presId="urn:microsoft.com/office/officeart/2018/2/layout/IconVerticalSolidList"/>
    <dgm:cxn modelId="{8D323D83-068B-4A2D-9C80-F231A3A61497}" type="presParOf" srcId="{B05E4D92-DB05-4DAF-BF57-215400450A8B}" destId="{1302C98F-2FF2-4647-9B8C-DF5EE3736FAD}" srcOrd="1" destOrd="0" presId="urn:microsoft.com/office/officeart/2018/2/layout/IconVerticalSolidList"/>
    <dgm:cxn modelId="{2EB8467A-47DE-453D-9631-1BD31128EBA0}" type="presParOf" srcId="{B05E4D92-DB05-4DAF-BF57-215400450A8B}" destId="{3D79DC71-E4F6-4DF1-9B45-D448EEA1A7F4}" srcOrd="2" destOrd="0" presId="urn:microsoft.com/office/officeart/2018/2/layout/IconVerticalSolidList"/>
    <dgm:cxn modelId="{08CD0063-298B-450A-8E4A-D83317B162FB}" type="presParOf" srcId="{B05E4D92-DB05-4DAF-BF57-215400450A8B}" destId="{46B802A8-1557-43DD-A625-6A0BECFAC8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71B019-07C5-43E5-8EB8-AC18F4B0C077}"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5400C69-2C3F-4FA1-80B6-B793D567F8B6}">
      <dgm:prSet custT="1"/>
      <dgm:spPr/>
      <dgm:t>
        <a:bodyPr/>
        <a:lstStyle/>
        <a:p>
          <a:pPr>
            <a:lnSpc>
              <a:spcPct val="100000"/>
            </a:lnSpc>
            <a:defRPr cap="all"/>
          </a:pPr>
          <a:r>
            <a:rPr lang="tr-TR" sz="1400" b="1" dirty="0"/>
            <a:t>Düşük omuzlar, yere çok bakma, ayakların kilitlenmesi kendine olan güvensizliği belirtir</a:t>
          </a:r>
          <a:endParaRPr lang="en-US" sz="1400" b="1" dirty="0"/>
        </a:p>
      </dgm:t>
    </dgm:pt>
    <dgm:pt modelId="{AD035E0F-B89B-476E-B1BA-B6F6B9F5BFB1}" type="parTrans" cxnId="{B0B77EE0-F82E-4910-A82A-8E65D0EF0FE7}">
      <dgm:prSet/>
      <dgm:spPr/>
      <dgm:t>
        <a:bodyPr/>
        <a:lstStyle/>
        <a:p>
          <a:endParaRPr lang="en-US"/>
        </a:p>
      </dgm:t>
    </dgm:pt>
    <dgm:pt modelId="{576260DA-C052-42D8-B1C6-B6D9562BEDBD}" type="sibTrans" cxnId="{B0B77EE0-F82E-4910-A82A-8E65D0EF0FE7}">
      <dgm:prSet/>
      <dgm:spPr/>
      <dgm:t>
        <a:bodyPr/>
        <a:lstStyle/>
        <a:p>
          <a:endParaRPr lang="en-US"/>
        </a:p>
      </dgm:t>
    </dgm:pt>
    <dgm:pt modelId="{D1B0AC27-D033-441E-A7CC-6DF9D59A8EEC}">
      <dgm:prSet/>
      <dgm:spPr/>
      <dgm:t>
        <a:bodyPr/>
        <a:lstStyle/>
        <a:p>
          <a:pPr>
            <a:lnSpc>
              <a:spcPct val="100000"/>
            </a:lnSpc>
            <a:defRPr cap="all"/>
          </a:pPr>
          <a:r>
            <a:rPr lang="tr-TR" b="1" dirty="0"/>
            <a:t>Gözleri ışıl </a:t>
          </a:r>
          <a:r>
            <a:rPr lang="tr-TR" b="1" dirty="0" err="1"/>
            <a:t>ışıl</a:t>
          </a:r>
          <a:r>
            <a:rPr lang="tr-TR" b="1" dirty="0"/>
            <a:t> parlayan insan mutlu ve dengeli olduğunu gösterir</a:t>
          </a:r>
          <a:endParaRPr lang="en-US" b="1" dirty="0"/>
        </a:p>
      </dgm:t>
    </dgm:pt>
    <dgm:pt modelId="{FDA687B1-84C8-48B5-94F8-F2CA1595D8EA}" type="parTrans" cxnId="{DB7E00F2-2628-4BA7-80E2-88DEFAAB4839}">
      <dgm:prSet/>
      <dgm:spPr/>
      <dgm:t>
        <a:bodyPr/>
        <a:lstStyle/>
        <a:p>
          <a:endParaRPr lang="en-US"/>
        </a:p>
      </dgm:t>
    </dgm:pt>
    <dgm:pt modelId="{3810889C-01B4-4DC3-9412-91F03F3166B6}" type="sibTrans" cxnId="{DB7E00F2-2628-4BA7-80E2-88DEFAAB4839}">
      <dgm:prSet/>
      <dgm:spPr/>
      <dgm:t>
        <a:bodyPr/>
        <a:lstStyle/>
        <a:p>
          <a:endParaRPr lang="en-US"/>
        </a:p>
      </dgm:t>
    </dgm:pt>
    <dgm:pt modelId="{FA69E9AB-1F83-4ADC-A26A-CFEDFD0B2D40}" type="pres">
      <dgm:prSet presAssocID="{D671B019-07C5-43E5-8EB8-AC18F4B0C077}" presName="root" presStyleCnt="0">
        <dgm:presLayoutVars>
          <dgm:dir/>
          <dgm:resizeHandles val="exact"/>
        </dgm:presLayoutVars>
      </dgm:prSet>
      <dgm:spPr/>
    </dgm:pt>
    <dgm:pt modelId="{9E1E1EEF-F0AB-41FF-94F0-125ED6EF1F13}" type="pres">
      <dgm:prSet presAssocID="{C5400C69-2C3F-4FA1-80B6-B793D567F8B6}" presName="compNode" presStyleCnt="0"/>
      <dgm:spPr/>
    </dgm:pt>
    <dgm:pt modelId="{C355BA9F-1DEC-47F1-8360-BEA5848DF4CB}" type="pres">
      <dgm:prSet presAssocID="{C5400C69-2C3F-4FA1-80B6-B793D567F8B6}" presName="iconBgRect" presStyleLbl="bgShp" presStyleIdx="0" presStyleCnt="2"/>
      <dgm:spPr/>
    </dgm:pt>
    <dgm:pt modelId="{45742A56-0EE2-4EC7-A827-F75E105C3283}" type="pres">
      <dgm:prSet presAssocID="{C5400C69-2C3F-4FA1-80B6-B793D567F8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3339A3EA-172F-46AD-8A97-FEA546E0B106}" type="pres">
      <dgm:prSet presAssocID="{C5400C69-2C3F-4FA1-80B6-B793D567F8B6}" presName="spaceRect" presStyleCnt="0"/>
      <dgm:spPr/>
    </dgm:pt>
    <dgm:pt modelId="{1651B397-4B3D-4812-9B2A-01648E15A341}" type="pres">
      <dgm:prSet presAssocID="{C5400C69-2C3F-4FA1-80B6-B793D567F8B6}" presName="textRect" presStyleLbl="revTx" presStyleIdx="0" presStyleCnt="2">
        <dgm:presLayoutVars>
          <dgm:chMax val="1"/>
          <dgm:chPref val="1"/>
        </dgm:presLayoutVars>
      </dgm:prSet>
      <dgm:spPr/>
    </dgm:pt>
    <dgm:pt modelId="{1A79A977-1C76-4649-B9E1-DDBB6C311597}" type="pres">
      <dgm:prSet presAssocID="{576260DA-C052-42D8-B1C6-B6D9562BEDBD}" presName="sibTrans" presStyleCnt="0"/>
      <dgm:spPr/>
    </dgm:pt>
    <dgm:pt modelId="{F3D994EB-052F-4CFC-8675-DC0FD1313776}" type="pres">
      <dgm:prSet presAssocID="{D1B0AC27-D033-441E-A7CC-6DF9D59A8EEC}" presName="compNode" presStyleCnt="0"/>
      <dgm:spPr/>
    </dgm:pt>
    <dgm:pt modelId="{5C589B93-47B4-4375-971F-D293783D4239}" type="pres">
      <dgm:prSet presAssocID="{D1B0AC27-D033-441E-A7CC-6DF9D59A8EEC}" presName="iconBgRect" presStyleLbl="bgShp" presStyleIdx="1" presStyleCnt="2"/>
      <dgm:spPr/>
    </dgm:pt>
    <dgm:pt modelId="{4C9F80AC-C304-4406-B224-D370EE931D46}" type="pres">
      <dgm:prSet presAssocID="{D1B0AC27-D033-441E-A7CC-6DF9D59A8EE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gel Face with Solid Fill"/>
        </a:ext>
      </dgm:extLst>
    </dgm:pt>
    <dgm:pt modelId="{83514B8B-A849-4618-A6CB-A30639FFBB3B}" type="pres">
      <dgm:prSet presAssocID="{D1B0AC27-D033-441E-A7CC-6DF9D59A8EEC}" presName="spaceRect" presStyleCnt="0"/>
      <dgm:spPr/>
    </dgm:pt>
    <dgm:pt modelId="{EE468AD0-7358-4B14-A6AE-7DED31AD2641}" type="pres">
      <dgm:prSet presAssocID="{D1B0AC27-D033-441E-A7CC-6DF9D59A8EEC}" presName="textRect" presStyleLbl="revTx" presStyleIdx="1" presStyleCnt="2">
        <dgm:presLayoutVars>
          <dgm:chMax val="1"/>
          <dgm:chPref val="1"/>
        </dgm:presLayoutVars>
      </dgm:prSet>
      <dgm:spPr/>
    </dgm:pt>
  </dgm:ptLst>
  <dgm:cxnLst>
    <dgm:cxn modelId="{E00BED10-FCE6-4CA3-A929-B2868998398D}" type="presOf" srcId="{D1B0AC27-D033-441E-A7CC-6DF9D59A8EEC}" destId="{EE468AD0-7358-4B14-A6AE-7DED31AD2641}" srcOrd="0" destOrd="0" presId="urn:microsoft.com/office/officeart/2018/5/layout/IconCircleLabelList"/>
    <dgm:cxn modelId="{071AAE34-17D2-4829-B4E8-051AF70A0BF2}" type="presOf" srcId="{C5400C69-2C3F-4FA1-80B6-B793D567F8B6}" destId="{1651B397-4B3D-4812-9B2A-01648E15A341}" srcOrd="0" destOrd="0" presId="urn:microsoft.com/office/officeart/2018/5/layout/IconCircleLabelList"/>
    <dgm:cxn modelId="{4319E0DC-4176-4AD0-8E56-BD183619072A}" type="presOf" srcId="{D671B019-07C5-43E5-8EB8-AC18F4B0C077}" destId="{FA69E9AB-1F83-4ADC-A26A-CFEDFD0B2D40}" srcOrd="0" destOrd="0" presId="urn:microsoft.com/office/officeart/2018/5/layout/IconCircleLabelList"/>
    <dgm:cxn modelId="{B0B77EE0-F82E-4910-A82A-8E65D0EF0FE7}" srcId="{D671B019-07C5-43E5-8EB8-AC18F4B0C077}" destId="{C5400C69-2C3F-4FA1-80B6-B793D567F8B6}" srcOrd="0" destOrd="0" parTransId="{AD035E0F-B89B-476E-B1BA-B6F6B9F5BFB1}" sibTransId="{576260DA-C052-42D8-B1C6-B6D9562BEDBD}"/>
    <dgm:cxn modelId="{DB7E00F2-2628-4BA7-80E2-88DEFAAB4839}" srcId="{D671B019-07C5-43E5-8EB8-AC18F4B0C077}" destId="{D1B0AC27-D033-441E-A7CC-6DF9D59A8EEC}" srcOrd="1" destOrd="0" parTransId="{FDA687B1-84C8-48B5-94F8-F2CA1595D8EA}" sibTransId="{3810889C-01B4-4DC3-9412-91F03F3166B6}"/>
    <dgm:cxn modelId="{10BE63BB-D645-46EE-8452-C76000FE7AFB}" type="presParOf" srcId="{FA69E9AB-1F83-4ADC-A26A-CFEDFD0B2D40}" destId="{9E1E1EEF-F0AB-41FF-94F0-125ED6EF1F13}" srcOrd="0" destOrd="0" presId="urn:microsoft.com/office/officeart/2018/5/layout/IconCircleLabelList"/>
    <dgm:cxn modelId="{5479FCA0-E87A-49DC-91C1-0B9BE133589E}" type="presParOf" srcId="{9E1E1EEF-F0AB-41FF-94F0-125ED6EF1F13}" destId="{C355BA9F-1DEC-47F1-8360-BEA5848DF4CB}" srcOrd="0" destOrd="0" presId="urn:microsoft.com/office/officeart/2018/5/layout/IconCircleLabelList"/>
    <dgm:cxn modelId="{CDAB4970-D2D7-44EF-81A8-6AF98E1D9ED9}" type="presParOf" srcId="{9E1E1EEF-F0AB-41FF-94F0-125ED6EF1F13}" destId="{45742A56-0EE2-4EC7-A827-F75E105C3283}" srcOrd="1" destOrd="0" presId="urn:microsoft.com/office/officeart/2018/5/layout/IconCircleLabelList"/>
    <dgm:cxn modelId="{EF4C01C2-C95A-45D9-93DA-34398EA9FFAE}" type="presParOf" srcId="{9E1E1EEF-F0AB-41FF-94F0-125ED6EF1F13}" destId="{3339A3EA-172F-46AD-8A97-FEA546E0B106}" srcOrd="2" destOrd="0" presId="urn:microsoft.com/office/officeart/2018/5/layout/IconCircleLabelList"/>
    <dgm:cxn modelId="{7151FF17-47B9-48AC-9964-36EBF82CD99D}" type="presParOf" srcId="{9E1E1EEF-F0AB-41FF-94F0-125ED6EF1F13}" destId="{1651B397-4B3D-4812-9B2A-01648E15A341}" srcOrd="3" destOrd="0" presId="urn:microsoft.com/office/officeart/2018/5/layout/IconCircleLabelList"/>
    <dgm:cxn modelId="{39766868-6C35-47A4-B90B-92A68898C44B}" type="presParOf" srcId="{FA69E9AB-1F83-4ADC-A26A-CFEDFD0B2D40}" destId="{1A79A977-1C76-4649-B9E1-DDBB6C311597}" srcOrd="1" destOrd="0" presId="urn:microsoft.com/office/officeart/2018/5/layout/IconCircleLabelList"/>
    <dgm:cxn modelId="{785AE4EF-D297-4285-83B7-9C533478F8DF}" type="presParOf" srcId="{FA69E9AB-1F83-4ADC-A26A-CFEDFD0B2D40}" destId="{F3D994EB-052F-4CFC-8675-DC0FD1313776}" srcOrd="2" destOrd="0" presId="urn:microsoft.com/office/officeart/2018/5/layout/IconCircleLabelList"/>
    <dgm:cxn modelId="{B9B135BD-E6E0-460C-B17D-670645762DF6}" type="presParOf" srcId="{F3D994EB-052F-4CFC-8675-DC0FD1313776}" destId="{5C589B93-47B4-4375-971F-D293783D4239}" srcOrd="0" destOrd="0" presId="urn:microsoft.com/office/officeart/2018/5/layout/IconCircleLabelList"/>
    <dgm:cxn modelId="{515D3BC7-1862-47EF-90AC-B0F1AD0DE504}" type="presParOf" srcId="{F3D994EB-052F-4CFC-8675-DC0FD1313776}" destId="{4C9F80AC-C304-4406-B224-D370EE931D46}" srcOrd="1" destOrd="0" presId="urn:microsoft.com/office/officeart/2018/5/layout/IconCircleLabelList"/>
    <dgm:cxn modelId="{58AB0643-E564-4411-8EDF-B2912277AC2B}" type="presParOf" srcId="{F3D994EB-052F-4CFC-8675-DC0FD1313776}" destId="{83514B8B-A849-4618-A6CB-A30639FFBB3B}" srcOrd="2" destOrd="0" presId="urn:microsoft.com/office/officeart/2018/5/layout/IconCircleLabelList"/>
    <dgm:cxn modelId="{39D49BF8-9EEA-443E-9DBA-B655D9745277}" type="presParOf" srcId="{F3D994EB-052F-4CFC-8675-DC0FD1313776}" destId="{EE468AD0-7358-4B14-A6AE-7DED31AD2641}"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056B44-35E7-4125-BA04-DCB5CB81A4B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C1920AD-2C1D-4060-AA0C-0BB3CADAA5CF}">
      <dgm:prSet/>
      <dgm:spPr/>
      <dgm:t>
        <a:bodyPr/>
        <a:lstStyle/>
        <a:p>
          <a:r>
            <a:rPr lang="tr-TR"/>
            <a:t>Alın ve kaşlar (kaşların yukarı kalkması hayır demek)</a:t>
          </a:r>
          <a:endParaRPr lang="en-US"/>
        </a:p>
      </dgm:t>
    </dgm:pt>
    <dgm:pt modelId="{846A9456-35B3-435D-B94B-E83AA06D8987}" type="parTrans" cxnId="{44CB7A43-415E-4A08-A6A0-2C011A42801B}">
      <dgm:prSet/>
      <dgm:spPr/>
      <dgm:t>
        <a:bodyPr/>
        <a:lstStyle/>
        <a:p>
          <a:endParaRPr lang="en-US"/>
        </a:p>
      </dgm:t>
    </dgm:pt>
    <dgm:pt modelId="{F04D1C0B-FB28-4BE1-BC64-EC9AC5A8945D}" type="sibTrans" cxnId="{44CB7A43-415E-4A08-A6A0-2C011A42801B}">
      <dgm:prSet/>
      <dgm:spPr/>
      <dgm:t>
        <a:bodyPr/>
        <a:lstStyle/>
        <a:p>
          <a:endParaRPr lang="en-US"/>
        </a:p>
      </dgm:t>
    </dgm:pt>
    <dgm:pt modelId="{882380BD-D856-4E9F-84DE-993FB6155168}">
      <dgm:prSet/>
      <dgm:spPr/>
      <dgm:t>
        <a:bodyPr/>
        <a:lstStyle/>
        <a:p>
          <a:r>
            <a:rPr lang="tr-TR"/>
            <a:t>Gözler (gözlerin kısılması kuşkuyu ifade eder, bir şeyi hatırlamak isteyen sağ köşeye bakar)</a:t>
          </a:r>
          <a:endParaRPr lang="en-US"/>
        </a:p>
      </dgm:t>
    </dgm:pt>
    <dgm:pt modelId="{C994C52C-FC81-4019-A9C0-E659415C29A2}" type="parTrans" cxnId="{7556F3D5-CED8-426C-B652-CE1ABB7008E7}">
      <dgm:prSet/>
      <dgm:spPr/>
      <dgm:t>
        <a:bodyPr/>
        <a:lstStyle/>
        <a:p>
          <a:endParaRPr lang="en-US"/>
        </a:p>
      </dgm:t>
    </dgm:pt>
    <dgm:pt modelId="{7F45EF8D-E8DA-435B-984D-6F7D2009DBE8}" type="sibTrans" cxnId="{7556F3D5-CED8-426C-B652-CE1ABB7008E7}">
      <dgm:prSet/>
      <dgm:spPr/>
      <dgm:t>
        <a:bodyPr/>
        <a:lstStyle/>
        <a:p>
          <a:endParaRPr lang="en-US"/>
        </a:p>
      </dgm:t>
    </dgm:pt>
    <dgm:pt modelId="{D8B03E01-9A7D-478B-8A84-87AF8F6C67B7}">
      <dgm:prSet/>
      <dgm:spPr/>
      <dgm:t>
        <a:bodyPr/>
        <a:lstStyle/>
        <a:p>
          <a:r>
            <a:rPr lang="tr-TR"/>
            <a:t>Ağız ve dudaklar (dudağı ısrmak, eyvah anlamına gelebilir)</a:t>
          </a:r>
          <a:endParaRPr lang="en-US"/>
        </a:p>
      </dgm:t>
    </dgm:pt>
    <dgm:pt modelId="{81AAF352-57F9-4801-903C-17780B4DC1F7}" type="parTrans" cxnId="{383768DF-A28C-409B-97F6-E0FA37600282}">
      <dgm:prSet/>
      <dgm:spPr/>
      <dgm:t>
        <a:bodyPr/>
        <a:lstStyle/>
        <a:p>
          <a:endParaRPr lang="en-US"/>
        </a:p>
      </dgm:t>
    </dgm:pt>
    <dgm:pt modelId="{2AF9452A-E467-4E11-80C9-12A9EBFC48EC}" type="sibTrans" cxnId="{383768DF-A28C-409B-97F6-E0FA37600282}">
      <dgm:prSet/>
      <dgm:spPr/>
      <dgm:t>
        <a:bodyPr/>
        <a:lstStyle/>
        <a:p>
          <a:endParaRPr lang="en-US"/>
        </a:p>
      </dgm:t>
    </dgm:pt>
    <dgm:pt modelId="{2A3E4DBA-D369-422A-9BB0-0FDBC344A502}" type="pres">
      <dgm:prSet presAssocID="{E9056B44-35E7-4125-BA04-DCB5CB81A4B4}" presName="linear" presStyleCnt="0">
        <dgm:presLayoutVars>
          <dgm:animLvl val="lvl"/>
          <dgm:resizeHandles val="exact"/>
        </dgm:presLayoutVars>
      </dgm:prSet>
      <dgm:spPr/>
    </dgm:pt>
    <dgm:pt modelId="{118AB652-86DD-4C44-A010-9ADC4A72073F}" type="pres">
      <dgm:prSet presAssocID="{CC1920AD-2C1D-4060-AA0C-0BB3CADAA5CF}" presName="parentText" presStyleLbl="node1" presStyleIdx="0" presStyleCnt="3">
        <dgm:presLayoutVars>
          <dgm:chMax val="0"/>
          <dgm:bulletEnabled val="1"/>
        </dgm:presLayoutVars>
      </dgm:prSet>
      <dgm:spPr/>
    </dgm:pt>
    <dgm:pt modelId="{480769D3-559F-498E-99BE-026ECC5AF54B}" type="pres">
      <dgm:prSet presAssocID="{F04D1C0B-FB28-4BE1-BC64-EC9AC5A8945D}" presName="spacer" presStyleCnt="0"/>
      <dgm:spPr/>
    </dgm:pt>
    <dgm:pt modelId="{E74AF7C4-EB2B-45B5-A141-C40A0603B5BE}" type="pres">
      <dgm:prSet presAssocID="{882380BD-D856-4E9F-84DE-993FB6155168}" presName="parentText" presStyleLbl="node1" presStyleIdx="1" presStyleCnt="3">
        <dgm:presLayoutVars>
          <dgm:chMax val="0"/>
          <dgm:bulletEnabled val="1"/>
        </dgm:presLayoutVars>
      </dgm:prSet>
      <dgm:spPr/>
    </dgm:pt>
    <dgm:pt modelId="{6482BDE3-D90A-41C2-8E3D-0E4DD9D7DA5F}" type="pres">
      <dgm:prSet presAssocID="{7F45EF8D-E8DA-435B-984D-6F7D2009DBE8}" presName="spacer" presStyleCnt="0"/>
      <dgm:spPr/>
    </dgm:pt>
    <dgm:pt modelId="{C22DEA0A-A0ED-41D3-9F5E-A9D519A96269}" type="pres">
      <dgm:prSet presAssocID="{D8B03E01-9A7D-478B-8A84-87AF8F6C67B7}" presName="parentText" presStyleLbl="node1" presStyleIdx="2" presStyleCnt="3">
        <dgm:presLayoutVars>
          <dgm:chMax val="0"/>
          <dgm:bulletEnabled val="1"/>
        </dgm:presLayoutVars>
      </dgm:prSet>
      <dgm:spPr/>
    </dgm:pt>
  </dgm:ptLst>
  <dgm:cxnLst>
    <dgm:cxn modelId="{4B2B413C-0D68-42CE-8263-C66F5830DA5C}" type="presOf" srcId="{882380BD-D856-4E9F-84DE-993FB6155168}" destId="{E74AF7C4-EB2B-45B5-A141-C40A0603B5BE}" srcOrd="0" destOrd="0" presId="urn:microsoft.com/office/officeart/2005/8/layout/vList2"/>
    <dgm:cxn modelId="{44CB7A43-415E-4A08-A6A0-2C011A42801B}" srcId="{E9056B44-35E7-4125-BA04-DCB5CB81A4B4}" destId="{CC1920AD-2C1D-4060-AA0C-0BB3CADAA5CF}" srcOrd="0" destOrd="0" parTransId="{846A9456-35B3-435D-B94B-E83AA06D8987}" sibTransId="{F04D1C0B-FB28-4BE1-BC64-EC9AC5A8945D}"/>
    <dgm:cxn modelId="{3B4F486D-4337-40AA-829D-8A3B1AD3394F}" type="presOf" srcId="{D8B03E01-9A7D-478B-8A84-87AF8F6C67B7}" destId="{C22DEA0A-A0ED-41D3-9F5E-A9D519A96269}" srcOrd="0" destOrd="0" presId="urn:microsoft.com/office/officeart/2005/8/layout/vList2"/>
    <dgm:cxn modelId="{952C738F-0D7F-4880-B8A6-050B56E60F13}" type="presOf" srcId="{CC1920AD-2C1D-4060-AA0C-0BB3CADAA5CF}" destId="{118AB652-86DD-4C44-A010-9ADC4A72073F}" srcOrd="0" destOrd="0" presId="urn:microsoft.com/office/officeart/2005/8/layout/vList2"/>
    <dgm:cxn modelId="{7556F3D5-CED8-426C-B652-CE1ABB7008E7}" srcId="{E9056B44-35E7-4125-BA04-DCB5CB81A4B4}" destId="{882380BD-D856-4E9F-84DE-993FB6155168}" srcOrd="1" destOrd="0" parTransId="{C994C52C-FC81-4019-A9C0-E659415C29A2}" sibTransId="{7F45EF8D-E8DA-435B-984D-6F7D2009DBE8}"/>
    <dgm:cxn modelId="{D782E5D9-1E65-4BF1-8DDE-2835C7438E0E}" type="presOf" srcId="{E9056B44-35E7-4125-BA04-DCB5CB81A4B4}" destId="{2A3E4DBA-D369-422A-9BB0-0FDBC344A502}" srcOrd="0" destOrd="0" presId="urn:microsoft.com/office/officeart/2005/8/layout/vList2"/>
    <dgm:cxn modelId="{383768DF-A28C-409B-97F6-E0FA37600282}" srcId="{E9056B44-35E7-4125-BA04-DCB5CB81A4B4}" destId="{D8B03E01-9A7D-478B-8A84-87AF8F6C67B7}" srcOrd="2" destOrd="0" parTransId="{81AAF352-57F9-4801-903C-17780B4DC1F7}" sibTransId="{2AF9452A-E467-4E11-80C9-12A9EBFC48EC}"/>
    <dgm:cxn modelId="{34BECA48-08D9-4108-9387-DAFD4AF8BD93}" type="presParOf" srcId="{2A3E4DBA-D369-422A-9BB0-0FDBC344A502}" destId="{118AB652-86DD-4C44-A010-9ADC4A72073F}" srcOrd="0" destOrd="0" presId="urn:microsoft.com/office/officeart/2005/8/layout/vList2"/>
    <dgm:cxn modelId="{BF50974F-A269-44BA-934A-93F5A02D5D73}" type="presParOf" srcId="{2A3E4DBA-D369-422A-9BB0-0FDBC344A502}" destId="{480769D3-559F-498E-99BE-026ECC5AF54B}" srcOrd="1" destOrd="0" presId="urn:microsoft.com/office/officeart/2005/8/layout/vList2"/>
    <dgm:cxn modelId="{BAC07CA4-CDDB-49F6-A4ED-05EEB6D9CD25}" type="presParOf" srcId="{2A3E4DBA-D369-422A-9BB0-0FDBC344A502}" destId="{E74AF7C4-EB2B-45B5-A141-C40A0603B5BE}" srcOrd="2" destOrd="0" presId="urn:microsoft.com/office/officeart/2005/8/layout/vList2"/>
    <dgm:cxn modelId="{42144B61-9C4E-47FA-BDDA-E9A90A926FC4}" type="presParOf" srcId="{2A3E4DBA-D369-422A-9BB0-0FDBC344A502}" destId="{6482BDE3-D90A-41C2-8E3D-0E4DD9D7DA5F}" srcOrd="3" destOrd="0" presId="urn:microsoft.com/office/officeart/2005/8/layout/vList2"/>
    <dgm:cxn modelId="{2D92B272-F3DC-418F-83B8-E0ED6FAE2B4E}" type="presParOf" srcId="{2A3E4DBA-D369-422A-9BB0-0FDBC344A502}" destId="{C22DEA0A-A0ED-41D3-9F5E-A9D519A962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091F14-FA17-4044-8B25-2BC4F533605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0A4ECE-D449-4833-B649-DEC0803A668D}">
      <dgm:prSet/>
      <dgm:spPr/>
      <dgm:t>
        <a:bodyPr/>
        <a:lstStyle/>
        <a:p>
          <a:r>
            <a:rPr lang="tr-TR"/>
            <a:t>Baş hareketleri </a:t>
          </a:r>
          <a:endParaRPr lang="en-US"/>
        </a:p>
      </dgm:t>
    </dgm:pt>
    <dgm:pt modelId="{C0D00C94-A0E0-40DE-892C-933017B57E31}" type="parTrans" cxnId="{B726A5A3-2B33-4CF2-B4D2-69DE2E0FF1E4}">
      <dgm:prSet/>
      <dgm:spPr/>
      <dgm:t>
        <a:bodyPr/>
        <a:lstStyle/>
        <a:p>
          <a:endParaRPr lang="en-US"/>
        </a:p>
      </dgm:t>
    </dgm:pt>
    <dgm:pt modelId="{6AEA365C-C7A9-4840-9CF3-FFA1F3F1B265}" type="sibTrans" cxnId="{B726A5A3-2B33-4CF2-B4D2-69DE2E0FF1E4}">
      <dgm:prSet/>
      <dgm:spPr/>
      <dgm:t>
        <a:bodyPr/>
        <a:lstStyle/>
        <a:p>
          <a:endParaRPr lang="en-US"/>
        </a:p>
      </dgm:t>
    </dgm:pt>
    <dgm:pt modelId="{56D04B3A-58F8-4612-A014-FDA3EE14445B}">
      <dgm:prSet/>
      <dgm:spPr/>
      <dgm:t>
        <a:bodyPr/>
        <a:lstStyle/>
        <a:p>
          <a:r>
            <a:rPr lang="tr-TR"/>
            <a:t>Eller ve parmaklar</a:t>
          </a:r>
          <a:endParaRPr lang="en-US"/>
        </a:p>
      </dgm:t>
    </dgm:pt>
    <dgm:pt modelId="{666B0D30-F816-455D-A106-A9705104C833}" type="parTrans" cxnId="{89E0AAFE-7182-4FA1-ACD8-CC84147BDC88}">
      <dgm:prSet/>
      <dgm:spPr/>
      <dgm:t>
        <a:bodyPr/>
        <a:lstStyle/>
        <a:p>
          <a:endParaRPr lang="en-US"/>
        </a:p>
      </dgm:t>
    </dgm:pt>
    <dgm:pt modelId="{1E418E31-666C-40AE-853B-A00DD66585F3}" type="sibTrans" cxnId="{89E0AAFE-7182-4FA1-ACD8-CC84147BDC88}">
      <dgm:prSet/>
      <dgm:spPr/>
      <dgm:t>
        <a:bodyPr/>
        <a:lstStyle/>
        <a:p>
          <a:endParaRPr lang="en-US"/>
        </a:p>
      </dgm:t>
    </dgm:pt>
    <dgm:pt modelId="{7EF86648-021C-4C5C-AF7C-1FF56AF38F4D}" type="pres">
      <dgm:prSet presAssocID="{54091F14-FA17-4044-8B25-2BC4F533605C}" presName="root" presStyleCnt="0">
        <dgm:presLayoutVars>
          <dgm:dir/>
          <dgm:resizeHandles val="exact"/>
        </dgm:presLayoutVars>
      </dgm:prSet>
      <dgm:spPr/>
    </dgm:pt>
    <dgm:pt modelId="{0B901615-F5F7-412B-8A27-ED78D96DD839}" type="pres">
      <dgm:prSet presAssocID="{1E0A4ECE-D449-4833-B649-DEC0803A668D}" presName="compNode" presStyleCnt="0"/>
      <dgm:spPr/>
    </dgm:pt>
    <dgm:pt modelId="{828CB8BD-F24C-4053-A3AF-8EEEDAD37265}" type="pres">
      <dgm:prSet presAssocID="{1E0A4ECE-D449-4833-B649-DEC0803A668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094700CA-6C48-4889-8D13-D436BD3CDD1A}" type="pres">
      <dgm:prSet presAssocID="{1E0A4ECE-D449-4833-B649-DEC0803A668D}" presName="spaceRect" presStyleCnt="0"/>
      <dgm:spPr/>
    </dgm:pt>
    <dgm:pt modelId="{35482EDD-4015-4AF4-B0D4-D8A9031D9A19}" type="pres">
      <dgm:prSet presAssocID="{1E0A4ECE-D449-4833-B649-DEC0803A668D}" presName="textRect" presStyleLbl="revTx" presStyleIdx="0" presStyleCnt="2">
        <dgm:presLayoutVars>
          <dgm:chMax val="1"/>
          <dgm:chPref val="1"/>
        </dgm:presLayoutVars>
      </dgm:prSet>
      <dgm:spPr/>
    </dgm:pt>
    <dgm:pt modelId="{17DFB3A1-F4E0-4632-BF0E-44C4F29F6E20}" type="pres">
      <dgm:prSet presAssocID="{6AEA365C-C7A9-4840-9CF3-FFA1F3F1B265}" presName="sibTrans" presStyleCnt="0"/>
      <dgm:spPr/>
    </dgm:pt>
    <dgm:pt modelId="{1F2A62D9-FE08-41C1-80B5-691927363FBF}" type="pres">
      <dgm:prSet presAssocID="{56D04B3A-58F8-4612-A014-FDA3EE14445B}" presName="compNode" presStyleCnt="0"/>
      <dgm:spPr/>
    </dgm:pt>
    <dgm:pt modelId="{CBCD1277-1856-45BD-AD25-CDD2FE5E3884}" type="pres">
      <dgm:prSet presAssocID="{56D04B3A-58F8-4612-A014-FDA3EE14445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ed Hand"/>
        </a:ext>
      </dgm:extLst>
    </dgm:pt>
    <dgm:pt modelId="{BFB85E35-0C3C-486B-9130-6279737ED535}" type="pres">
      <dgm:prSet presAssocID="{56D04B3A-58F8-4612-A014-FDA3EE14445B}" presName="spaceRect" presStyleCnt="0"/>
      <dgm:spPr/>
    </dgm:pt>
    <dgm:pt modelId="{0A109633-3754-4991-AE5B-FC9BB955D395}" type="pres">
      <dgm:prSet presAssocID="{56D04B3A-58F8-4612-A014-FDA3EE14445B}" presName="textRect" presStyleLbl="revTx" presStyleIdx="1" presStyleCnt="2">
        <dgm:presLayoutVars>
          <dgm:chMax val="1"/>
          <dgm:chPref val="1"/>
        </dgm:presLayoutVars>
      </dgm:prSet>
      <dgm:spPr/>
    </dgm:pt>
  </dgm:ptLst>
  <dgm:cxnLst>
    <dgm:cxn modelId="{635FD425-3711-422C-BC91-C91FEF28E863}" type="presOf" srcId="{56D04B3A-58F8-4612-A014-FDA3EE14445B}" destId="{0A109633-3754-4991-AE5B-FC9BB955D395}" srcOrd="0" destOrd="0" presId="urn:microsoft.com/office/officeart/2018/2/layout/IconLabelList"/>
    <dgm:cxn modelId="{B6205479-3763-48E3-AFC6-AE3451A9512F}" type="presOf" srcId="{54091F14-FA17-4044-8B25-2BC4F533605C}" destId="{7EF86648-021C-4C5C-AF7C-1FF56AF38F4D}" srcOrd="0" destOrd="0" presId="urn:microsoft.com/office/officeart/2018/2/layout/IconLabelList"/>
    <dgm:cxn modelId="{B726A5A3-2B33-4CF2-B4D2-69DE2E0FF1E4}" srcId="{54091F14-FA17-4044-8B25-2BC4F533605C}" destId="{1E0A4ECE-D449-4833-B649-DEC0803A668D}" srcOrd="0" destOrd="0" parTransId="{C0D00C94-A0E0-40DE-892C-933017B57E31}" sibTransId="{6AEA365C-C7A9-4840-9CF3-FFA1F3F1B265}"/>
    <dgm:cxn modelId="{AEC103DF-9AB1-4343-BD3F-A1FDAA30ECCF}" type="presOf" srcId="{1E0A4ECE-D449-4833-B649-DEC0803A668D}" destId="{35482EDD-4015-4AF4-B0D4-D8A9031D9A19}" srcOrd="0" destOrd="0" presId="urn:microsoft.com/office/officeart/2018/2/layout/IconLabelList"/>
    <dgm:cxn modelId="{89E0AAFE-7182-4FA1-ACD8-CC84147BDC88}" srcId="{54091F14-FA17-4044-8B25-2BC4F533605C}" destId="{56D04B3A-58F8-4612-A014-FDA3EE14445B}" srcOrd="1" destOrd="0" parTransId="{666B0D30-F816-455D-A106-A9705104C833}" sibTransId="{1E418E31-666C-40AE-853B-A00DD66585F3}"/>
    <dgm:cxn modelId="{BFFFC694-BA03-4E63-BCCB-F1F6B8F25B7C}" type="presParOf" srcId="{7EF86648-021C-4C5C-AF7C-1FF56AF38F4D}" destId="{0B901615-F5F7-412B-8A27-ED78D96DD839}" srcOrd="0" destOrd="0" presId="urn:microsoft.com/office/officeart/2018/2/layout/IconLabelList"/>
    <dgm:cxn modelId="{18814FFE-D86D-4008-8168-9E76ACB5E2C1}" type="presParOf" srcId="{0B901615-F5F7-412B-8A27-ED78D96DD839}" destId="{828CB8BD-F24C-4053-A3AF-8EEEDAD37265}" srcOrd="0" destOrd="0" presId="urn:microsoft.com/office/officeart/2018/2/layout/IconLabelList"/>
    <dgm:cxn modelId="{CD546817-C7C7-488A-B1B5-3A6AD6C14629}" type="presParOf" srcId="{0B901615-F5F7-412B-8A27-ED78D96DD839}" destId="{094700CA-6C48-4889-8D13-D436BD3CDD1A}" srcOrd="1" destOrd="0" presId="urn:microsoft.com/office/officeart/2018/2/layout/IconLabelList"/>
    <dgm:cxn modelId="{FACDD6A5-20FA-4EDD-9361-E827FEEADA1C}" type="presParOf" srcId="{0B901615-F5F7-412B-8A27-ED78D96DD839}" destId="{35482EDD-4015-4AF4-B0D4-D8A9031D9A19}" srcOrd="2" destOrd="0" presId="urn:microsoft.com/office/officeart/2018/2/layout/IconLabelList"/>
    <dgm:cxn modelId="{15C2F37B-E72C-4A5D-AE3C-27995E8C3264}" type="presParOf" srcId="{7EF86648-021C-4C5C-AF7C-1FF56AF38F4D}" destId="{17DFB3A1-F4E0-4632-BF0E-44C4F29F6E20}" srcOrd="1" destOrd="0" presId="urn:microsoft.com/office/officeart/2018/2/layout/IconLabelList"/>
    <dgm:cxn modelId="{D3E6644D-E797-4D62-8D52-1F26EE6B0A2E}" type="presParOf" srcId="{7EF86648-021C-4C5C-AF7C-1FF56AF38F4D}" destId="{1F2A62D9-FE08-41C1-80B5-691927363FBF}" srcOrd="2" destOrd="0" presId="urn:microsoft.com/office/officeart/2018/2/layout/IconLabelList"/>
    <dgm:cxn modelId="{143390FB-58CA-4D77-96A8-60F8F556A72E}" type="presParOf" srcId="{1F2A62D9-FE08-41C1-80B5-691927363FBF}" destId="{CBCD1277-1856-45BD-AD25-CDD2FE5E3884}" srcOrd="0" destOrd="0" presId="urn:microsoft.com/office/officeart/2018/2/layout/IconLabelList"/>
    <dgm:cxn modelId="{06C72E30-1191-4883-B3CA-B9C1EB519882}" type="presParOf" srcId="{1F2A62D9-FE08-41C1-80B5-691927363FBF}" destId="{BFB85E35-0C3C-486B-9130-6279737ED535}" srcOrd="1" destOrd="0" presId="urn:microsoft.com/office/officeart/2018/2/layout/IconLabelList"/>
    <dgm:cxn modelId="{4EB6DE07-7F16-430D-9F7B-B3F1C2D85264}" type="presParOf" srcId="{1F2A62D9-FE08-41C1-80B5-691927363FBF}" destId="{0A109633-3754-4991-AE5B-FC9BB955D39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D0D608-A02B-42B4-8826-E60E13493DBD}"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D7F2C861-AFC0-4C9A-BD6E-DCCCD850C705}">
      <dgm:prSet/>
      <dgm:spPr/>
      <dgm:t>
        <a:bodyPr/>
        <a:lstStyle/>
        <a:p>
          <a:r>
            <a:rPr lang="tr-TR"/>
            <a:t>Göz ilişkisi</a:t>
          </a:r>
          <a:endParaRPr lang="en-US"/>
        </a:p>
      </dgm:t>
    </dgm:pt>
    <dgm:pt modelId="{F77927F6-DF6A-417E-9414-553C70FB5743}" type="parTrans" cxnId="{49875B31-9EB6-4D45-902E-ACE6DFE670BD}">
      <dgm:prSet/>
      <dgm:spPr/>
      <dgm:t>
        <a:bodyPr/>
        <a:lstStyle/>
        <a:p>
          <a:endParaRPr lang="en-US"/>
        </a:p>
      </dgm:t>
    </dgm:pt>
    <dgm:pt modelId="{C5A373DA-8EC5-4D7B-9B39-9AB07563A271}" type="sibTrans" cxnId="{49875B31-9EB6-4D45-902E-ACE6DFE670BD}">
      <dgm:prSet/>
      <dgm:spPr/>
      <dgm:t>
        <a:bodyPr/>
        <a:lstStyle/>
        <a:p>
          <a:endParaRPr lang="en-US"/>
        </a:p>
      </dgm:t>
    </dgm:pt>
    <dgm:pt modelId="{60AB3A79-0D02-4B23-AC27-E4EAC4B9533A}">
      <dgm:prSet/>
      <dgm:spPr/>
      <dgm:t>
        <a:bodyPr/>
        <a:lstStyle/>
        <a:p>
          <a:r>
            <a:rPr lang="tr-TR"/>
            <a:t>Yüz ifadesi</a:t>
          </a:r>
          <a:endParaRPr lang="en-US"/>
        </a:p>
      </dgm:t>
    </dgm:pt>
    <dgm:pt modelId="{699C42D9-851E-47B1-83B3-8E2F3775E56F}" type="parTrans" cxnId="{25CE02DF-D894-4480-8CDD-092490E18A0E}">
      <dgm:prSet/>
      <dgm:spPr/>
      <dgm:t>
        <a:bodyPr/>
        <a:lstStyle/>
        <a:p>
          <a:endParaRPr lang="en-US"/>
        </a:p>
      </dgm:t>
    </dgm:pt>
    <dgm:pt modelId="{48E845FD-C6CD-425A-BF14-BE352B8C91F7}" type="sibTrans" cxnId="{25CE02DF-D894-4480-8CDD-092490E18A0E}">
      <dgm:prSet/>
      <dgm:spPr/>
      <dgm:t>
        <a:bodyPr/>
        <a:lstStyle/>
        <a:p>
          <a:endParaRPr lang="en-US"/>
        </a:p>
      </dgm:t>
    </dgm:pt>
    <dgm:pt modelId="{C919DD64-E787-41B0-8902-BB03A0EF2248}">
      <dgm:prSet/>
      <dgm:spPr/>
      <dgm:t>
        <a:bodyPr/>
        <a:lstStyle/>
        <a:p>
          <a:r>
            <a:rPr lang="tr-TR"/>
            <a:t>Başın hareketleri</a:t>
          </a:r>
          <a:endParaRPr lang="en-US"/>
        </a:p>
      </dgm:t>
    </dgm:pt>
    <dgm:pt modelId="{367E7EBF-9363-4C0D-8234-396F1C2E8206}" type="parTrans" cxnId="{A331C668-EA82-4DCF-BF94-982920A176AE}">
      <dgm:prSet/>
      <dgm:spPr/>
      <dgm:t>
        <a:bodyPr/>
        <a:lstStyle/>
        <a:p>
          <a:endParaRPr lang="en-US"/>
        </a:p>
      </dgm:t>
    </dgm:pt>
    <dgm:pt modelId="{19672783-EA86-4530-BF21-4E55E5690713}" type="sibTrans" cxnId="{A331C668-EA82-4DCF-BF94-982920A176AE}">
      <dgm:prSet/>
      <dgm:spPr/>
      <dgm:t>
        <a:bodyPr/>
        <a:lstStyle/>
        <a:p>
          <a:endParaRPr lang="en-US"/>
        </a:p>
      </dgm:t>
    </dgm:pt>
    <dgm:pt modelId="{DAF20874-C962-4F8B-A1CA-F095C1135988}">
      <dgm:prSet/>
      <dgm:spPr/>
      <dgm:t>
        <a:bodyPr/>
        <a:lstStyle/>
        <a:p>
          <a:r>
            <a:rPr lang="tr-TR"/>
            <a:t>Beden duruşu</a:t>
          </a:r>
          <a:endParaRPr lang="en-US"/>
        </a:p>
      </dgm:t>
    </dgm:pt>
    <dgm:pt modelId="{BE128E07-1450-4087-B8BF-88FE9138FCE8}" type="parTrans" cxnId="{684213EA-A79C-48C2-BDA5-401E7A2A87F0}">
      <dgm:prSet/>
      <dgm:spPr/>
      <dgm:t>
        <a:bodyPr/>
        <a:lstStyle/>
        <a:p>
          <a:endParaRPr lang="en-US"/>
        </a:p>
      </dgm:t>
    </dgm:pt>
    <dgm:pt modelId="{99941141-0AC6-495A-88E0-F3F47C0B9BFD}" type="sibTrans" cxnId="{684213EA-A79C-48C2-BDA5-401E7A2A87F0}">
      <dgm:prSet/>
      <dgm:spPr/>
      <dgm:t>
        <a:bodyPr/>
        <a:lstStyle/>
        <a:p>
          <a:endParaRPr lang="en-US"/>
        </a:p>
      </dgm:t>
    </dgm:pt>
    <dgm:pt modelId="{82A72528-B69A-4499-A53A-8C96B1C3FE81}">
      <dgm:prSet/>
      <dgm:spPr/>
      <dgm:t>
        <a:bodyPr/>
        <a:lstStyle/>
        <a:p>
          <a:r>
            <a:rPr lang="tr-TR"/>
            <a:t>Dış görünüş</a:t>
          </a:r>
          <a:endParaRPr lang="en-US"/>
        </a:p>
      </dgm:t>
    </dgm:pt>
    <dgm:pt modelId="{1E1AF086-1162-4F5C-BF37-8A9B4BC83C67}" type="parTrans" cxnId="{E61038E1-B992-4A49-ACBC-C55BE8D835D2}">
      <dgm:prSet/>
      <dgm:spPr/>
      <dgm:t>
        <a:bodyPr/>
        <a:lstStyle/>
        <a:p>
          <a:endParaRPr lang="en-US"/>
        </a:p>
      </dgm:t>
    </dgm:pt>
    <dgm:pt modelId="{4E653135-6A0D-4F6E-BC51-E5885A3ED5F8}" type="sibTrans" cxnId="{E61038E1-B992-4A49-ACBC-C55BE8D835D2}">
      <dgm:prSet/>
      <dgm:spPr/>
      <dgm:t>
        <a:bodyPr/>
        <a:lstStyle/>
        <a:p>
          <a:endParaRPr lang="en-US"/>
        </a:p>
      </dgm:t>
    </dgm:pt>
    <dgm:pt modelId="{6214A53E-D513-488D-87BA-1F24CDBAE2BB}">
      <dgm:prSet/>
      <dgm:spPr/>
      <dgm:t>
        <a:bodyPr/>
        <a:lstStyle/>
        <a:p>
          <a:r>
            <a:rPr lang="tr-TR"/>
            <a:t>Aksesuar</a:t>
          </a:r>
          <a:endParaRPr lang="en-US"/>
        </a:p>
      </dgm:t>
    </dgm:pt>
    <dgm:pt modelId="{C98A44A6-ED40-41FE-AEA7-0F83A417F35C}" type="parTrans" cxnId="{D3A0C2A5-2A9B-44C3-858F-0365F51A6032}">
      <dgm:prSet/>
      <dgm:spPr/>
      <dgm:t>
        <a:bodyPr/>
        <a:lstStyle/>
        <a:p>
          <a:endParaRPr lang="en-US"/>
        </a:p>
      </dgm:t>
    </dgm:pt>
    <dgm:pt modelId="{F560B25B-C343-41CE-A002-A227518D1492}" type="sibTrans" cxnId="{D3A0C2A5-2A9B-44C3-858F-0365F51A6032}">
      <dgm:prSet/>
      <dgm:spPr/>
      <dgm:t>
        <a:bodyPr/>
        <a:lstStyle/>
        <a:p>
          <a:endParaRPr lang="en-US"/>
        </a:p>
      </dgm:t>
    </dgm:pt>
    <dgm:pt modelId="{AC164D9E-1014-47B5-8E38-9A8870584D1F}" type="pres">
      <dgm:prSet presAssocID="{B1D0D608-A02B-42B4-8826-E60E13493DBD}" presName="linear" presStyleCnt="0">
        <dgm:presLayoutVars>
          <dgm:dir/>
          <dgm:animLvl val="lvl"/>
          <dgm:resizeHandles val="exact"/>
        </dgm:presLayoutVars>
      </dgm:prSet>
      <dgm:spPr/>
    </dgm:pt>
    <dgm:pt modelId="{EDC2355E-5CB8-4D5E-826E-06801527D3C5}" type="pres">
      <dgm:prSet presAssocID="{D7F2C861-AFC0-4C9A-BD6E-DCCCD850C705}" presName="parentLin" presStyleCnt="0"/>
      <dgm:spPr/>
    </dgm:pt>
    <dgm:pt modelId="{F404DFEE-694E-4AEF-BFA3-EC3A24718EE1}" type="pres">
      <dgm:prSet presAssocID="{D7F2C861-AFC0-4C9A-BD6E-DCCCD850C705}" presName="parentLeftMargin" presStyleLbl="node1" presStyleIdx="0" presStyleCnt="6"/>
      <dgm:spPr/>
    </dgm:pt>
    <dgm:pt modelId="{5D6FCF90-97A8-4BEE-A522-0629A9141249}" type="pres">
      <dgm:prSet presAssocID="{D7F2C861-AFC0-4C9A-BD6E-DCCCD850C705}" presName="parentText" presStyleLbl="node1" presStyleIdx="0" presStyleCnt="6">
        <dgm:presLayoutVars>
          <dgm:chMax val="0"/>
          <dgm:bulletEnabled val="1"/>
        </dgm:presLayoutVars>
      </dgm:prSet>
      <dgm:spPr/>
    </dgm:pt>
    <dgm:pt modelId="{43079CB8-FD85-49CD-88D9-B9177373E40E}" type="pres">
      <dgm:prSet presAssocID="{D7F2C861-AFC0-4C9A-BD6E-DCCCD850C705}" presName="negativeSpace" presStyleCnt="0"/>
      <dgm:spPr/>
    </dgm:pt>
    <dgm:pt modelId="{052B210A-93CB-439F-91E2-690D216C872B}" type="pres">
      <dgm:prSet presAssocID="{D7F2C861-AFC0-4C9A-BD6E-DCCCD850C705}" presName="childText" presStyleLbl="conFgAcc1" presStyleIdx="0" presStyleCnt="6">
        <dgm:presLayoutVars>
          <dgm:bulletEnabled val="1"/>
        </dgm:presLayoutVars>
      </dgm:prSet>
      <dgm:spPr/>
    </dgm:pt>
    <dgm:pt modelId="{678A50AA-EFD6-4F58-BF32-AD368107F189}" type="pres">
      <dgm:prSet presAssocID="{C5A373DA-8EC5-4D7B-9B39-9AB07563A271}" presName="spaceBetweenRectangles" presStyleCnt="0"/>
      <dgm:spPr/>
    </dgm:pt>
    <dgm:pt modelId="{23D6F833-04C4-488D-9C69-1FEDF39E9638}" type="pres">
      <dgm:prSet presAssocID="{60AB3A79-0D02-4B23-AC27-E4EAC4B9533A}" presName="parentLin" presStyleCnt="0"/>
      <dgm:spPr/>
    </dgm:pt>
    <dgm:pt modelId="{2CD929D8-10FB-4949-83D8-614637DB1D41}" type="pres">
      <dgm:prSet presAssocID="{60AB3A79-0D02-4B23-AC27-E4EAC4B9533A}" presName="parentLeftMargin" presStyleLbl="node1" presStyleIdx="0" presStyleCnt="6"/>
      <dgm:spPr/>
    </dgm:pt>
    <dgm:pt modelId="{68C5CD8C-B3D3-4393-8D27-32248ED20CD3}" type="pres">
      <dgm:prSet presAssocID="{60AB3A79-0D02-4B23-AC27-E4EAC4B9533A}" presName="parentText" presStyleLbl="node1" presStyleIdx="1" presStyleCnt="6">
        <dgm:presLayoutVars>
          <dgm:chMax val="0"/>
          <dgm:bulletEnabled val="1"/>
        </dgm:presLayoutVars>
      </dgm:prSet>
      <dgm:spPr/>
    </dgm:pt>
    <dgm:pt modelId="{AE8CB7A5-2D6B-4D9D-A375-E1FAA2047317}" type="pres">
      <dgm:prSet presAssocID="{60AB3A79-0D02-4B23-AC27-E4EAC4B9533A}" presName="negativeSpace" presStyleCnt="0"/>
      <dgm:spPr/>
    </dgm:pt>
    <dgm:pt modelId="{4CD517E0-9C89-49C5-934D-44E3240C9A87}" type="pres">
      <dgm:prSet presAssocID="{60AB3A79-0D02-4B23-AC27-E4EAC4B9533A}" presName="childText" presStyleLbl="conFgAcc1" presStyleIdx="1" presStyleCnt="6">
        <dgm:presLayoutVars>
          <dgm:bulletEnabled val="1"/>
        </dgm:presLayoutVars>
      </dgm:prSet>
      <dgm:spPr/>
    </dgm:pt>
    <dgm:pt modelId="{F60CE62C-0E49-47E7-A241-E5E9D7FBA9BF}" type="pres">
      <dgm:prSet presAssocID="{48E845FD-C6CD-425A-BF14-BE352B8C91F7}" presName="spaceBetweenRectangles" presStyleCnt="0"/>
      <dgm:spPr/>
    </dgm:pt>
    <dgm:pt modelId="{9B5E76B1-EF78-4C6F-8C99-697754817BCD}" type="pres">
      <dgm:prSet presAssocID="{C919DD64-E787-41B0-8902-BB03A0EF2248}" presName="parentLin" presStyleCnt="0"/>
      <dgm:spPr/>
    </dgm:pt>
    <dgm:pt modelId="{7AA86300-F672-48BF-9930-26A5B5ECC3EB}" type="pres">
      <dgm:prSet presAssocID="{C919DD64-E787-41B0-8902-BB03A0EF2248}" presName="parentLeftMargin" presStyleLbl="node1" presStyleIdx="1" presStyleCnt="6"/>
      <dgm:spPr/>
    </dgm:pt>
    <dgm:pt modelId="{A9666B37-CB68-46D0-9385-432394124415}" type="pres">
      <dgm:prSet presAssocID="{C919DD64-E787-41B0-8902-BB03A0EF2248}" presName="parentText" presStyleLbl="node1" presStyleIdx="2" presStyleCnt="6">
        <dgm:presLayoutVars>
          <dgm:chMax val="0"/>
          <dgm:bulletEnabled val="1"/>
        </dgm:presLayoutVars>
      </dgm:prSet>
      <dgm:spPr/>
    </dgm:pt>
    <dgm:pt modelId="{001549A3-0B8A-4EE9-BF97-7124533C0BC8}" type="pres">
      <dgm:prSet presAssocID="{C919DD64-E787-41B0-8902-BB03A0EF2248}" presName="negativeSpace" presStyleCnt="0"/>
      <dgm:spPr/>
    </dgm:pt>
    <dgm:pt modelId="{6D1A8CDC-AD59-47EA-9DEC-603D6974CFBD}" type="pres">
      <dgm:prSet presAssocID="{C919DD64-E787-41B0-8902-BB03A0EF2248}" presName="childText" presStyleLbl="conFgAcc1" presStyleIdx="2" presStyleCnt="6">
        <dgm:presLayoutVars>
          <dgm:bulletEnabled val="1"/>
        </dgm:presLayoutVars>
      </dgm:prSet>
      <dgm:spPr/>
    </dgm:pt>
    <dgm:pt modelId="{088C27A9-7FF6-44FD-AE2E-FD8E083A9101}" type="pres">
      <dgm:prSet presAssocID="{19672783-EA86-4530-BF21-4E55E5690713}" presName="spaceBetweenRectangles" presStyleCnt="0"/>
      <dgm:spPr/>
    </dgm:pt>
    <dgm:pt modelId="{068A9405-D6E1-45B6-AF52-598EAFE44BDF}" type="pres">
      <dgm:prSet presAssocID="{DAF20874-C962-4F8B-A1CA-F095C1135988}" presName="parentLin" presStyleCnt="0"/>
      <dgm:spPr/>
    </dgm:pt>
    <dgm:pt modelId="{FE72B19F-85E8-4A33-9138-63FDEC641B2D}" type="pres">
      <dgm:prSet presAssocID="{DAF20874-C962-4F8B-A1CA-F095C1135988}" presName="parentLeftMargin" presStyleLbl="node1" presStyleIdx="2" presStyleCnt="6"/>
      <dgm:spPr/>
    </dgm:pt>
    <dgm:pt modelId="{12F734A9-BFB7-4EC7-A225-7903CC607B3B}" type="pres">
      <dgm:prSet presAssocID="{DAF20874-C962-4F8B-A1CA-F095C1135988}" presName="parentText" presStyleLbl="node1" presStyleIdx="3" presStyleCnt="6">
        <dgm:presLayoutVars>
          <dgm:chMax val="0"/>
          <dgm:bulletEnabled val="1"/>
        </dgm:presLayoutVars>
      </dgm:prSet>
      <dgm:spPr/>
    </dgm:pt>
    <dgm:pt modelId="{127577F0-CEA6-445B-9F24-8A8FC194F254}" type="pres">
      <dgm:prSet presAssocID="{DAF20874-C962-4F8B-A1CA-F095C1135988}" presName="negativeSpace" presStyleCnt="0"/>
      <dgm:spPr/>
    </dgm:pt>
    <dgm:pt modelId="{EE3A19DE-72D8-4E5B-9247-1CFB263582E4}" type="pres">
      <dgm:prSet presAssocID="{DAF20874-C962-4F8B-A1CA-F095C1135988}" presName="childText" presStyleLbl="conFgAcc1" presStyleIdx="3" presStyleCnt="6">
        <dgm:presLayoutVars>
          <dgm:bulletEnabled val="1"/>
        </dgm:presLayoutVars>
      </dgm:prSet>
      <dgm:spPr/>
    </dgm:pt>
    <dgm:pt modelId="{A03D5066-08ED-43F6-B76D-E071062CBE78}" type="pres">
      <dgm:prSet presAssocID="{99941141-0AC6-495A-88E0-F3F47C0B9BFD}" presName="spaceBetweenRectangles" presStyleCnt="0"/>
      <dgm:spPr/>
    </dgm:pt>
    <dgm:pt modelId="{24BE8CF5-1304-482C-902D-1C5090F75F29}" type="pres">
      <dgm:prSet presAssocID="{82A72528-B69A-4499-A53A-8C96B1C3FE81}" presName="parentLin" presStyleCnt="0"/>
      <dgm:spPr/>
    </dgm:pt>
    <dgm:pt modelId="{1C768E7E-F43E-4CC3-B543-17709660E81A}" type="pres">
      <dgm:prSet presAssocID="{82A72528-B69A-4499-A53A-8C96B1C3FE81}" presName="parentLeftMargin" presStyleLbl="node1" presStyleIdx="3" presStyleCnt="6"/>
      <dgm:spPr/>
    </dgm:pt>
    <dgm:pt modelId="{C37D4AD9-34FE-473F-BAFB-1CED7B35DB6B}" type="pres">
      <dgm:prSet presAssocID="{82A72528-B69A-4499-A53A-8C96B1C3FE81}" presName="parentText" presStyleLbl="node1" presStyleIdx="4" presStyleCnt="6">
        <dgm:presLayoutVars>
          <dgm:chMax val="0"/>
          <dgm:bulletEnabled val="1"/>
        </dgm:presLayoutVars>
      </dgm:prSet>
      <dgm:spPr/>
    </dgm:pt>
    <dgm:pt modelId="{55646391-B956-4A97-9E4B-0B3331AA7541}" type="pres">
      <dgm:prSet presAssocID="{82A72528-B69A-4499-A53A-8C96B1C3FE81}" presName="negativeSpace" presStyleCnt="0"/>
      <dgm:spPr/>
    </dgm:pt>
    <dgm:pt modelId="{F6275D2B-13A0-4E06-B2F2-6C60B022F45C}" type="pres">
      <dgm:prSet presAssocID="{82A72528-B69A-4499-A53A-8C96B1C3FE81}" presName="childText" presStyleLbl="conFgAcc1" presStyleIdx="4" presStyleCnt="6">
        <dgm:presLayoutVars>
          <dgm:bulletEnabled val="1"/>
        </dgm:presLayoutVars>
      </dgm:prSet>
      <dgm:spPr/>
    </dgm:pt>
    <dgm:pt modelId="{1FA9942A-210B-441A-9608-E0AF797D9098}" type="pres">
      <dgm:prSet presAssocID="{4E653135-6A0D-4F6E-BC51-E5885A3ED5F8}" presName="spaceBetweenRectangles" presStyleCnt="0"/>
      <dgm:spPr/>
    </dgm:pt>
    <dgm:pt modelId="{1F8E7950-270E-4B0C-A9F6-6058BD714403}" type="pres">
      <dgm:prSet presAssocID="{6214A53E-D513-488D-87BA-1F24CDBAE2BB}" presName="parentLin" presStyleCnt="0"/>
      <dgm:spPr/>
    </dgm:pt>
    <dgm:pt modelId="{089A668D-A62B-49BC-AD7B-DF765E33252A}" type="pres">
      <dgm:prSet presAssocID="{6214A53E-D513-488D-87BA-1F24CDBAE2BB}" presName="parentLeftMargin" presStyleLbl="node1" presStyleIdx="4" presStyleCnt="6"/>
      <dgm:spPr/>
    </dgm:pt>
    <dgm:pt modelId="{C27B7233-CAFF-4ADA-8101-A0F8770D5059}" type="pres">
      <dgm:prSet presAssocID="{6214A53E-D513-488D-87BA-1F24CDBAE2BB}" presName="parentText" presStyleLbl="node1" presStyleIdx="5" presStyleCnt="6">
        <dgm:presLayoutVars>
          <dgm:chMax val="0"/>
          <dgm:bulletEnabled val="1"/>
        </dgm:presLayoutVars>
      </dgm:prSet>
      <dgm:spPr/>
    </dgm:pt>
    <dgm:pt modelId="{E555D5A5-F51F-4AFB-8AC7-4C4C63603DA0}" type="pres">
      <dgm:prSet presAssocID="{6214A53E-D513-488D-87BA-1F24CDBAE2BB}" presName="negativeSpace" presStyleCnt="0"/>
      <dgm:spPr/>
    </dgm:pt>
    <dgm:pt modelId="{0F5ECCDB-FCB6-4145-9F5F-8DA313DB5DEE}" type="pres">
      <dgm:prSet presAssocID="{6214A53E-D513-488D-87BA-1F24CDBAE2BB}" presName="childText" presStyleLbl="conFgAcc1" presStyleIdx="5" presStyleCnt="6">
        <dgm:presLayoutVars>
          <dgm:bulletEnabled val="1"/>
        </dgm:presLayoutVars>
      </dgm:prSet>
      <dgm:spPr/>
    </dgm:pt>
  </dgm:ptLst>
  <dgm:cxnLst>
    <dgm:cxn modelId="{61CBE30B-7BD7-46AB-AED6-6F0FD45D7C9B}" type="presOf" srcId="{60AB3A79-0D02-4B23-AC27-E4EAC4B9533A}" destId="{2CD929D8-10FB-4949-83D8-614637DB1D41}" srcOrd="0" destOrd="0" presId="urn:microsoft.com/office/officeart/2005/8/layout/list1"/>
    <dgm:cxn modelId="{21B21818-7763-456B-9CC1-872386C66B0F}" type="presOf" srcId="{D7F2C861-AFC0-4C9A-BD6E-DCCCD850C705}" destId="{F404DFEE-694E-4AEF-BFA3-EC3A24718EE1}" srcOrd="0" destOrd="0" presId="urn:microsoft.com/office/officeart/2005/8/layout/list1"/>
    <dgm:cxn modelId="{66215E20-A8AB-49FE-A1D2-4E5461286A4B}" type="presOf" srcId="{D7F2C861-AFC0-4C9A-BD6E-DCCCD850C705}" destId="{5D6FCF90-97A8-4BEE-A522-0629A9141249}" srcOrd="1" destOrd="0" presId="urn:microsoft.com/office/officeart/2005/8/layout/list1"/>
    <dgm:cxn modelId="{E64A6025-A0C9-46A7-BBC5-9E5AC862B9E1}" type="presOf" srcId="{C919DD64-E787-41B0-8902-BB03A0EF2248}" destId="{7AA86300-F672-48BF-9930-26A5B5ECC3EB}" srcOrd="0" destOrd="0" presId="urn:microsoft.com/office/officeart/2005/8/layout/list1"/>
    <dgm:cxn modelId="{BEE5222F-0D4C-42A2-982A-210BE29C49FE}" type="presOf" srcId="{6214A53E-D513-488D-87BA-1F24CDBAE2BB}" destId="{C27B7233-CAFF-4ADA-8101-A0F8770D5059}" srcOrd="1" destOrd="0" presId="urn:microsoft.com/office/officeart/2005/8/layout/list1"/>
    <dgm:cxn modelId="{49875B31-9EB6-4D45-902E-ACE6DFE670BD}" srcId="{B1D0D608-A02B-42B4-8826-E60E13493DBD}" destId="{D7F2C861-AFC0-4C9A-BD6E-DCCCD850C705}" srcOrd="0" destOrd="0" parTransId="{F77927F6-DF6A-417E-9414-553C70FB5743}" sibTransId="{C5A373DA-8EC5-4D7B-9B39-9AB07563A271}"/>
    <dgm:cxn modelId="{C43A9266-7A62-40CB-B5A7-28FE07775A89}" type="presOf" srcId="{DAF20874-C962-4F8B-A1CA-F095C1135988}" destId="{FE72B19F-85E8-4A33-9138-63FDEC641B2D}" srcOrd="0" destOrd="0" presId="urn:microsoft.com/office/officeart/2005/8/layout/list1"/>
    <dgm:cxn modelId="{9CBF4767-3BFA-4165-B6B3-98F0A84A1228}" type="presOf" srcId="{DAF20874-C962-4F8B-A1CA-F095C1135988}" destId="{12F734A9-BFB7-4EC7-A225-7903CC607B3B}" srcOrd="1" destOrd="0" presId="urn:microsoft.com/office/officeart/2005/8/layout/list1"/>
    <dgm:cxn modelId="{A331C668-EA82-4DCF-BF94-982920A176AE}" srcId="{B1D0D608-A02B-42B4-8826-E60E13493DBD}" destId="{C919DD64-E787-41B0-8902-BB03A0EF2248}" srcOrd="2" destOrd="0" parTransId="{367E7EBF-9363-4C0D-8234-396F1C2E8206}" sibTransId="{19672783-EA86-4530-BF21-4E55E5690713}"/>
    <dgm:cxn modelId="{EB08176F-3261-4EE5-9C72-3E8868927843}" type="presOf" srcId="{B1D0D608-A02B-42B4-8826-E60E13493DBD}" destId="{AC164D9E-1014-47B5-8E38-9A8870584D1F}" srcOrd="0" destOrd="0" presId="urn:microsoft.com/office/officeart/2005/8/layout/list1"/>
    <dgm:cxn modelId="{0EFE5874-6EAA-4D41-89E2-8A5F2C2648CD}" type="presOf" srcId="{82A72528-B69A-4499-A53A-8C96B1C3FE81}" destId="{1C768E7E-F43E-4CC3-B543-17709660E81A}" srcOrd="0" destOrd="0" presId="urn:microsoft.com/office/officeart/2005/8/layout/list1"/>
    <dgm:cxn modelId="{D3A0C2A5-2A9B-44C3-858F-0365F51A6032}" srcId="{B1D0D608-A02B-42B4-8826-E60E13493DBD}" destId="{6214A53E-D513-488D-87BA-1F24CDBAE2BB}" srcOrd="5" destOrd="0" parTransId="{C98A44A6-ED40-41FE-AEA7-0F83A417F35C}" sibTransId="{F560B25B-C343-41CE-A002-A227518D1492}"/>
    <dgm:cxn modelId="{0565D3A6-9030-4622-B3F9-0C0EE1AD25ED}" type="presOf" srcId="{C919DD64-E787-41B0-8902-BB03A0EF2248}" destId="{A9666B37-CB68-46D0-9385-432394124415}" srcOrd="1" destOrd="0" presId="urn:microsoft.com/office/officeart/2005/8/layout/list1"/>
    <dgm:cxn modelId="{62C0AAB9-2486-4214-AFF9-42475265E7E2}" type="presOf" srcId="{82A72528-B69A-4499-A53A-8C96B1C3FE81}" destId="{C37D4AD9-34FE-473F-BAFB-1CED7B35DB6B}" srcOrd="1" destOrd="0" presId="urn:microsoft.com/office/officeart/2005/8/layout/list1"/>
    <dgm:cxn modelId="{87B937C2-0CFA-4A35-9400-6CEC3EF4232D}" type="presOf" srcId="{60AB3A79-0D02-4B23-AC27-E4EAC4B9533A}" destId="{68C5CD8C-B3D3-4393-8D27-32248ED20CD3}" srcOrd="1" destOrd="0" presId="urn:microsoft.com/office/officeart/2005/8/layout/list1"/>
    <dgm:cxn modelId="{25CE02DF-D894-4480-8CDD-092490E18A0E}" srcId="{B1D0D608-A02B-42B4-8826-E60E13493DBD}" destId="{60AB3A79-0D02-4B23-AC27-E4EAC4B9533A}" srcOrd="1" destOrd="0" parTransId="{699C42D9-851E-47B1-83B3-8E2F3775E56F}" sibTransId="{48E845FD-C6CD-425A-BF14-BE352B8C91F7}"/>
    <dgm:cxn modelId="{E61038E1-B992-4A49-ACBC-C55BE8D835D2}" srcId="{B1D0D608-A02B-42B4-8826-E60E13493DBD}" destId="{82A72528-B69A-4499-A53A-8C96B1C3FE81}" srcOrd="4" destOrd="0" parTransId="{1E1AF086-1162-4F5C-BF37-8A9B4BC83C67}" sibTransId="{4E653135-6A0D-4F6E-BC51-E5885A3ED5F8}"/>
    <dgm:cxn modelId="{684213EA-A79C-48C2-BDA5-401E7A2A87F0}" srcId="{B1D0D608-A02B-42B4-8826-E60E13493DBD}" destId="{DAF20874-C962-4F8B-A1CA-F095C1135988}" srcOrd="3" destOrd="0" parTransId="{BE128E07-1450-4087-B8BF-88FE9138FCE8}" sibTransId="{99941141-0AC6-495A-88E0-F3F47C0B9BFD}"/>
    <dgm:cxn modelId="{1E32EAEE-9980-4715-8D09-B5BAF258D244}" type="presOf" srcId="{6214A53E-D513-488D-87BA-1F24CDBAE2BB}" destId="{089A668D-A62B-49BC-AD7B-DF765E33252A}" srcOrd="0" destOrd="0" presId="urn:microsoft.com/office/officeart/2005/8/layout/list1"/>
    <dgm:cxn modelId="{048EE156-680A-436F-8B6B-3BA736DCAFA0}" type="presParOf" srcId="{AC164D9E-1014-47B5-8E38-9A8870584D1F}" destId="{EDC2355E-5CB8-4D5E-826E-06801527D3C5}" srcOrd="0" destOrd="0" presId="urn:microsoft.com/office/officeart/2005/8/layout/list1"/>
    <dgm:cxn modelId="{A81320E6-B5CC-4C22-BC64-5ADE1A01A46F}" type="presParOf" srcId="{EDC2355E-5CB8-4D5E-826E-06801527D3C5}" destId="{F404DFEE-694E-4AEF-BFA3-EC3A24718EE1}" srcOrd="0" destOrd="0" presId="urn:microsoft.com/office/officeart/2005/8/layout/list1"/>
    <dgm:cxn modelId="{C22A80A6-EB63-4E7B-B6E9-CFBB046AC1E6}" type="presParOf" srcId="{EDC2355E-5CB8-4D5E-826E-06801527D3C5}" destId="{5D6FCF90-97A8-4BEE-A522-0629A9141249}" srcOrd="1" destOrd="0" presId="urn:microsoft.com/office/officeart/2005/8/layout/list1"/>
    <dgm:cxn modelId="{3E7BE26E-97AE-4086-8DCA-AEDD85A2980A}" type="presParOf" srcId="{AC164D9E-1014-47B5-8E38-9A8870584D1F}" destId="{43079CB8-FD85-49CD-88D9-B9177373E40E}" srcOrd="1" destOrd="0" presId="urn:microsoft.com/office/officeart/2005/8/layout/list1"/>
    <dgm:cxn modelId="{A31E48E5-DF1F-4BFF-85CD-F8624E3DBF67}" type="presParOf" srcId="{AC164D9E-1014-47B5-8E38-9A8870584D1F}" destId="{052B210A-93CB-439F-91E2-690D216C872B}" srcOrd="2" destOrd="0" presId="urn:microsoft.com/office/officeart/2005/8/layout/list1"/>
    <dgm:cxn modelId="{0054AE4D-9B6E-4911-AE88-27576AB41CA0}" type="presParOf" srcId="{AC164D9E-1014-47B5-8E38-9A8870584D1F}" destId="{678A50AA-EFD6-4F58-BF32-AD368107F189}" srcOrd="3" destOrd="0" presId="urn:microsoft.com/office/officeart/2005/8/layout/list1"/>
    <dgm:cxn modelId="{FE9B40B1-AA32-4997-874C-1E6CA8EB3D4B}" type="presParOf" srcId="{AC164D9E-1014-47B5-8E38-9A8870584D1F}" destId="{23D6F833-04C4-488D-9C69-1FEDF39E9638}" srcOrd="4" destOrd="0" presId="urn:microsoft.com/office/officeart/2005/8/layout/list1"/>
    <dgm:cxn modelId="{4A257F6E-3487-4C51-8E02-4E9A5A1F4BA4}" type="presParOf" srcId="{23D6F833-04C4-488D-9C69-1FEDF39E9638}" destId="{2CD929D8-10FB-4949-83D8-614637DB1D41}" srcOrd="0" destOrd="0" presId="urn:microsoft.com/office/officeart/2005/8/layout/list1"/>
    <dgm:cxn modelId="{D8237FA0-44BB-4E94-9BF9-E7961B7CCA34}" type="presParOf" srcId="{23D6F833-04C4-488D-9C69-1FEDF39E9638}" destId="{68C5CD8C-B3D3-4393-8D27-32248ED20CD3}" srcOrd="1" destOrd="0" presId="urn:microsoft.com/office/officeart/2005/8/layout/list1"/>
    <dgm:cxn modelId="{EB2D1379-E4CA-4FC0-8330-048D3563129A}" type="presParOf" srcId="{AC164D9E-1014-47B5-8E38-9A8870584D1F}" destId="{AE8CB7A5-2D6B-4D9D-A375-E1FAA2047317}" srcOrd="5" destOrd="0" presId="urn:microsoft.com/office/officeart/2005/8/layout/list1"/>
    <dgm:cxn modelId="{E9C4F62E-8D12-4FF8-B4FE-87AAD198B0BD}" type="presParOf" srcId="{AC164D9E-1014-47B5-8E38-9A8870584D1F}" destId="{4CD517E0-9C89-49C5-934D-44E3240C9A87}" srcOrd="6" destOrd="0" presId="urn:microsoft.com/office/officeart/2005/8/layout/list1"/>
    <dgm:cxn modelId="{2C7D0E52-51F3-4E05-A180-3E3506BA9B93}" type="presParOf" srcId="{AC164D9E-1014-47B5-8E38-9A8870584D1F}" destId="{F60CE62C-0E49-47E7-A241-E5E9D7FBA9BF}" srcOrd="7" destOrd="0" presId="urn:microsoft.com/office/officeart/2005/8/layout/list1"/>
    <dgm:cxn modelId="{52561255-625A-4DAF-99DB-D84A5624C66B}" type="presParOf" srcId="{AC164D9E-1014-47B5-8E38-9A8870584D1F}" destId="{9B5E76B1-EF78-4C6F-8C99-697754817BCD}" srcOrd="8" destOrd="0" presId="urn:microsoft.com/office/officeart/2005/8/layout/list1"/>
    <dgm:cxn modelId="{1C6867B7-FA54-412E-A06C-180EAB0444BD}" type="presParOf" srcId="{9B5E76B1-EF78-4C6F-8C99-697754817BCD}" destId="{7AA86300-F672-48BF-9930-26A5B5ECC3EB}" srcOrd="0" destOrd="0" presId="urn:microsoft.com/office/officeart/2005/8/layout/list1"/>
    <dgm:cxn modelId="{3DE9DDA7-117E-4D2D-96D2-22452701C20A}" type="presParOf" srcId="{9B5E76B1-EF78-4C6F-8C99-697754817BCD}" destId="{A9666B37-CB68-46D0-9385-432394124415}" srcOrd="1" destOrd="0" presId="urn:microsoft.com/office/officeart/2005/8/layout/list1"/>
    <dgm:cxn modelId="{61DB0EFF-947C-43A4-BF31-4C21FF8BD7B6}" type="presParOf" srcId="{AC164D9E-1014-47B5-8E38-9A8870584D1F}" destId="{001549A3-0B8A-4EE9-BF97-7124533C0BC8}" srcOrd="9" destOrd="0" presId="urn:microsoft.com/office/officeart/2005/8/layout/list1"/>
    <dgm:cxn modelId="{D0568C27-DE43-4F44-A498-91D034A4F400}" type="presParOf" srcId="{AC164D9E-1014-47B5-8E38-9A8870584D1F}" destId="{6D1A8CDC-AD59-47EA-9DEC-603D6974CFBD}" srcOrd="10" destOrd="0" presId="urn:microsoft.com/office/officeart/2005/8/layout/list1"/>
    <dgm:cxn modelId="{0422007E-5D33-4E59-B1D2-E193DEAEB2FE}" type="presParOf" srcId="{AC164D9E-1014-47B5-8E38-9A8870584D1F}" destId="{088C27A9-7FF6-44FD-AE2E-FD8E083A9101}" srcOrd="11" destOrd="0" presId="urn:microsoft.com/office/officeart/2005/8/layout/list1"/>
    <dgm:cxn modelId="{3A82C596-8204-4825-9E7E-CE632FD9DECE}" type="presParOf" srcId="{AC164D9E-1014-47B5-8E38-9A8870584D1F}" destId="{068A9405-D6E1-45B6-AF52-598EAFE44BDF}" srcOrd="12" destOrd="0" presId="urn:microsoft.com/office/officeart/2005/8/layout/list1"/>
    <dgm:cxn modelId="{C4685D24-DA32-4E1E-B884-2FCD4D2F3EA6}" type="presParOf" srcId="{068A9405-D6E1-45B6-AF52-598EAFE44BDF}" destId="{FE72B19F-85E8-4A33-9138-63FDEC641B2D}" srcOrd="0" destOrd="0" presId="urn:microsoft.com/office/officeart/2005/8/layout/list1"/>
    <dgm:cxn modelId="{A7A669A5-ADAF-46D2-8080-1C547FAF3FC8}" type="presParOf" srcId="{068A9405-D6E1-45B6-AF52-598EAFE44BDF}" destId="{12F734A9-BFB7-4EC7-A225-7903CC607B3B}" srcOrd="1" destOrd="0" presId="urn:microsoft.com/office/officeart/2005/8/layout/list1"/>
    <dgm:cxn modelId="{86A28164-9E33-42C9-8794-CC5FE8246B17}" type="presParOf" srcId="{AC164D9E-1014-47B5-8E38-9A8870584D1F}" destId="{127577F0-CEA6-445B-9F24-8A8FC194F254}" srcOrd="13" destOrd="0" presId="urn:microsoft.com/office/officeart/2005/8/layout/list1"/>
    <dgm:cxn modelId="{1EE76F43-94BE-4159-B559-6DBA9F2042A8}" type="presParOf" srcId="{AC164D9E-1014-47B5-8E38-9A8870584D1F}" destId="{EE3A19DE-72D8-4E5B-9247-1CFB263582E4}" srcOrd="14" destOrd="0" presId="urn:microsoft.com/office/officeart/2005/8/layout/list1"/>
    <dgm:cxn modelId="{CFC5409A-CABF-4500-9A6F-B4A9F61D15BF}" type="presParOf" srcId="{AC164D9E-1014-47B5-8E38-9A8870584D1F}" destId="{A03D5066-08ED-43F6-B76D-E071062CBE78}" srcOrd="15" destOrd="0" presId="urn:microsoft.com/office/officeart/2005/8/layout/list1"/>
    <dgm:cxn modelId="{ED5D0C58-DD8E-4448-913C-0C95C79931E9}" type="presParOf" srcId="{AC164D9E-1014-47B5-8E38-9A8870584D1F}" destId="{24BE8CF5-1304-482C-902D-1C5090F75F29}" srcOrd="16" destOrd="0" presId="urn:microsoft.com/office/officeart/2005/8/layout/list1"/>
    <dgm:cxn modelId="{F6B31348-1539-45A0-956F-AA1221870330}" type="presParOf" srcId="{24BE8CF5-1304-482C-902D-1C5090F75F29}" destId="{1C768E7E-F43E-4CC3-B543-17709660E81A}" srcOrd="0" destOrd="0" presId="urn:microsoft.com/office/officeart/2005/8/layout/list1"/>
    <dgm:cxn modelId="{B97F63BE-4B14-4652-85F9-84A535471FC0}" type="presParOf" srcId="{24BE8CF5-1304-482C-902D-1C5090F75F29}" destId="{C37D4AD9-34FE-473F-BAFB-1CED7B35DB6B}" srcOrd="1" destOrd="0" presId="urn:microsoft.com/office/officeart/2005/8/layout/list1"/>
    <dgm:cxn modelId="{12BD8CA9-5960-44B7-95E3-1FAAD13069A4}" type="presParOf" srcId="{AC164D9E-1014-47B5-8E38-9A8870584D1F}" destId="{55646391-B956-4A97-9E4B-0B3331AA7541}" srcOrd="17" destOrd="0" presId="urn:microsoft.com/office/officeart/2005/8/layout/list1"/>
    <dgm:cxn modelId="{00D156A6-77DA-4870-9276-CF0D971FA695}" type="presParOf" srcId="{AC164D9E-1014-47B5-8E38-9A8870584D1F}" destId="{F6275D2B-13A0-4E06-B2F2-6C60B022F45C}" srcOrd="18" destOrd="0" presId="urn:microsoft.com/office/officeart/2005/8/layout/list1"/>
    <dgm:cxn modelId="{42358B58-04D2-4F6D-BEC9-902296C8ACAC}" type="presParOf" srcId="{AC164D9E-1014-47B5-8E38-9A8870584D1F}" destId="{1FA9942A-210B-441A-9608-E0AF797D9098}" srcOrd="19" destOrd="0" presId="urn:microsoft.com/office/officeart/2005/8/layout/list1"/>
    <dgm:cxn modelId="{07B9958F-5C87-4228-8F9A-5281DADE02BD}" type="presParOf" srcId="{AC164D9E-1014-47B5-8E38-9A8870584D1F}" destId="{1F8E7950-270E-4B0C-A9F6-6058BD714403}" srcOrd="20" destOrd="0" presId="urn:microsoft.com/office/officeart/2005/8/layout/list1"/>
    <dgm:cxn modelId="{F1CA1D15-D07B-48EE-A9FE-A1E81BDDDF9D}" type="presParOf" srcId="{1F8E7950-270E-4B0C-A9F6-6058BD714403}" destId="{089A668D-A62B-49BC-AD7B-DF765E33252A}" srcOrd="0" destOrd="0" presId="urn:microsoft.com/office/officeart/2005/8/layout/list1"/>
    <dgm:cxn modelId="{5DB3B920-BB58-4388-BA61-D8FDB22F3A13}" type="presParOf" srcId="{1F8E7950-270E-4B0C-A9F6-6058BD714403}" destId="{C27B7233-CAFF-4ADA-8101-A0F8770D5059}" srcOrd="1" destOrd="0" presId="urn:microsoft.com/office/officeart/2005/8/layout/list1"/>
    <dgm:cxn modelId="{ED5B04B2-6EB9-4087-9585-ED8DEDF0CBEB}" type="presParOf" srcId="{AC164D9E-1014-47B5-8E38-9A8870584D1F}" destId="{E555D5A5-F51F-4AFB-8AC7-4C4C63603DA0}" srcOrd="21" destOrd="0" presId="urn:microsoft.com/office/officeart/2005/8/layout/list1"/>
    <dgm:cxn modelId="{86BA5EEA-78A7-4AE5-B189-EBA5882C6DF6}" type="presParOf" srcId="{AC164D9E-1014-47B5-8E38-9A8870584D1F}" destId="{0F5ECCDB-FCB6-4145-9F5F-8DA313DB5DE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DADAE-3F86-41C0-8C82-3E8E592E49E0}">
      <dsp:nvSpPr>
        <dsp:cNvPr id="0" name=""/>
        <dsp:cNvSpPr/>
      </dsp:nvSpPr>
      <dsp:spPr>
        <a:xfrm>
          <a:off x="0" y="603"/>
          <a:ext cx="4947047" cy="14116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54160-6394-457E-81E2-264F195FCF9B}">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2AD0DA-A91C-4D81-BD64-C8D952F92321}">
      <dsp:nvSpPr>
        <dsp:cNvPr id="0" name=""/>
        <dsp:cNvSpPr/>
      </dsp:nvSpPr>
      <dsp:spPr>
        <a:xfrm>
          <a:off x="1630424" y="603"/>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666750">
            <a:lnSpc>
              <a:spcPct val="90000"/>
            </a:lnSpc>
            <a:spcBef>
              <a:spcPct val="0"/>
            </a:spcBef>
            <a:spcAft>
              <a:spcPct val="35000"/>
            </a:spcAft>
            <a:buNone/>
          </a:pPr>
          <a:r>
            <a:rPr lang="tr-TR" sz="1500" kern="1200"/>
            <a:t>Bireysel yaşamdan toplum halinde yaşamaya yönelen eski insanlar, beden dilleriyle iletişimde belli bir aşamaya gelmişler ancak karşılıklı iletişimde, bir eksikliğin olduğunu saptamışlardır</a:t>
          </a:r>
          <a:endParaRPr lang="en-US" sz="1500" kern="1200"/>
        </a:p>
      </dsp:txBody>
      <dsp:txXfrm>
        <a:off x="1630424" y="603"/>
        <a:ext cx="3316622" cy="1411623"/>
      </dsp:txXfrm>
    </dsp:sp>
    <dsp:sp modelId="{0A0132AD-6571-4C9C-8179-1A7A878D88A3}">
      <dsp:nvSpPr>
        <dsp:cNvPr id="0" name=""/>
        <dsp:cNvSpPr/>
      </dsp:nvSpPr>
      <dsp:spPr>
        <a:xfrm>
          <a:off x="0" y="1765132"/>
          <a:ext cx="4947047" cy="14116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8F5BC-010E-40EC-95E4-7092BF87E06A}">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DF4A2C-E641-4510-9AB3-698764241D74}">
      <dsp:nvSpPr>
        <dsp:cNvPr id="0" name=""/>
        <dsp:cNvSpPr/>
      </dsp:nvSpPr>
      <dsp:spPr>
        <a:xfrm>
          <a:off x="1630424" y="1765132"/>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666750">
            <a:lnSpc>
              <a:spcPct val="90000"/>
            </a:lnSpc>
            <a:spcBef>
              <a:spcPct val="0"/>
            </a:spcBef>
            <a:spcAft>
              <a:spcPct val="35000"/>
            </a:spcAft>
            <a:buNone/>
          </a:pPr>
          <a:r>
            <a:rPr lang="tr-TR" sz="1500" kern="1200"/>
            <a:t>Zaman içinde aynı olgular için aynı sesleri çıkarmaya başlayınca o sözcük, gösterilen nesnenin, olayın, olgunun adı olmuştur</a:t>
          </a:r>
          <a:endParaRPr lang="en-US" sz="1500" kern="1200"/>
        </a:p>
      </dsp:txBody>
      <dsp:txXfrm>
        <a:off x="1630424" y="1765132"/>
        <a:ext cx="3316622" cy="1411623"/>
      </dsp:txXfrm>
    </dsp:sp>
    <dsp:sp modelId="{7699CC92-D746-4778-97EB-FB28CD8284C1}">
      <dsp:nvSpPr>
        <dsp:cNvPr id="0" name=""/>
        <dsp:cNvSpPr/>
      </dsp:nvSpPr>
      <dsp:spPr>
        <a:xfrm>
          <a:off x="0" y="3529661"/>
          <a:ext cx="4947047" cy="14116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2D8FEC-A0AD-41E9-82E0-0F2DFE69D40B}">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5C7EB8-8F6F-4D5E-8AC3-7ABFDBB3F4D6}">
      <dsp:nvSpPr>
        <dsp:cNvPr id="0" name=""/>
        <dsp:cNvSpPr/>
      </dsp:nvSpPr>
      <dsp:spPr>
        <a:xfrm>
          <a:off x="1630424" y="3529661"/>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666750">
            <a:lnSpc>
              <a:spcPct val="90000"/>
            </a:lnSpc>
            <a:spcBef>
              <a:spcPct val="0"/>
            </a:spcBef>
            <a:spcAft>
              <a:spcPct val="35000"/>
            </a:spcAft>
            <a:buNone/>
          </a:pPr>
          <a:r>
            <a:rPr lang="tr-TR" sz="1500" kern="1200"/>
            <a:t>Bu sayede dil olarak tanımlanan iletişim aracı ortaya çımıştır</a:t>
          </a:r>
          <a:endParaRPr lang="en-US" sz="1500" kern="1200"/>
        </a:p>
      </dsp:txBody>
      <dsp:txXfrm>
        <a:off x="1630424" y="3529661"/>
        <a:ext cx="3316622" cy="1411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EACA9-F81C-4340-BD4D-2CDB93AD6B0C}">
      <dsp:nvSpPr>
        <dsp:cNvPr id="0" name=""/>
        <dsp:cNvSpPr/>
      </dsp:nvSpPr>
      <dsp:spPr>
        <a:xfrm>
          <a:off x="0" y="16224"/>
          <a:ext cx="4231481" cy="15912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Yapılan araştırmalara göre iletişimde sözcüklerin etkisinin %7-10, ses tonu ve konuşma biçiminin %30-35, beden dilinin etkisinin %55-60 olduğu saptanmıştır</a:t>
          </a:r>
          <a:endParaRPr lang="en-US" sz="2000" kern="1200"/>
        </a:p>
      </dsp:txBody>
      <dsp:txXfrm>
        <a:off x="77676" y="93900"/>
        <a:ext cx="4076129" cy="1435848"/>
      </dsp:txXfrm>
    </dsp:sp>
    <dsp:sp modelId="{FC332A14-E497-4EFE-A731-EE269DF39C9C}">
      <dsp:nvSpPr>
        <dsp:cNvPr id="0" name=""/>
        <dsp:cNvSpPr/>
      </dsp:nvSpPr>
      <dsp:spPr>
        <a:xfrm>
          <a:off x="0" y="1665024"/>
          <a:ext cx="4231481" cy="159120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Gözle alınan mesaj %55-60</a:t>
          </a:r>
          <a:endParaRPr lang="en-US" sz="2000" kern="1200"/>
        </a:p>
      </dsp:txBody>
      <dsp:txXfrm>
        <a:off x="77676" y="1742700"/>
        <a:ext cx="4076129" cy="1435848"/>
      </dsp:txXfrm>
    </dsp:sp>
    <dsp:sp modelId="{7531DB68-C091-4DE3-A6A5-78AFC114E346}">
      <dsp:nvSpPr>
        <dsp:cNvPr id="0" name=""/>
        <dsp:cNvSpPr/>
      </dsp:nvSpPr>
      <dsp:spPr>
        <a:xfrm>
          <a:off x="0" y="3313824"/>
          <a:ext cx="4231481" cy="159120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tr-TR" sz="2000" kern="1200"/>
            <a:t>Kulakla (işiterek) alınan mesaj %30-35 olduğu saptanmıştır</a:t>
          </a:r>
          <a:endParaRPr lang="en-US" sz="2000" kern="1200"/>
        </a:p>
      </dsp:txBody>
      <dsp:txXfrm>
        <a:off x="77676" y="3391500"/>
        <a:ext cx="4076129" cy="14358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81874-CAEC-4F3A-B398-71733038C387}">
      <dsp:nvSpPr>
        <dsp:cNvPr id="0" name=""/>
        <dsp:cNvSpPr/>
      </dsp:nvSpPr>
      <dsp:spPr>
        <a:xfrm>
          <a:off x="0" y="2428310"/>
          <a:ext cx="4550113" cy="159323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100000"/>
            </a:lnSpc>
            <a:spcBef>
              <a:spcPct val="0"/>
            </a:spcBef>
            <a:spcAft>
              <a:spcPct val="35000"/>
            </a:spcAft>
            <a:buNone/>
          </a:pPr>
          <a:r>
            <a:rPr lang="tr-TR" sz="1700" kern="1200"/>
            <a:t>Kalıcı izlenimde söz ve ses unsurlarının yüzdesi artar. Gözle algıladığımız mesajın yüzdesi azalır. Bir süre sonra insanların bedensel mesajlarının etkisi ilk andaki yüksek etkisini yitirerek konuşulan konunun yani içeriğin etkisi artar</a:t>
          </a:r>
          <a:endParaRPr lang="en-US" sz="1700" kern="1200"/>
        </a:p>
      </dsp:txBody>
      <dsp:txXfrm>
        <a:off x="0" y="2428310"/>
        <a:ext cx="4550113" cy="1593234"/>
      </dsp:txXfrm>
    </dsp:sp>
    <dsp:sp modelId="{16DFDD28-E52B-4B03-94D6-4008C7B4115A}">
      <dsp:nvSpPr>
        <dsp:cNvPr id="0" name=""/>
        <dsp:cNvSpPr/>
      </dsp:nvSpPr>
      <dsp:spPr>
        <a:xfrm rot="10800000">
          <a:off x="0" y="1814"/>
          <a:ext cx="4550113" cy="2450395"/>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100000"/>
            </a:lnSpc>
            <a:spcBef>
              <a:spcPct val="0"/>
            </a:spcBef>
            <a:spcAft>
              <a:spcPct val="35000"/>
            </a:spcAft>
            <a:buNone/>
          </a:pPr>
          <a:r>
            <a:rPr lang="tr-TR" sz="1700" kern="1200" dirty="0"/>
            <a:t>Bedensel mesajların sonucunda üretilen ilk izlenim daha sonra ses tonu ve konuşmaların etkisiyle yerini belirli bir zaman sonra kalıcı izlenime bırakır</a:t>
          </a:r>
          <a:endParaRPr lang="en-US" sz="1700" kern="1200" dirty="0"/>
        </a:p>
      </dsp:txBody>
      <dsp:txXfrm rot="10800000">
        <a:off x="0" y="1814"/>
        <a:ext cx="4550113" cy="1592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0C7B5-22F0-470A-A0B9-2A63FD55348E}">
      <dsp:nvSpPr>
        <dsp:cNvPr id="0" name=""/>
        <dsp:cNvSpPr/>
      </dsp:nvSpPr>
      <dsp:spPr>
        <a:xfrm>
          <a:off x="0" y="603"/>
          <a:ext cx="4947047" cy="14116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DC21D-8F05-47C7-8035-78E1D231C8F3}">
      <dsp:nvSpPr>
        <dsp:cNvPr id="0" name=""/>
        <dsp:cNvSpPr/>
      </dsp:nvSpPr>
      <dsp:spPr>
        <a:xfrm>
          <a:off x="427016" y="318218"/>
          <a:ext cx="776392" cy="776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72E0C4-78D1-4948-8C5B-A7A51B66A93A}">
      <dsp:nvSpPr>
        <dsp:cNvPr id="0" name=""/>
        <dsp:cNvSpPr/>
      </dsp:nvSpPr>
      <dsp:spPr>
        <a:xfrm>
          <a:off x="1630424" y="603"/>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55650">
            <a:lnSpc>
              <a:spcPct val="90000"/>
            </a:lnSpc>
            <a:spcBef>
              <a:spcPct val="0"/>
            </a:spcBef>
            <a:spcAft>
              <a:spcPct val="35000"/>
            </a:spcAft>
            <a:buNone/>
          </a:pPr>
          <a:r>
            <a:rPr lang="tr-TR" sz="1700" kern="1200"/>
            <a:t>İletişimde çok aşırı ve çok hızlı konuşmaktan kaçınmak iyi bir izlenim bırakır</a:t>
          </a:r>
          <a:endParaRPr lang="en-US" sz="1700" kern="1200"/>
        </a:p>
      </dsp:txBody>
      <dsp:txXfrm>
        <a:off x="1630424" y="603"/>
        <a:ext cx="3316622" cy="1411623"/>
      </dsp:txXfrm>
    </dsp:sp>
    <dsp:sp modelId="{70DA1666-02E0-4D34-86EE-6E26DC763B67}">
      <dsp:nvSpPr>
        <dsp:cNvPr id="0" name=""/>
        <dsp:cNvSpPr/>
      </dsp:nvSpPr>
      <dsp:spPr>
        <a:xfrm>
          <a:off x="0" y="1765132"/>
          <a:ext cx="4947047" cy="14116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0AFF2-B2C4-43EA-BB89-0E89CD36388E}">
      <dsp:nvSpPr>
        <dsp:cNvPr id="0" name=""/>
        <dsp:cNvSpPr/>
      </dsp:nvSpPr>
      <dsp:spPr>
        <a:xfrm>
          <a:off x="427016" y="2082747"/>
          <a:ext cx="776392" cy="776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9121D-67C6-440E-9FDE-A0F91211376B}">
      <dsp:nvSpPr>
        <dsp:cNvPr id="0" name=""/>
        <dsp:cNvSpPr/>
      </dsp:nvSpPr>
      <dsp:spPr>
        <a:xfrm>
          <a:off x="1630424" y="1765132"/>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55650">
            <a:lnSpc>
              <a:spcPct val="90000"/>
            </a:lnSpc>
            <a:spcBef>
              <a:spcPct val="0"/>
            </a:spcBef>
            <a:spcAft>
              <a:spcPct val="35000"/>
            </a:spcAft>
            <a:buNone/>
          </a:pPr>
          <a:r>
            <a:rPr lang="tr-TR" sz="1700" kern="1200"/>
            <a:t>Bir topluluk içinde sesin tonunun, yüksekliğinin, konuşma süresinin, şeklinin içinde bulunulan ortama göre ayarlanması önemli bir beceri gerektirir</a:t>
          </a:r>
          <a:endParaRPr lang="en-US" sz="1700" kern="1200"/>
        </a:p>
      </dsp:txBody>
      <dsp:txXfrm>
        <a:off x="1630424" y="1765132"/>
        <a:ext cx="3316622" cy="1411623"/>
      </dsp:txXfrm>
    </dsp:sp>
    <dsp:sp modelId="{AAF45E35-8940-4149-B52C-12C5ADF66788}">
      <dsp:nvSpPr>
        <dsp:cNvPr id="0" name=""/>
        <dsp:cNvSpPr/>
      </dsp:nvSpPr>
      <dsp:spPr>
        <a:xfrm>
          <a:off x="0" y="3529661"/>
          <a:ext cx="4947047" cy="14116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2C98F-2FF2-4647-9B8C-DF5EE3736FAD}">
      <dsp:nvSpPr>
        <dsp:cNvPr id="0" name=""/>
        <dsp:cNvSpPr/>
      </dsp:nvSpPr>
      <dsp:spPr>
        <a:xfrm>
          <a:off x="427016" y="3847276"/>
          <a:ext cx="776392" cy="776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B802A8-1557-43DD-A625-6A0BECFAC8AB}">
      <dsp:nvSpPr>
        <dsp:cNvPr id="0" name=""/>
        <dsp:cNvSpPr/>
      </dsp:nvSpPr>
      <dsp:spPr>
        <a:xfrm>
          <a:off x="1630424" y="3529661"/>
          <a:ext cx="3316622" cy="1411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97" tIns="149397" rIns="149397" bIns="149397" numCol="1" spcCol="1270" anchor="ctr" anchorCtr="0">
          <a:noAutofit/>
        </a:bodyPr>
        <a:lstStyle/>
        <a:p>
          <a:pPr marL="0" lvl="0" indent="0" algn="l" defTabSz="755650">
            <a:lnSpc>
              <a:spcPct val="90000"/>
            </a:lnSpc>
            <a:spcBef>
              <a:spcPct val="0"/>
            </a:spcBef>
            <a:spcAft>
              <a:spcPct val="35000"/>
            </a:spcAft>
            <a:buNone/>
          </a:pPr>
          <a:r>
            <a:rPr lang="tr-TR" sz="1700" kern="1200"/>
            <a:t>Baş, el, kol, ayak ve bedenin diğer bölümleriyle yapılan simge ve hareketlere sözsüz iletişim denilir</a:t>
          </a:r>
          <a:endParaRPr lang="en-US" sz="1700" kern="1200"/>
        </a:p>
      </dsp:txBody>
      <dsp:txXfrm>
        <a:off x="1630424" y="3529661"/>
        <a:ext cx="3316622" cy="1411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5BA9F-1DEC-47F1-8360-BEA5848DF4CB}">
      <dsp:nvSpPr>
        <dsp:cNvPr id="0" name=""/>
        <dsp:cNvSpPr/>
      </dsp:nvSpPr>
      <dsp:spPr>
        <a:xfrm>
          <a:off x="879325" y="2137"/>
          <a:ext cx="1085132" cy="10851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42A56-0EE2-4EC7-A827-F75E105C3283}">
      <dsp:nvSpPr>
        <dsp:cNvPr id="0" name=""/>
        <dsp:cNvSpPr/>
      </dsp:nvSpPr>
      <dsp:spPr>
        <a:xfrm>
          <a:off x="1110583" y="233395"/>
          <a:ext cx="622617" cy="622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51B397-4B3D-4812-9B2A-01648E15A341}">
      <dsp:nvSpPr>
        <dsp:cNvPr id="0" name=""/>
        <dsp:cNvSpPr/>
      </dsp:nvSpPr>
      <dsp:spPr>
        <a:xfrm>
          <a:off x="532438" y="1425262"/>
          <a:ext cx="1778906" cy="122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b="1" kern="1200" dirty="0"/>
            <a:t>Düşük omuzlar, yere çok bakma, ayakların kilitlenmesi kendine olan güvensizliği belirtir</a:t>
          </a:r>
          <a:endParaRPr lang="en-US" sz="1400" b="1" kern="1200" dirty="0"/>
        </a:p>
      </dsp:txBody>
      <dsp:txXfrm>
        <a:off x="532438" y="1425262"/>
        <a:ext cx="1778906" cy="1222998"/>
      </dsp:txXfrm>
    </dsp:sp>
    <dsp:sp modelId="{5C589B93-47B4-4375-971F-D293783D4239}">
      <dsp:nvSpPr>
        <dsp:cNvPr id="0" name=""/>
        <dsp:cNvSpPr/>
      </dsp:nvSpPr>
      <dsp:spPr>
        <a:xfrm>
          <a:off x="879325" y="3092987"/>
          <a:ext cx="1085132" cy="108513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F80AC-C304-4406-B224-D370EE931D46}">
      <dsp:nvSpPr>
        <dsp:cNvPr id="0" name=""/>
        <dsp:cNvSpPr/>
      </dsp:nvSpPr>
      <dsp:spPr>
        <a:xfrm>
          <a:off x="1110583" y="3324245"/>
          <a:ext cx="622617" cy="622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468AD0-7358-4B14-A6AE-7DED31AD2641}">
      <dsp:nvSpPr>
        <dsp:cNvPr id="0" name=""/>
        <dsp:cNvSpPr/>
      </dsp:nvSpPr>
      <dsp:spPr>
        <a:xfrm>
          <a:off x="532438" y="4516112"/>
          <a:ext cx="1778906" cy="1222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tr-TR" sz="1500" b="1" kern="1200" dirty="0"/>
            <a:t>Gözleri ışıl </a:t>
          </a:r>
          <a:r>
            <a:rPr lang="tr-TR" sz="1500" b="1" kern="1200" dirty="0" err="1"/>
            <a:t>ışıl</a:t>
          </a:r>
          <a:r>
            <a:rPr lang="tr-TR" sz="1500" b="1" kern="1200" dirty="0"/>
            <a:t> parlayan insan mutlu ve dengeli olduğunu gösterir</a:t>
          </a:r>
          <a:endParaRPr lang="en-US" sz="1500" b="1" kern="1200" dirty="0"/>
        </a:p>
      </dsp:txBody>
      <dsp:txXfrm>
        <a:off x="532438" y="4516112"/>
        <a:ext cx="1778906" cy="12229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AB652-86DD-4C44-A010-9ADC4A72073F}">
      <dsp:nvSpPr>
        <dsp:cNvPr id="0" name=""/>
        <dsp:cNvSpPr/>
      </dsp:nvSpPr>
      <dsp:spPr>
        <a:xfrm>
          <a:off x="0" y="24887"/>
          <a:ext cx="4231481" cy="157774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Alın ve kaşlar (kaşların yukarı kalkması hayır demek)</a:t>
          </a:r>
          <a:endParaRPr lang="en-US" sz="2400" kern="1200"/>
        </a:p>
      </dsp:txBody>
      <dsp:txXfrm>
        <a:off x="77019" y="101906"/>
        <a:ext cx="4077443" cy="1423707"/>
      </dsp:txXfrm>
    </dsp:sp>
    <dsp:sp modelId="{E74AF7C4-EB2B-45B5-A141-C40A0603B5BE}">
      <dsp:nvSpPr>
        <dsp:cNvPr id="0" name=""/>
        <dsp:cNvSpPr/>
      </dsp:nvSpPr>
      <dsp:spPr>
        <a:xfrm>
          <a:off x="0" y="1671752"/>
          <a:ext cx="4231481" cy="1577745"/>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Gözler (gözlerin kısılması kuşkuyu ifade eder, bir şeyi hatırlamak isteyen sağ köşeye bakar)</a:t>
          </a:r>
          <a:endParaRPr lang="en-US" sz="2400" kern="1200"/>
        </a:p>
      </dsp:txBody>
      <dsp:txXfrm>
        <a:off x="77019" y="1748771"/>
        <a:ext cx="4077443" cy="1423707"/>
      </dsp:txXfrm>
    </dsp:sp>
    <dsp:sp modelId="{C22DEA0A-A0ED-41D3-9F5E-A9D519A96269}">
      <dsp:nvSpPr>
        <dsp:cNvPr id="0" name=""/>
        <dsp:cNvSpPr/>
      </dsp:nvSpPr>
      <dsp:spPr>
        <a:xfrm>
          <a:off x="0" y="3318617"/>
          <a:ext cx="4231481" cy="1577745"/>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Ağız ve dudaklar (dudağı ısrmak, eyvah anlamına gelebilir)</a:t>
          </a:r>
          <a:endParaRPr lang="en-US" sz="2400" kern="1200"/>
        </a:p>
      </dsp:txBody>
      <dsp:txXfrm>
        <a:off x="77019" y="3395636"/>
        <a:ext cx="4077443" cy="14237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CB8BD-F24C-4053-A3AF-8EEEDAD37265}">
      <dsp:nvSpPr>
        <dsp:cNvPr id="0" name=""/>
        <dsp:cNvSpPr/>
      </dsp:nvSpPr>
      <dsp:spPr>
        <a:xfrm>
          <a:off x="627117" y="1445728"/>
          <a:ext cx="1022625" cy="1022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482EDD-4015-4AF4-B0D4-D8A9031D9A19}">
      <dsp:nvSpPr>
        <dsp:cNvPr id="0" name=""/>
        <dsp:cNvSpPr/>
      </dsp:nvSpPr>
      <dsp:spPr>
        <a:xfrm>
          <a:off x="2179" y="2776159"/>
          <a:ext cx="227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tr-TR" sz="2800" kern="1200"/>
            <a:t>Baş hareketleri </a:t>
          </a:r>
          <a:endParaRPr lang="en-US" sz="2800" kern="1200"/>
        </a:p>
      </dsp:txBody>
      <dsp:txXfrm>
        <a:off x="2179" y="2776159"/>
        <a:ext cx="2272500" cy="720000"/>
      </dsp:txXfrm>
    </dsp:sp>
    <dsp:sp modelId="{CBCD1277-1856-45BD-AD25-CDD2FE5E3884}">
      <dsp:nvSpPr>
        <dsp:cNvPr id="0" name=""/>
        <dsp:cNvSpPr/>
      </dsp:nvSpPr>
      <dsp:spPr>
        <a:xfrm>
          <a:off x="3297304" y="1445728"/>
          <a:ext cx="1022625" cy="1022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109633-3754-4991-AE5B-FC9BB955D395}">
      <dsp:nvSpPr>
        <dsp:cNvPr id="0" name=""/>
        <dsp:cNvSpPr/>
      </dsp:nvSpPr>
      <dsp:spPr>
        <a:xfrm>
          <a:off x="2672367" y="2776159"/>
          <a:ext cx="227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tr-TR" sz="2800" kern="1200"/>
            <a:t>Eller ve parmaklar</a:t>
          </a:r>
          <a:endParaRPr lang="en-US" sz="2800" kern="1200"/>
        </a:p>
      </dsp:txBody>
      <dsp:txXfrm>
        <a:off x="2672367" y="2776159"/>
        <a:ext cx="22725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B210A-93CB-439F-91E2-690D216C872B}">
      <dsp:nvSpPr>
        <dsp:cNvPr id="0" name=""/>
        <dsp:cNvSpPr/>
      </dsp:nvSpPr>
      <dsp:spPr>
        <a:xfrm>
          <a:off x="0" y="325464"/>
          <a:ext cx="4231481" cy="45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6FCF90-97A8-4BEE-A522-0629A9141249}">
      <dsp:nvSpPr>
        <dsp:cNvPr id="0" name=""/>
        <dsp:cNvSpPr/>
      </dsp:nvSpPr>
      <dsp:spPr>
        <a:xfrm>
          <a:off x="211574" y="59784"/>
          <a:ext cx="2962036"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00100">
            <a:lnSpc>
              <a:spcPct val="90000"/>
            </a:lnSpc>
            <a:spcBef>
              <a:spcPct val="0"/>
            </a:spcBef>
            <a:spcAft>
              <a:spcPct val="35000"/>
            </a:spcAft>
            <a:buNone/>
          </a:pPr>
          <a:r>
            <a:rPr lang="tr-TR" sz="1800" kern="1200"/>
            <a:t>Göz ilişkisi</a:t>
          </a:r>
          <a:endParaRPr lang="en-US" sz="1800" kern="1200"/>
        </a:p>
      </dsp:txBody>
      <dsp:txXfrm>
        <a:off x="237513" y="85723"/>
        <a:ext cx="2910158" cy="479482"/>
      </dsp:txXfrm>
    </dsp:sp>
    <dsp:sp modelId="{4CD517E0-9C89-49C5-934D-44E3240C9A87}">
      <dsp:nvSpPr>
        <dsp:cNvPr id="0" name=""/>
        <dsp:cNvSpPr/>
      </dsp:nvSpPr>
      <dsp:spPr>
        <a:xfrm>
          <a:off x="0" y="1141944"/>
          <a:ext cx="4231481" cy="453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5CD8C-B3D3-4393-8D27-32248ED20CD3}">
      <dsp:nvSpPr>
        <dsp:cNvPr id="0" name=""/>
        <dsp:cNvSpPr/>
      </dsp:nvSpPr>
      <dsp:spPr>
        <a:xfrm>
          <a:off x="211574" y="876264"/>
          <a:ext cx="2962036" cy="531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00100">
            <a:lnSpc>
              <a:spcPct val="90000"/>
            </a:lnSpc>
            <a:spcBef>
              <a:spcPct val="0"/>
            </a:spcBef>
            <a:spcAft>
              <a:spcPct val="35000"/>
            </a:spcAft>
            <a:buNone/>
          </a:pPr>
          <a:r>
            <a:rPr lang="tr-TR" sz="1800" kern="1200"/>
            <a:t>Yüz ifadesi</a:t>
          </a:r>
          <a:endParaRPr lang="en-US" sz="1800" kern="1200"/>
        </a:p>
      </dsp:txBody>
      <dsp:txXfrm>
        <a:off x="237513" y="902203"/>
        <a:ext cx="2910158" cy="479482"/>
      </dsp:txXfrm>
    </dsp:sp>
    <dsp:sp modelId="{6D1A8CDC-AD59-47EA-9DEC-603D6974CFBD}">
      <dsp:nvSpPr>
        <dsp:cNvPr id="0" name=""/>
        <dsp:cNvSpPr/>
      </dsp:nvSpPr>
      <dsp:spPr>
        <a:xfrm>
          <a:off x="0" y="1958424"/>
          <a:ext cx="4231481" cy="4536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66B37-CB68-46D0-9385-432394124415}">
      <dsp:nvSpPr>
        <dsp:cNvPr id="0" name=""/>
        <dsp:cNvSpPr/>
      </dsp:nvSpPr>
      <dsp:spPr>
        <a:xfrm>
          <a:off x="211574" y="1692744"/>
          <a:ext cx="2962036" cy="5313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00100">
            <a:lnSpc>
              <a:spcPct val="90000"/>
            </a:lnSpc>
            <a:spcBef>
              <a:spcPct val="0"/>
            </a:spcBef>
            <a:spcAft>
              <a:spcPct val="35000"/>
            </a:spcAft>
            <a:buNone/>
          </a:pPr>
          <a:r>
            <a:rPr lang="tr-TR" sz="1800" kern="1200"/>
            <a:t>Başın hareketleri</a:t>
          </a:r>
          <a:endParaRPr lang="en-US" sz="1800" kern="1200"/>
        </a:p>
      </dsp:txBody>
      <dsp:txXfrm>
        <a:off x="237513" y="1718683"/>
        <a:ext cx="2910158" cy="479482"/>
      </dsp:txXfrm>
    </dsp:sp>
    <dsp:sp modelId="{EE3A19DE-72D8-4E5B-9247-1CFB263582E4}">
      <dsp:nvSpPr>
        <dsp:cNvPr id="0" name=""/>
        <dsp:cNvSpPr/>
      </dsp:nvSpPr>
      <dsp:spPr>
        <a:xfrm>
          <a:off x="0" y="2774905"/>
          <a:ext cx="4231481" cy="4536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734A9-BFB7-4EC7-A225-7903CC607B3B}">
      <dsp:nvSpPr>
        <dsp:cNvPr id="0" name=""/>
        <dsp:cNvSpPr/>
      </dsp:nvSpPr>
      <dsp:spPr>
        <a:xfrm>
          <a:off x="211574" y="2509224"/>
          <a:ext cx="2962036" cy="531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00100">
            <a:lnSpc>
              <a:spcPct val="90000"/>
            </a:lnSpc>
            <a:spcBef>
              <a:spcPct val="0"/>
            </a:spcBef>
            <a:spcAft>
              <a:spcPct val="35000"/>
            </a:spcAft>
            <a:buNone/>
          </a:pPr>
          <a:r>
            <a:rPr lang="tr-TR" sz="1800" kern="1200"/>
            <a:t>Beden duruşu</a:t>
          </a:r>
          <a:endParaRPr lang="en-US" sz="1800" kern="1200"/>
        </a:p>
      </dsp:txBody>
      <dsp:txXfrm>
        <a:off x="237513" y="2535163"/>
        <a:ext cx="2910158" cy="479482"/>
      </dsp:txXfrm>
    </dsp:sp>
    <dsp:sp modelId="{F6275D2B-13A0-4E06-B2F2-6C60B022F45C}">
      <dsp:nvSpPr>
        <dsp:cNvPr id="0" name=""/>
        <dsp:cNvSpPr/>
      </dsp:nvSpPr>
      <dsp:spPr>
        <a:xfrm>
          <a:off x="0" y="3591385"/>
          <a:ext cx="4231481" cy="4536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7D4AD9-34FE-473F-BAFB-1CED7B35DB6B}">
      <dsp:nvSpPr>
        <dsp:cNvPr id="0" name=""/>
        <dsp:cNvSpPr/>
      </dsp:nvSpPr>
      <dsp:spPr>
        <a:xfrm>
          <a:off x="211574" y="3325705"/>
          <a:ext cx="2962036" cy="53136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00100">
            <a:lnSpc>
              <a:spcPct val="90000"/>
            </a:lnSpc>
            <a:spcBef>
              <a:spcPct val="0"/>
            </a:spcBef>
            <a:spcAft>
              <a:spcPct val="35000"/>
            </a:spcAft>
            <a:buNone/>
          </a:pPr>
          <a:r>
            <a:rPr lang="tr-TR" sz="1800" kern="1200"/>
            <a:t>Dış görünüş</a:t>
          </a:r>
          <a:endParaRPr lang="en-US" sz="1800" kern="1200"/>
        </a:p>
      </dsp:txBody>
      <dsp:txXfrm>
        <a:off x="237513" y="3351644"/>
        <a:ext cx="2910158" cy="479482"/>
      </dsp:txXfrm>
    </dsp:sp>
    <dsp:sp modelId="{0F5ECCDB-FCB6-4145-9F5F-8DA313DB5DEE}">
      <dsp:nvSpPr>
        <dsp:cNvPr id="0" name=""/>
        <dsp:cNvSpPr/>
      </dsp:nvSpPr>
      <dsp:spPr>
        <a:xfrm>
          <a:off x="0" y="4407865"/>
          <a:ext cx="4231481" cy="45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B7233-CAFF-4ADA-8101-A0F8770D5059}">
      <dsp:nvSpPr>
        <dsp:cNvPr id="0" name=""/>
        <dsp:cNvSpPr/>
      </dsp:nvSpPr>
      <dsp:spPr>
        <a:xfrm>
          <a:off x="211574" y="4142185"/>
          <a:ext cx="2962036"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958" tIns="0" rIns="111958" bIns="0" numCol="1" spcCol="1270" anchor="ctr" anchorCtr="0">
          <a:noAutofit/>
        </a:bodyPr>
        <a:lstStyle/>
        <a:p>
          <a:pPr marL="0" lvl="0" indent="0" algn="l" defTabSz="800100">
            <a:lnSpc>
              <a:spcPct val="90000"/>
            </a:lnSpc>
            <a:spcBef>
              <a:spcPct val="0"/>
            </a:spcBef>
            <a:spcAft>
              <a:spcPct val="35000"/>
            </a:spcAft>
            <a:buNone/>
          </a:pPr>
          <a:r>
            <a:rPr lang="tr-TR" sz="1800" kern="1200"/>
            <a:t>Aksesuar</a:t>
          </a:r>
          <a:endParaRPr lang="en-US" sz="1800" kern="1200"/>
        </a:p>
      </dsp:txBody>
      <dsp:txXfrm>
        <a:off x="237513" y="4168124"/>
        <a:ext cx="2910158" cy="4794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0AAAC79-8250-4B7E-946A-34FA3B7EFC78}" type="datetimeFigureOut">
              <a:rPr lang="tr-TR" smtClean="0"/>
              <a:pPr/>
              <a:t>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3D07C2-6B1B-4D53-B617-3704EB1C8D86}"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AAC79-8250-4B7E-946A-34FA3B7EFC78}" type="datetimeFigureOut">
              <a:rPr lang="tr-TR" smtClean="0"/>
              <a:pPr/>
              <a:t>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427483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AAC79-8250-4B7E-946A-34FA3B7EFC78}" type="datetimeFigureOut">
              <a:rPr lang="tr-TR" smtClean="0"/>
              <a:pPr/>
              <a:t>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3D07C2-6B1B-4D53-B617-3704EB1C8D86}" type="slidenum">
              <a:rPr lang="tr-TR" smtClean="0"/>
              <a:pPr/>
              <a:t>‹#›</a:t>
            </a:fld>
            <a:endParaRPr 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5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AAC79-8250-4B7E-946A-34FA3B7EFC78}" type="datetimeFigureOut">
              <a:rPr lang="tr-TR" smtClean="0"/>
              <a:pPr/>
              <a:t>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17798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AAAC79-8250-4B7E-946A-34FA3B7EFC78}" type="datetimeFigureOut">
              <a:rPr lang="tr-TR" smtClean="0"/>
              <a:pPr/>
              <a:t>1.04.2020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A3D07C2-6B1B-4D53-B617-3704EB1C8D86}"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78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AAAC79-8250-4B7E-946A-34FA3B7EFC78}" type="datetimeFigureOut">
              <a:rPr lang="tr-TR" smtClean="0"/>
              <a:pPr/>
              <a:t>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43480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AAAC79-8250-4B7E-946A-34FA3B7EFC78}" type="datetimeFigureOut">
              <a:rPr lang="tr-TR" smtClean="0"/>
              <a:pPr/>
              <a:t>1.04.2020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58817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AAAC79-8250-4B7E-946A-34FA3B7EFC78}" type="datetimeFigureOut">
              <a:rPr lang="tr-TR" smtClean="0"/>
              <a:pPr/>
              <a:t>1.04.2020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42328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AAC79-8250-4B7E-946A-34FA3B7EFC78}" type="datetimeFigureOut">
              <a:rPr lang="tr-TR" smtClean="0"/>
              <a:pPr/>
              <a:t>1.04.2020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72813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AAAC79-8250-4B7E-946A-34FA3B7EFC78}" type="datetimeFigureOut">
              <a:rPr lang="tr-TR" smtClean="0"/>
              <a:pPr/>
              <a:t>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3D07C2-6B1B-4D53-B617-3704EB1C8D86}" type="slidenum">
              <a:rPr lang="tr-TR" smtClean="0"/>
              <a:pPr/>
              <a:t>‹#›</a:t>
            </a:fld>
            <a:endParaRPr lang="tr-TR"/>
          </a:p>
        </p:txBody>
      </p:sp>
    </p:spTree>
    <p:extLst>
      <p:ext uri="{BB962C8B-B14F-4D97-AF65-F5344CB8AC3E}">
        <p14:creationId xmlns:p14="http://schemas.microsoft.com/office/powerpoint/2010/main" val="37232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0AAAC79-8250-4B7E-946A-34FA3B7EFC78}" type="datetimeFigureOut">
              <a:rPr lang="tr-TR" smtClean="0"/>
              <a:pPr/>
              <a:t>1.04.2020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A3D07C2-6B1B-4D53-B617-3704EB1C8D86}" type="slidenum">
              <a:rPr lang="tr-TR" smtClean="0"/>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14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AAC79-8250-4B7E-946A-34FA3B7EFC78}" type="datetimeFigureOut">
              <a:rPr lang="tr-TR" smtClean="0"/>
              <a:pPr/>
              <a:t>1.04.2020</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A3D07C2-6B1B-4D53-B617-3704EB1C8D86}" type="slidenum">
              <a:rPr lang="tr-TR" smtClean="0"/>
              <a:pPr/>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3905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3534918" y="1105351"/>
            <a:ext cx="4765475" cy="3023981"/>
          </a:xfrm>
        </p:spPr>
        <p:txBody>
          <a:bodyPr anchor="b">
            <a:normAutofit/>
          </a:bodyPr>
          <a:lstStyle/>
          <a:p>
            <a:pPr algn="l"/>
            <a:r>
              <a:rPr lang="tr-TR" sz="4200">
                <a:solidFill>
                  <a:srgbClr val="FFFFFF"/>
                </a:solidFill>
              </a:rPr>
              <a:t>Sözsüz İletişim ve Beden Dili</a:t>
            </a:r>
          </a:p>
        </p:txBody>
      </p:sp>
      <p:sp>
        <p:nvSpPr>
          <p:cNvPr id="3" name="2 Alt Başlık"/>
          <p:cNvSpPr>
            <a:spLocks noGrp="1"/>
          </p:cNvSpPr>
          <p:nvPr>
            <p:ph type="subTitle" idx="1"/>
          </p:nvPr>
        </p:nvSpPr>
        <p:spPr>
          <a:xfrm>
            <a:off x="3534918" y="4297556"/>
            <a:ext cx="4765476" cy="1433391"/>
          </a:xfrm>
        </p:spPr>
        <p:txBody>
          <a:bodyPr anchor="t">
            <a:normAutofit/>
          </a:bodyPr>
          <a:lstStyle/>
          <a:p>
            <a:r>
              <a:rPr lang="tr-TR" dirty="0">
                <a:solidFill>
                  <a:srgbClr val="FFFFFF"/>
                </a:solidFill>
              </a:rPr>
              <a:t>Dr. </a:t>
            </a:r>
            <a:r>
              <a:rPr lang="tr-TR" dirty="0" err="1">
                <a:solidFill>
                  <a:srgbClr val="FFFFFF"/>
                </a:solidFill>
              </a:rPr>
              <a:t>Öğr.Üyesi</a:t>
            </a:r>
            <a:r>
              <a:rPr lang="tr-TR" dirty="0">
                <a:solidFill>
                  <a:srgbClr val="FFFFFF"/>
                </a:solidFill>
              </a:rPr>
              <a:t> Ayşem YANAR</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68DA-01CA-45AC-942F-2E91A55B21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7B6DCA-C481-4EEF-83D8-270928821B3B}"/>
              </a:ext>
            </a:extLst>
          </p:cNvPr>
          <p:cNvSpPr>
            <a:spLocks noGrp="1"/>
          </p:cNvSpPr>
          <p:nvPr>
            <p:ph idx="1"/>
          </p:nvPr>
        </p:nvSpPr>
        <p:spPr/>
        <p:txBody>
          <a:bodyPr/>
          <a:lstStyle/>
          <a:p>
            <a:r>
              <a:rPr lang="tr-TR" dirty="0"/>
              <a:t>Asık suratlı insan mutsuz gergin huzursuz dertli olduğunu bildirir</a:t>
            </a:r>
            <a:endParaRPr lang="en-US" dirty="0"/>
          </a:p>
        </p:txBody>
      </p:sp>
      <p:pic>
        <p:nvPicPr>
          <p:cNvPr id="4" name="Picture 3">
            <a:extLst>
              <a:ext uri="{FF2B5EF4-FFF2-40B4-BE49-F238E27FC236}">
                <a16:creationId xmlns:a16="http://schemas.microsoft.com/office/drawing/2014/main" id="{D6D87F44-CC06-4456-9BFA-E41361E9550B}"/>
              </a:ext>
            </a:extLst>
          </p:cNvPr>
          <p:cNvPicPr>
            <a:picLocks noChangeAspect="1"/>
          </p:cNvPicPr>
          <p:nvPr/>
        </p:nvPicPr>
        <p:blipFill>
          <a:blip r:embed="rId2"/>
          <a:stretch>
            <a:fillRect/>
          </a:stretch>
        </p:blipFill>
        <p:spPr>
          <a:xfrm>
            <a:off x="1547664" y="2924944"/>
            <a:ext cx="5364088" cy="3014617"/>
          </a:xfrm>
          <a:prstGeom prst="rect">
            <a:avLst/>
          </a:prstGeom>
        </p:spPr>
      </p:pic>
    </p:spTree>
    <p:extLst>
      <p:ext uri="{BB962C8B-B14F-4D97-AF65-F5344CB8AC3E}">
        <p14:creationId xmlns:p14="http://schemas.microsoft.com/office/powerpoint/2010/main" val="399068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24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02E78-C176-4052-A944-0FB608B35039}"/>
              </a:ext>
            </a:extLst>
          </p:cNvPr>
          <p:cNvSpPr>
            <a:spLocks noGrp="1"/>
          </p:cNvSpPr>
          <p:nvPr>
            <p:ph type="title"/>
          </p:nvPr>
        </p:nvSpPr>
        <p:spPr>
          <a:xfrm>
            <a:off x="393192" y="4767072"/>
            <a:ext cx="4945641" cy="1625210"/>
          </a:xfrm>
        </p:spPr>
        <p:txBody>
          <a:bodyPr>
            <a:normAutofit/>
          </a:bodyPr>
          <a:lstStyle/>
          <a:p>
            <a:pPr algn="r"/>
            <a:endParaRPr lang="en-US">
              <a:solidFill>
                <a:srgbClr val="FFFFFF"/>
              </a:solidFill>
            </a:endParaRPr>
          </a:p>
        </p:txBody>
      </p:sp>
      <p:pic>
        <p:nvPicPr>
          <p:cNvPr id="4" name="Picture 3">
            <a:extLst>
              <a:ext uri="{FF2B5EF4-FFF2-40B4-BE49-F238E27FC236}">
                <a16:creationId xmlns:a16="http://schemas.microsoft.com/office/drawing/2014/main" id="{1B0C256B-1BB6-4E9E-8D78-897143399F24}"/>
              </a:ext>
            </a:extLst>
          </p:cNvPr>
          <p:cNvPicPr>
            <a:picLocks noChangeAspect="1"/>
          </p:cNvPicPr>
          <p:nvPr/>
        </p:nvPicPr>
        <p:blipFill rotWithShape="1">
          <a:blip r:embed="rId2"/>
          <a:srcRect l="15033" r="15048"/>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A73E67-8C23-402C-AE4F-664A6C089FFC}"/>
              </a:ext>
            </a:extLst>
          </p:cNvPr>
          <p:cNvSpPr>
            <a:spLocks noGrp="1"/>
          </p:cNvSpPr>
          <p:nvPr>
            <p:ph idx="1"/>
          </p:nvPr>
        </p:nvSpPr>
        <p:spPr>
          <a:xfrm>
            <a:off x="6021989" y="917725"/>
            <a:ext cx="2568554" cy="4852362"/>
          </a:xfrm>
        </p:spPr>
        <p:txBody>
          <a:bodyPr anchor="ctr">
            <a:normAutofit/>
          </a:bodyPr>
          <a:lstStyle/>
          <a:p>
            <a:r>
              <a:rPr lang="tr-TR">
                <a:solidFill>
                  <a:srgbClr val="FFFFFF"/>
                </a:solidFill>
              </a:rPr>
              <a:t>Çatık kaşlı insan sinirli kızgın olduğunu bildirir</a:t>
            </a:r>
            <a:endParaRPr lang="en-US">
              <a:solidFill>
                <a:srgbClr val="FFFFFF"/>
              </a:solidFill>
            </a:endParaRPr>
          </a:p>
        </p:txBody>
      </p:sp>
    </p:spTree>
    <p:extLst>
      <p:ext uri="{BB962C8B-B14F-4D97-AF65-F5344CB8AC3E}">
        <p14:creationId xmlns:p14="http://schemas.microsoft.com/office/powerpoint/2010/main" val="91438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9F200-DC33-4C4C-8896-6AED3FCBA688}"/>
              </a:ext>
            </a:extLst>
          </p:cNvPr>
          <p:cNvSpPr>
            <a:spLocks noGrp="1"/>
          </p:cNvSpPr>
          <p:nvPr>
            <p:ph type="title"/>
          </p:nvPr>
        </p:nvSpPr>
        <p:spPr>
          <a:xfrm>
            <a:off x="768096" y="585216"/>
            <a:ext cx="2834314" cy="1499616"/>
          </a:xfrm>
        </p:spPr>
        <p:txBody>
          <a:bodyPr>
            <a:normAutofit/>
          </a:bodyPr>
          <a:lstStyle/>
          <a:p>
            <a:endParaRPr lang="en-US">
              <a:solidFill>
                <a:srgbClr val="FFFFFF"/>
              </a:solidFill>
            </a:endParaRPr>
          </a:p>
        </p:txBody>
      </p:sp>
      <p:cxnSp>
        <p:nvCxnSpPr>
          <p:cNvPr id="22" name="Straight Connector 1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2F7E666-E629-4CEF-A033-520DA6888F3D}"/>
              </a:ext>
            </a:extLst>
          </p:cNvPr>
          <p:cNvPicPr>
            <a:picLocks noChangeAspect="1"/>
          </p:cNvPicPr>
          <p:nvPr/>
        </p:nvPicPr>
        <p:blipFill>
          <a:blip r:embed="rId2"/>
          <a:stretch>
            <a:fillRect/>
          </a:stretch>
        </p:blipFill>
        <p:spPr>
          <a:xfrm>
            <a:off x="4572000" y="1383030"/>
            <a:ext cx="4091940" cy="4091940"/>
          </a:xfrm>
          <a:prstGeom prst="rect">
            <a:avLst/>
          </a:prstGeom>
        </p:spPr>
      </p:pic>
      <p:graphicFrame>
        <p:nvGraphicFramePr>
          <p:cNvPr id="5" name="Content Placeholder 2">
            <a:extLst>
              <a:ext uri="{FF2B5EF4-FFF2-40B4-BE49-F238E27FC236}">
                <a16:creationId xmlns:a16="http://schemas.microsoft.com/office/drawing/2014/main" id="{648F40CC-D6CB-4FBD-BA38-850B7EF5D46B}"/>
              </a:ext>
            </a:extLst>
          </p:cNvPr>
          <p:cNvGraphicFramePr>
            <a:graphicFrameLocks noGrp="1"/>
          </p:cNvGraphicFramePr>
          <p:nvPr>
            <p:ph idx="1"/>
            <p:extLst>
              <p:ext uri="{D42A27DB-BD31-4B8C-83A1-F6EECF244321}">
                <p14:modId xmlns:p14="http://schemas.microsoft.com/office/powerpoint/2010/main" val="2051901531"/>
              </p:ext>
            </p:extLst>
          </p:nvPr>
        </p:nvGraphicFramePr>
        <p:xfrm>
          <a:off x="768096" y="476672"/>
          <a:ext cx="2843784" cy="574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7D4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62818-F63D-4ED8-8FDE-D7DDB8145897}"/>
              </a:ext>
            </a:extLst>
          </p:cNvPr>
          <p:cNvSpPr>
            <a:spLocks noGrp="1"/>
          </p:cNvSpPr>
          <p:nvPr>
            <p:ph type="title"/>
          </p:nvPr>
        </p:nvSpPr>
        <p:spPr>
          <a:xfrm>
            <a:off x="768096" y="585216"/>
            <a:ext cx="2834314" cy="1499616"/>
          </a:xfrm>
        </p:spPr>
        <p:txBody>
          <a:bodyPr>
            <a:normAutofit/>
          </a:bodyPr>
          <a:lstStyle/>
          <a:p>
            <a:endParaRPr lang="en-US">
              <a:solidFill>
                <a:srgbClr val="FFFFFF"/>
              </a:solidFill>
            </a:endParaRPr>
          </a:p>
        </p:txBody>
      </p:sp>
      <p:cxnSp>
        <p:nvCxnSpPr>
          <p:cNvPr id="20" name="Straight Connector 19">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1B9DE724-121D-4083-82D9-800609A20931}"/>
              </a:ext>
            </a:extLst>
          </p:cNvPr>
          <p:cNvSpPr>
            <a:spLocks noGrp="1"/>
          </p:cNvSpPr>
          <p:nvPr>
            <p:ph idx="1"/>
          </p:nvPr>
        </p:nvSpPr>
        <p:spPr>
          <a:xfrm>
            <a:off x="750637" y="1463040"/>
            <a:ext cx="2843784" cy="3931920"/>
          </a:xfrm>
        </p:spPr>
        <p:txBody>
          <a:bodyPr>
            <a:normAutofit/>
          </a:bodyPr>
          <a:lstStyle/>
          <a:p>
            <a:r>
              <a:rPr lang="tr-TR" sz="1900" dirty="0">
                <a:solidFill>
                  <a:srgbClr val="FFFFFF"/>
                </a:solidFill>
              </a:rPr>
              <a:t>Dokunma, canlılarda rahatlık oluşturan, sevgiyi artıran bir davranıştır</a:t>
            </a:r>
          </a:p>
          <a:p>
            <a:r>
              <a:rPr lang="tr-TR" sz="1900" dirty="0">
                <a:solidFill>
                  <a:srgbClr val="FFFFFF"/>
                </a:solidFill>
              </a:rPr>
              <a:t>Kişinin aile bireylerine ya da yakınlık hissettiği kişilere dokunması güven ve bağlılık duygusunu geliştirir</a:t>
            </a:r>
          </a:p>
          <a:p>
            <a:r>
              <a:rPr lang="tr-TR" sz="1900" dirty="0">
                <a:solidFill>
                  <a:srgbClr val="FFFFFF"/>
                </a:solidFill>
              </a:rPr>
              <a:t>Dokunulan, kucağa alınan çocukların özgüveninin daha yüksek olduğu daha sağlıklı ve mutlu oldukları kanıtlamıştır</a:t>
            </a:r>
            <a:endParaRPr lang="en-US" sz="1900" dirty="0">
              <a:solidFill>
                <a:srgbClr val="FFFFFF"/>
              </a:solidFill>
            </a:endParaRPr>
          </a:p>
        </p:txBody>
      </p:sp>
      <p:pic>
        <p:nvPicPr>
          <p:cNvPr id="5" name="Picture 4" descr="A close up of a hand&#10;&#10;Description automatically generated">
            <a:extLst>
              <a:ext uri="{FF2B5EF4-FFF2-40B4-BE49-F238E27FC236}">
                <a16:creationId xmlns:a16="http://schemas.microsoft.com/office/drawing/2014/main" id="{B4280A1F-0E6B-4A4C-97E8-9064AC71642F}"/>
              </a:ext>
            </a:extLst>
          </p:cNvPr>
          <p:cNvPicPr>
            <a:picLocks noChangeAspect="1"/>
          </p:cNvPicPr>
          <p:nvPr/>
        </p:nvPicPr>
        <p:blipFill rotWithShape="1">
          <a:blip r:embed="rId2"/>
          <a:srcRect l="27998" r="23217" b="-2"/>
          <a:stretch/>
        </p:blipFill>
        <p:spPr>
          <a:xfrm>
            <a:off x="4572000" y="640080"/>
            <a:ext cx="4091940" cy="5577840"/>
          </a:xfrm>
          <a:prstGeom prst="rect">
            <a:avLst/>
          </a:prstGeom>
        </p:spPr>
      </p:pic>
    </p:spTree>
    <p:extLst>
      <p:ext uri="{BB962C8B-B14F-4D97-AF65-F5344CB8AC3E}">
        <p14:creationId xmlns:p14="http://schemas.microsoft.com/office/powerpoint/2010/main" val="328633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1AF61-4B3D-4122-BCAB-67E9F09B4CBE}"/>
              </a:ext>
            </a:extLst>
          </p:cNvPr>
          <p:cNvSpPr>
            <a:spLocks noGrp="1"/>
          </p:cNvSpPr>
          <p:nvPr>
            <p:ph idx="1"/>
          </p:nvPr>
        </p:nvSpPr>
        <p:spPr>
          <a:xfrm>
            <a:off x="768096" y="1052736"/>
            <a:ext cx="7290055" cy="5256624"/>
          </a:xfrm>
        </p:spPr>
        <p:txBody>
          <a:bodyPr/>
          <a:lstStyle/>
          <a:p>
            <a:r>
              <a:rPr lang="tr-TR" dirty="0"/>
              <a:t>İnsanlar günlük yaşantılarının her aşamasında, aile, okul ya da iş yaşamında diğer insanlarla aynı ya da yakın ortamları paylaşırlar</a:t>
            </a:r>
          </a:p>
          <a:p>
            <a:endParaRPr lang="tr-TR" dirty="0"/>
          </a:p>
          <a:p>
            <a:endParaRPr lang="en-US" dirty="0"/>
          </a:p>
        </p:txBody>
      </p:sp>
      <p:pic>
        <p:nvPicPr>
          <p:cNvPr id="4" name="Picture 3">
            <a:extLst>
              <a:ext uri="{FF2B5EF4-FFF2-40B4-BE49-F238E27FC236}">
                <a16:creationId xmlns:a16="http://schemas.microsoft.com/office/drawing/2014/main" id="{0D9C7B7F-0766-4A6E-89ED-40B3286AFE71}"/>
              </a:ext>
            </a:extLst>
          </p:cNvPr>
          <p:cNvPicPr>
            <a:picLocks noChangeAspect="1"/>
          </p:cNvPicPr>
          <p:nvPr/>
        </p:nvPicPr>
        <p:blipFill>
          <a:blip r:embed="rId2"/>
          <a:stretch>
            <a:fillRect/>
          </a:stretch>
        </p:blipFill>
        <p:spPr>
          <a:xfrm>
            <a:off x="1115898" y="1988840"/>
            <a:ext cx="7152394" cy="3973552"/>
          </a:xfrm>
          <a:prstGeom prst="rect">
            <a:avLst/>
          </a:prstGeom>
        </p:spPr>
      </p:pic>
    </p:spTree>
    <p:extLst>
      <p:ext uri="{BB962C8B-B14F-4D97-AF65-F5344CB8AC3E}">
        <p14:creationId xmlns:p14="http://schemas.microsoft.com/office/powerpoint/2010/main" val="63783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C4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04D40-6242-40D3-8F9D-C45000665BEF}"/>
              </a:ext>
            </a:extLst>
          </p:cNvPr>
          <p:cNvSpPr>
            <a:spLocks noGrp="1"/>
          </p:cNvSpPr>
          <p:nvPr>
            <p:ph type="title"/>
          </p:nvPr>
        </p:nvSpPr>
        <p:spPr>
          <a:xfrm>
            <a:off x="768096" y="585216"/>
            <a:ext cx="2834314" cy="1499616"/>
          </a:xfrm>
        </p:spPr>
        <p:txBody>
          <a:bodyPr>
            <a:normAutofit/>
          </a:bodyPr>
          <a:lstStyle/>
          <a:p>
            <a:r>
              <a:rPr lang="tr-TR">
                <a:solidFill>
                  <a:srgbClr val="FFFFFF"/>
                </a:solidFill>
              </a:rPr>
              <a:t>Yaş ile ilgili beden dili</a:t>
            </a:r>
            <a:endParaRPr lang="en-US">
              <a:solidFill>
                <a:srgbClr val="FFFFFF"/>
              </a:solidFill>
            </a:endParaRPr>
          </a:p>
        </p:txBody>
      </p:sp>
      <p:cxnSp>
        <p:nvCxnSpPr>
          <p:cNvPr id="11" name="Straight Connector 10">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7578A1-9594-4B9F-BA72-223B21FD77E2}"/>
              </a:ext>
            </a:extLst>
          </p:cNvPr>
          <p:cNvSpPr>
            <a:spLocks noGrp="1"/>
          </p:cNvSpPr>
          <p:nvPr>
            <p:ph idx="1"/>
          </p:nvPr>
        </p:nvSpPr>
        <p:spPr>
          <a:xfrm>
            <a:off x="768096" y="2286000"/>
            <a:ext cx="2843784" cy="3931920"/>
          </a:xfrm>
        </p:spPr>
        <p:txBody>
          <a:bodyPr>
            <a:normAutofit/>
          </a:bodyPr>
          <a:lstStyle/>
          <a:p>
            <a:r>
              <a:rPr lang="tr-TR" sz="1700">
                <a:solidFill>
                  <a:srgbClr val="FFFFFF"/>
                </a:solidFill>
              </a:rPr>
              <a:t>Çocukluk sürecinde beden dili çok kullanılır</a:t>
            </a:r>
          </a:p>
          <a:p>
            <a:r>
              <a:rPr lang="tr-TR" sz="1700">
                <a:solidFill>
                  <a:srgbClr val="FFFFFF"/>
                </a:solidFill>
              </a:rPr>
              <a:t>Bir olayı anlatırken onu yeniden yaşıyormuş gibi heycanlanır korkar ya da mutluluk belirtisi gösterirler</a:t>
            </a:r>
          </a:p>
          <a:p>
            <a:r>
              <a:rPr lang="tr-TR" sz="1700">
                <a:solidFill>
                  <a:srgbClr val="FFFFFF"/>
                </a:solidFill>
              </a:rPr>
              <a:t>Çocuk yaşlarda görülen bedensel tepkileri içgüdüsel beden dili olarak değerlendirilir </a:t>
            </a:r>
          </a:p>
          <a:p>
            <a:r>
              <a:rPr lang="tr-TR" sz="1700">
                <a:solidFill>
                  <a:srgbClr val="FFFFFF"/>
                </a:solidFill>
              </a:rPr>
              <a:t>Yaş ilerledikçe bedensel iletiler azalır yerini sözel ifadelere bırakır </a:t>
            </a:r>
          </a:p>
          <a:p>
            <a:endParaRPr lang="tr-TR" sz="1700">
              <a:solidFill>
                <a:srgbClr val="FFFFFF"/>
              </a:solidFill>
            </a:endParaRPr>
          </a:p>
          <a:p>
            <a:endParaRPr lang="en-US" sz="1700">
              <a:solidFill>
                <a:srgbClr val="FFFFFF"/>
              </a:solidFill>
            </a:endParaRPr>
          </a:p>
        </p:txBody>
      </p:sp>
      <p:pic>
        <p:nvPicPr>
          <p:cNvPr id="4" name="Picture 3" descr="A close up of a baby&#10;&#10;Description automatically generated">
            <a:extLst>
              <a:ext uri="{FF2B5EF4-FFF2-40B4-BE49-F238E27FC236}">
                <a16:creationId xmlns:a16="http://schemas.microsoft.com/office/drawing/2014/main" id="{AE610A99-2D11-454F-B74E-89EC50D31542}"/>
              </a:ext>
            </a:extLst>
          </p:cNvPr>
          <p:cNvPicPr>
            <a:picLocks noChangeAspect="1"/>
          </p:cNvPicPr>
          <p:nvPr/>
        </p:nvPicPr>
        <p:blipFill rotWithShape="1">
          <a:blip r:embed="rId2"/>
          <a:srcRect l="36032" r="10782"/>
          <a:stretch/>
        </p:blipFill>
        <p:spPr>
          <a:xfrm>
            <a:off x="4572000" y="640080"/>
            <a:ext cx="4091940" cy="5577840"/>
          </a:xfrm>
          <a:prstGeom prst="rect">
            <a:avLst/>
          </a:prstGeom>
        </p:spPr>
      </p:pic>
    </p:spTree>
    <p:extLst>
      <p:ext uri="{BB962C8B-B14F-4D97-AF65-F5344CB8AC3E}">
        <p14:creationId xmlns:p14="http://schemas.microsoft.com/office/powerpoint/2010/main" val="2415222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04EF-F5F3-4C99-8871-F01E2BBA73BD}"/>
              </a:ext>
            </a:extLst>
          </p:cNvPr>
          <p:cNvSpPr>
            <a:spLocks noGrp="1"/>
          </p:cNvSpPr>
          <p:nvPr>
            <p:ph type="title"/>
          </p:nvPr>
        </p:nvSpPr>
        <p:spPr>
          <a:xfrm>
            <a:off x="768096" y="585216"/>
            <a:ext cx="3323844" cy="1499616"/>
          </a:xfrm>
        </p:spPr>
        <p:txBody>
          <a:bodyPr>
            <a:normAutofit/>
          </a:bodyPr>
          <a:lstStyle/>
          <a:p>
            <a:r>
              <a:rPr lang="tr-TR" sz="4100"/>
              <a:t>Cinsiyet ile ilgili beden dili</a:t>
            </a:r>
            <a:endParaRPr lang="en-US" sz="4100"/>
          </a:p>
        </p:txBody>
      </p:sp>
      <p:sp>
        <p:nvSpPr>
          <p:cNvPr id="3" name="Content Placeholder 2">
            <a:extLst>
              <a:ext uri="{FF2B5EF4-FFF2-40B4-BE49-F238E27FC236}">
                <a16:creationId xmlns:a16="http://schemas.microsoft.com/office/drawing/2014/main" id="{949E97C8-9116-4783-80F7-0AB33F956852}"/>
              </a:ext>
            </a:extLst>
          </p:cNvPr>
          <p:cNvSpPr>
            <a:spLocks noGrp="1"/>
          </p:cNvSpPr>
          <p:nvPr>
            <p:ph idx="1"/>
          </p:nvPr>
        </p:nvSpPr>
        <p:spPr>
          <a:xfrm>
            <a:off x="768096" y="2286000"/>
            <a:ext cx="3322211" cy="3931920"/>
          </a:xfrm>
        </p:spPr>
        <p:txBody>
          <a:bodyPr>
            <a:noAutofit/>
          </a:bodyPr>
          <a:lstStyle/>
          <a:p>
            <a:r>
              <a:rPr lang="tr-TR" sz="1800" dirty="0"/>
              <a:t>Bedensel ve fiziksel farklılıklar kendilerine özgü hareketleri oluşturur</a:t>
            </a:r>
          </a:p>
          <a:p>
            <a:r>
              <a:rPr lang="tr-TR" sz="1800" dirty="0"/>
              <a:t>Kadınlar saçlarıyla erkekler kravat ceket kolu kalem gibi aksesuarlarla çok sık oynar. Kadının saçını arkaya atması ilgiye gereksinimi olduğu anlamını taşır</a:t>
            </a:r>
          </a:p>
          <a:p>
            <a:r>
              <a:rPr lang="tr-TR" sz="1800" dirty="0"/>
              <a:t>Cinsiyet farklılığında farklı oturuş şekilleri vardır</a:t>
            </a:r>
          </a:p>
          <a:p>
            <a:r>
              <a:rPr lang="tr-TR" sz="1800" dirty="0"/>
              <a:t>Hatta hanım hanımcık oturmak…</a:t>
            </a:r>
          </a:p>
          <a:p>
            <a:r>
              <a:rPr lang="tr-TR" sz="1800" dirty="0"/>
              <a:t>Ağa gibi oturmak…</a:t>
            </a:r>
            <a:endParaRPr lang="en-US" sz="1800" dirty="0"/>
          </a:p>
        </p:txBody>
      </p:sp>
      <p:pic>
        <p:nvPicPr>
          <p:cNvPr id="4" name="Picture 3">
            <a:extLst>
              <a:ext uri="{FF2B5EF4-FFF2-40B4-BE49-F238E27FC236}">
                <a16:creationId xmlns:a16="http://schemas.microsoft.com/office/drawing/2014/main" id="{73CE5A8E-EB7E-4C2E-9897-1C8FF96828B4}"/>
              </a:ext>
            </a:extLst>
          </p:cNvPr>
          <p:cNvPicPr>
            <a:picLocks noChangeAspect="1"/>
          </p:cNvPicPr>
          <p:nvPr/>
        </p:nvPicPr>
        <p:blipFill>
          <a:blip r:embed="rId2"/>
          <a:stretch>
            <a:fillRect/>
          </a:stretch>
        </p:blipFill>
        <p:spPr>
          <a:xfrm>
            <a:off x="4572000" y="2063315"/>
            <a:ext cx="4091940" cy="2731369"/>
          </a:xfrm>
          <a:prstGeom prst="rect">
            <a:avLst/>
          </a:prstGeom>
        </p:spPr>
      </p:pic>
    </p:spTree>
    <p:extLst>
      <p:ext uri="{BB962C8B-B14F-4D97-AF65-F5344CB8AC3E}">
        <p14:creationId xmlns:p14="http://schemas.microsoft.com/office/powerpoint/2010/main" val="346070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3A5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22F17-E6A4-40E8-B2AD-5D1CF4E5BDE2}"/>
              </a:ext>
            </a:extLst>
          </p:cNvPr>
          <p:cNvSpPr>
            <a:spLocks noGrp="1"/>
          </p:cNvSpPr>
          <p:nvPr>
            <p:ph type="title"/>
          </p:nvPr>
        </p:nvSpPr>
        <p:spPr>
          <a:xfrm>
            <a:off x="393192" y="4767072"/>
            <a:ext cx="4945641" cy="1625210"/>
          </a:xfrm>
        </p:spPr>
        <p:txBody>
          <a:bodyPr>
            <a:normAutofit/>
          </a:bodyPr>
          <a:lstStyle/>
          <a:p>
            <a:pPr algn="r"/>
            <a:r>
              <a:rPr lang="tr-TR" sz="4100">
                <a:solidFill>
                  <a:srgbClr val="FFFFFF"/>
                </a:solidFill>
              </a:rPr>
              <a:t>Toplumlar kültürler ile ilgili beden dili iletileri</a:t>
            </a:r>
            <a:endParaRPr lang="en-US" sz="4100">
              <a:solidFill>
                <a:srgbClr val="FFFFFF"/>
              </a:solidFill>
            </a:endParaRPr>
          </a:p>
        </p:txBody>
      </p:sp>
      <p:pic>
        <p:nvPicPr>
          <p:cNvPr id="4" name="Picture 3" descr="A picture containing shirt&#10;&#10;Description automatically generated">
            <a:extLst>
              <a:ext uri="{FF2B5EF4-FFF2-40B4-BE49-F238E27FC236}">
                <a16:creationId xmlns:a16="http://schemas.microsoft.com/office/drawing/2014/main" id="{62593820-9856-4CD6-819F-7225EFE94FED}"/>
              </a:ext>
            </a:extLst>
          </p:cNvPr>
          <p:cNvPicPr>
            <a:picLocks noChangeAspect="1"/>
          </p:cNvPicPr>
          <p:nvPr/>
        </p:nvPicPr>
        <p:blipFill rotWithShape="1">
          <a:blip r:embed="rId2"/>
          <a:srcRect l="19156" r="16402"/>
          <a:stretch/>
        </p:blipFill>
        <p:spPr>
          <a:xfrm>
            <a:off x="245660" y="321733"/>
            <a:ext cx="5293729"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9565B1-5ABF-4626-AD57-C534DDC5CB7A}"/>
              </a:ext>
            </a:extLst>
          </p:cNvPr>
          <p:cNvSpPr>
            <a:spLocks noGrp="1"/>
          </p:cNvSpPr>
          <p:nvPr>
            <p:ph idx="1"/>
          </p:nvPr>
        </p:nvSpPr>
        <p:spPr>
          <a:xfrm>
            <a:off x="6021989" y="917725"/>
            <a:ext cx="2568554" cy="4852362"/>
          </a:xfrm>
        </p:spPr>
        <p:txBody>
          <a:bodyPr anchor="ctr">
            <a:normAutofit/>
          </a:bodyPr>
          <a:lstStyle/>
          <a:p>
            <a:r>
              <a:rPr lang="tr-TR">
                <a:solidFill>
                  <a:srgbClr val="FFFFFF"/>
                </a:solidFill>
              </a:rPr>
              <a:t>Toplumların yaşam tarzı alışkanlıkları inanç ve iklimlerde görülen farklılıklar beden diline yansır. Toplumlar arasında temel duyguları yansıtan çok sayıda benzer bedensel mesajlar vardır</a:t>
            </a:r>
            <a:endParaRPr lang="en-US">
              <a:solidFill>
                <a:srgbClr val="FFFFFF"/>
              </a:solidFill>
            </a:endParaRPr>
          </a:p>
        </p:txBody>
      </p:sp>
    </p:spTree>
    <p:extLst>
      <p:ext uri="{BB962C8B-B14F-4D97-AF65-F5344CB8AC3E}">
        <p14:creationId xmlns:p14="http://schemas.microsoft.com/office/powerpoint/2010/main" val="422538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121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25465A6-EA5C-4011-8778-ABFF886CE868}"/>
              </a:ext>
            </a:extLst>
          </p:cNvPr>
          <p:cNvSpPr>
            <a:spLocks noGrp="1"/>
          </p:cNvSpPr>
          <p:nvPr>
            <p:ph type="title"/>
          </p:nvPr>
        </p:nvSpPr>
        <p:spPr>
          <a:xfrm>
            <a:off x="768096" y="585216"/>
            <a:ext cx="4505270" cy="1499616"/>
          </a:xfrm>
        </p:spPr>
        <p:txBody>
          <a:bodyPr>
            <a:normAutofit/>
          </a:bodyPr>
          <a:lstStyle/>
          <a:p>
            <a:endParaRPr lang="en-US">
              <a:solidFill>
                <a:srgbClr val="FFFFFF"/>
              </a:solidFill>
            </a:endParaRPr>
          </a:p>
        </p:txBody>
      </p:sp>
      <p:cxnSp>
        <p:nvCxnSpPr>
          <p:cNvPr id="14" name="Straight Connector 1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Content Placeholder 5">
            <a:extLst>
              <a:ext uri="{FF2B5EF4-FFF2-40B4-BE49-F238E27FC236}">
                <a16:creationId xmlns:a16="http://schemas.microsoft.com/office/drawing/2014/main" id="{D675BA0F-E10B-41A0-8C46-FA824F9B1A3D}"/>
              </a:ext>
            </a:extLst>
          </p:cNvPr>
          <p:cNvPicPr>
            <a:picLocks noGrp="1" noChangeAspect="1"/>
          </p:cNvPicPr>
          <p:nvPr>
            <p:ph idx="1"/>
          </p:nvPr>
        </p:nvPicPr>
        <p:blipFill>
          <a:blip r:embed="rId2"/>
          <a:stretch>
            <a:fillRect/>
          </a:stretch>
        </p:blipFill>
        <p:spPr>
          <a:xfrm>
            <a:off x="280006" y="332656"/>
            <a:ext cx="5112020" cy="2885817"/>
          </a:xfrm>
          <a:prstGeom prst="rect">
            <a:avLst/>
          </a:prstGeom>
        </p:spPr>
      </p:pic>
      <p:pic>
        <p:nvPicPr>
          <p:cNvPr id="4" name="Content Placeholder 3">
            <a:extLst>
              <a:ext uri="{FF2B5EF4-FFF2-40B4-BE49-F238E27FC236}">
                <a16:creationId xmlns:a16="http://schemas.microsoft.com/office/drawing/2014/main" id="{530782C1-2FF2-416E-BF53-A4A5040716E3}"/>
              </a:ext>
            </a:extLst>
          </p:cNvPr>
          <p:cNvPicPr>
            <a:picLocks noChangeAspect="1"/>
          </p:cNvPicPr>
          <p:nvPr/>
        </p:nvPicPr>
        <p:blipFill rotWithShape="1">
          <a:blip r:embed="rId3"/>
          <a:srcRect r="6" b="1466"/>
          <a:stretch/>
        </p:blipFill>
        <p:spPr>
          <a:xfrm>
            <a:off x="5664199" y="10"/>
            <a:ext cx="3479801" cy="3428990"/>
          </a:xfrm>
          <a:prstGeom prst="rect">
            <a:avLst/>
          </a:prstGeom>
        </p:spPr>
      </p:pic>
      <p:pic>
        <p:nvPicPr>
          <p:cNvPr id="5" name="Picture 4">
            <a:extLst>
              <a:ext uri="{FF2B5EF4-FFF2-40B4-BE49-F238E27FC236}">
                <a16:creationId xmlns:a16="http://schemas.microsoft.com/office/drawing/2014/main" id="{7B9E2C7B-D30D-4FE4-A970-F3D727826898}"/>
              </a:ext>
            </a:extLst>
          </p:cNvPr>
          <p:cNvPicPr>
            <a:picLocks noChangeAspect="1"/>
          </p:cNvPicPr>
          <p:nvPr/>
        </p:nvPicPr>
        <p:blipFill rotWithShape="1">
          <a:blip r:embed="rId4"/>
          <a:srcRect l="12265" r="21266" b="2"/>
          <a:stretch/>
        </p:blipFill>
        <p:spPr>
          <a:xfrm>
            <a:off x="5664199" y="3429000"/>
            <a:ext cx="3479801" cy="3429000"/>
          </a:xfrm>
          <a:prstGeom prst="rect">
            <a:avLst/>
          </a:prstGeom>
        </p:spPr>
      </p:pic>
      <p:pic>
        <p:nvPicPr>
          <p:cNvPr id="7" name="Picture 6">
            <a:extLst>
              <a:ext uri="{FF2B5EF4-FFF2-40B4-BE49-F238E27FC236}">
                <a16:creationId xmlns:a16="http://schemas.microsoft.com/office/drawing/2014/main" id="{2BE36E1D-0E8E-41B2-B804-3604C846B593}"/>
              </a:ext>
            </a:extLst>
          </p:cNvPr>
          <p:cNvPicPr>
            <a:picLocks noChangeAspect="1"/>
          </p:cNvPicPr>
          <p:nvPr/>
        </p:nvPicPr>
        <p:blipFill>
          <a:blip r:embed="rId5"/>
          <a:stretch>
            <a:fillRect/>
          </a:stretch>
        </p:blipFill>
        <p:spPr>
          <a:xfrm>
            <a:off x="280006" y="3698191"/>
            <a:ext cx="5112020" cy="2753981"/>
          </a:xfrm>
          <a:prstGeom prst="rect">
            <a:avLst/>
          </a:prstGeom>
        </p:spPr>
      </p:pic>
    </p:spTree>
    <p:extLst>
      <p:ext uri="{BB962C8B-B14F-4D97-AF65-F5344CB8AC3E}">
        <p14:creationId xmlns:p14="http://schemas.microsoft.com/office/powerpoint/2010/main" val="144788402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9B35D-9276-45A5-88C3-845906D7ED5D}"/>
              </a:ext>
            </a:extLst>
          </p:cNvPr>
          <p:cNvSpPr>
            <a:spLocks noGrp="1"/>
          </p:cNvSpPr>
          <p:nvPr>
            <p:ph type="title"/>
          </p:nvPr>
        </p:nvSpPr>
        <p:spPr>
          <a:xfrm>
            <a:off x="482601" y="643467"/>
            <a:ext cx="2561709" cy="5571066"/>
          </a:xfrm>
        </p:spPr>
        <p:txBody>
          <a:bodyPr>
            <a:normAutofit/>
          </a:bodyPr>
          <a:lstStyle/>
          <a:p>
            <a:r>
              <a:rPr lang="tr-TR">
                <a:solidFill>
                  <a:srgbClr val="FFFFFF"/>
                </a:solidFill>
              </a:rPr>
              <a:t>Bedenimiz ne söyler?</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E782ED26-1926-4C66-83AE-19BF7B6378C9}"/>
              </a:ext>
            </a:extLst>
          </p:cNvPr>
          <p:cNvGraphicFramePr>
            <a:graphicFrameLocks noGrp="1"/>
          </p:cNvGraphicFramePr>
          <p:nvPr>
            <p:ph idx="1"/>
            <p:extLst>
              <p:ext uri="{D42A27DB-BD31-4B8C-83A1-F6EECF244321}">
                <p14:modId xmlns:p14="http://schemas.microsoft.com/office/powerpoint/2010/main" val="959172109"/>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17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2834314" cy="1499616"/>
          </a:xfrm>
        </p:spPr>
        <p:txBody>
          <a:bodyPr>
            <a:normAutofit/>
          </a:bodyPr>
          <a:lstStyle/>
          <a:p>
            <a:r>
              <a:rPr lang="tr-TR" sz="2800">
                <a:solidFill>
                  <a:srgbClr val="FFFFFF"/>
                </a:solidFill>
              </a:rPr>
              <a:t>Sözsüz iletişim ve beden dilinin etkili kullanımı</a:t>
            </a:r>
            <a:br>
              <a:rPr lang="tr-TR" sz="2800">
                <a:solidFill>
                  <a:srgbClr val="FFFFFF"/>
                </a:solidFill>
              </a:rPr>
            </a:br>
            <a:endParaRPr lang="tr-TR" sz="2800">
              <a:solidFill>
                <a:srgbClr val="FFFFFF"/>
              </a:solidFill>
            </a:endParaRPr>
          </a:p>
        </p:txBody>
      </p:sp>
      <p:cxnSp>
        <p:nvCxnSpPr>
          <p:cNvPr id="12" name="Straight Connector 11">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2843784" cy="3931920"/>
          </a:xfrm>
        </p:spPr>
        <p:txBody>
          <a:bodyPr>
            <a:normAutofit/>
          </a:bodyPr>
          <a:lstStyle/>
          <a:p>
            <a:pPr>
              <a:buNone/>
            </a:pPr>
            <a:endParaRPr lang="tr-TR" dirty="0">
              <a:solidFill>
                <a:srgbClr val="FFFFFF"/>
              </a:solidFill>
            </a:endParaRPr>
          </a:p>
          <a:p>
            <a:pPr>
              <a:buNone/>
            </a:pPr>
            <a:r>
              <a:rPr lang="tr-TR" dirty="0">
                <a:solidFill>
                  <a:srgbClr val="FFFFFF"/>
                </a:solidFill>
              </a:rPr>
              <a:t>Duygu ve düşüncelerin sözlü, sözsüz ya da yazılı bir anlatımla diğer insanlara ulaşmasını sağlayan her türlü simgeye mesaj denilmektedir</a:t>
            </a:r>
          </a:p>
          <a:p>
            <a:pPr>
              <a:buNone/>
            </a:pPr>
            <a:endParaRPr lang="tr-TR" dirty="0">
              <a:solidFill>
                <a:srgbClr val="FFFFFF"/>
              </a:solidFill>
            </a:endParaRPr>
          </a:p>
        </p:txBody>
      </p:sp>
      <p:pic>
        <p:nvPicPr>
          <p:cNvPr id="7" name="Graphic 6" descr="Chat Bubble">
            <a:extLst>
              <a:ext uri="{FF2B5EF4-FFF2-40B4-BE49-F238E27FC236}">
                <a16:creationId xmlns:a16="http://schemas.microsoft.com/office/drawing/2014/main" id="{7B9DB424-4A93-4755-B60C-E07CC599E2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1383030"/>
            <a:ext cx="4091940" cy="4091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097404" y="643467"/>
            <a:ext cx="2604756" cy="5571066"/>
          </a:xfrm>
        </p:spPr>
        <p:txBody>
          <a:bodyPr>
            <a:normAutofit/>
          </a:bodyPr>
          <a:lstStyle/>
          <a:p>
            <a:endParaRPr lang="tr-TR"/>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2 İçerik Yer Tutucusu">
            <a:extLst>
              <a:ext uri="{FF2B5EF4-FFF2-40B4-BE49-F238E27FC236}">
                <a16:creationId xmlns:a16="http://schemas.microsoft.com/office/drawing/2014/main" id="{51150049-8B11-4D3C-B25A-8246C1E4AAC3}"/>
              </a:ext>
            </a:extLst>
          </p:cNvPr>
          <p:cNvGraphicFramePr>
            <a:graphicFrameLocks noGrp="1"/>
          </p:cNvGraphicFramePr>
          <p:nvPr>
            <p:ph idx="1"/>
            <p:extLst>
              <p:ext uri="{D42A27DB-BD31-4B8C-83A1-F6EECF244321}">
                <p14:modId xmlns:p14="http://schemas.microsoft.com/office/powerpoint/2010/main" val="2245213130"/>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B6C8B6-DF9E-4B84-B409-38BF1205BC3B}"/>
              </a:ext>
            </a:extLst>
          </p:cNvPr>
          <p:cNvSpPr>
            <a:spLocks noGrp="1"/>
          </p:cNvSpPr>
          <p:nvPr>
            <p:ph type="title"/>
          </p:nvPr>
        </p:nvSpPr>
        <p:spPr>
          <a:xfrm>
            <a:off x="482601" y="643467"/>
            <a:ext cx="2561709" cy="5571066"/>
          </a:xfrm>
        </p:spPr>
        <p:txBody>
          <a:bodyPr>
            <a:normAutofit/>
          </a:bodyPr>
          <a:lstStyle/>
          <a:p>
            <a:r>
              <a:rPr lang="tr-TR">
                <a:solidFill>
                  <a:srgbClr val="FFFFFF"/>
                </a:solidFill>
              </a:rPr>
              <a:t>Olumlu izlenim !</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F80E0631-A169-4CAD-AF38-87FF40018AC4}"/>
              </a:ext>
            </a:extLst>
          </p:cNvPr>
          <p:cNvGraphicFramePr>
            <a:graphicFrameLocks noGrp="1"/>
          </p:cNvGraphicFramePr>
          <p:nvPr>
            <p:ph idx="1"/>
            <p:extLst>
              <p:ext uri="{D42A27DB-BD31-4B8C-83A1-F6EECF244321}">
                <p14:modId xmlns:p14="http://schemas.microsoft.com/office/powerpoint/2010/main" val="3989050483"/>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362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BEE4C78-E7A8-43E0-9EE4-A34FF4D7F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BB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94E5A9-6208-43D4-B69C-D0968CDB5F63}"/>
              </a:ext>
            </a:extLst>
          </p:cNvPr>
          <p:cNvPicPr>
            <a:picLocks noChangeAspect="1"/>
          </p:cNvPicPr>
          <p:nvPr/>
        </p:nvPicPr>
        <p:blipFill rotWithShape="1">
          <a:blip r:embed="rId2"/>
          <a:srcRect l="6777" r="-2" b="-2"/>
          <a:stretch/>
        </p:blipFill>
        <p:spPr>
          <a:xfrm>
            <a:off x="482600" y="643467"/>
            <a:ext cx="8178799" cy="5571066"/>
          </a:xfrm>
          <a:prstGeom prst="rect">
            <a:avLst/>
          </a:prstGeom>
        </p:spPr>
      </p:pic>
      <p:sp>
        <p:nvSpPr>
          <p:cNvPr id="39" name="Rectangle 38">
            <a:extLst>
              <a:ext uri="{FF2B5EF4-FFF2-40B4-BE49-F238E27FC236}">
                <a16:creationId xmlns:a16="http://schemas.microsoft.com/office/drawing/2014/main" id="{FF431D5F-69CA-49D3-9F7E-5B0001226F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54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0233B2-7BDF-46B0-99FC-3FF853802D77}"/>
              </a:ext>
            </a:extLst>
          </p:cNvPr>
          <p:cNvSpPr>
            <a:spLocks noGrp="1"/>
          </p:cNvSpPr>
          <p:nvPr>
            <p:ph type="title"/>
          </p:nvPr>
        </p:nvSpPr>
        <p:spPr>
          <a:xfrm>
            <a:off x="6097404" y="643467"/>
            <a:ext cx="2604756" cy="5571066"/>
          </a:xfrm>
        </p:spPr>
        <p:txBody>
          <a:bodyPr>
            <a:normAutofit/>
          </a:bodyPr>
          <a:lstStyle/>
          <a:p>
            <a:r>
              <a:rPr lang="tr-TR" dirty="0"/>
              <a:t>Sözlü iletişim</a:t>
            </a:r>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DAEAD76-A642-4BB7-896E-A1F3C43161F6}"/>
              </a:ext>
            </a:extLst>
          </p:cNvPr>
          <p:cNvGraphicFramePr>
            <a:graphicFrameLocks noGrp="1"/>
          </p:cNvGraphicFramePr>
          <p:nvPr>
            <p:ph idx="1"/>
            <p:extLst>
              <p:ext uri="{D42A27DB-BD31-4B8C-83A1-F6EECF244321}">
                <p14:modId xmlns:p14="http://schemas.microsoft.com/office/powerpoint/2010/main" val="1122441466"/>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07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C628-C2E5-4B10-AD56-FF76630B44BE}"/>
              </a:ext>
            </a:extLst>
          </p:cNvPr>
          <p:cNvSpPr>
            <a:spLocks noGrp="1"/>
          </p:cNvSpPr>
          <p:nvPr>
            <p:ph type="title"/>
          </p:nvPr>
        </p:nvSpPr>
        <p:spPr/>
        <p:txBody>
          <a:bodyPr/>
          <a:lstStyle/>
          <a:p>
            <a:r>
              <a:rPr lang="tr-TR" dirty="0"/>
              <a:t>John Berger Görme Biçimleri</a:t>
            </a:r>
            <a:endParaRPr lang="en-US" dirty="0"/>
          </a:p>
        </p:txBody>
      </p:sp>
      <p:pic>
        <p:nvPicPr>
          <p:cNvPr id="5" name="Content Placeholder 4" descr="A picture containing object, clock, photo, different&#10;&#10;Description automatically generated">
            <a:extLst>
              <a:ext uri="{FF2B5EF4-FFF2-40B4-BE49-F238E27FC236}">
                <a16:creationId xmlns:a16="http://schemas.microsoft.com/office/drawing/2014/main" id="{255A0616-7380-4941-8CCB-39BD8019CE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193012"/>
            <a:ext cx="2962812" cy="4051498"/>
          </a:xfrm>
        </p:spPr>
      </p:pic>
      <p:pic>
        <p:nvPicPr>
          <p:cNvPr id="7" name="Picture 6" descr="A picture containing object, clock, photo, different&#10;&#10;Description automatically generated">
            <a:extLst>
              <a:ext uri="{FF2B5EF4-FFF2-40B4-BE49-F238E27FC236}">
                <a16:creationId xmlns:a16="http://schemas.microsoft.com/office/drawing/2014/main" id="{F6AA7FD0-9D7A-4E04-86AA-68EB6177E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301" y="2217453"/>
            <a:ext cx="3072044" cy="4027058"/>
          </a:xfrm>
          <a:prstGeom prst="rect">
            <a:avLst/>
          </a:prstGeom>
        </p:spPr>
      </p:pic>
      <p:pic>
        <p:nvPicPr>
          <p:cNvPr id="9" name="Picture 8" descr="A picture containing object, clock, photo, different&#10;&#10;Description automatically generated">
            <a:extLst>
              <a:ext uri="{FF2B5EF4-FFF2-40B4-BE49-F238E27FC236}">
                <a16:creationId xmlns:a16="http://schemas.microsoft.com/office/drawing/2014/main" id="{8850F8C0-8C19-421C-93BA-B537A0991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947" y="2217452"/>
            <a:ext cx="2862892" cy="3914861"/>
          </a:xfrm>
          <a:prstGeom prst="rect">
            <a:avLst/>
          </a:prstGeom>
        </p:spPr>
      </p:pic>
    </p:spTree>
    <p:extLst>
      <p:ext uri="{BB962C8B-B14F-4D97-AF65-F5344CB8AC3E}">
        <p14:creationId xmlns:p14="http://schemas.microsoft.com/office/powerpoint/2010/main" val="175618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BEFD3-5EC3-4208-A5C6-54037B0177E3}"/>
              </a:ext>
            </a:extLst>
          </p:cNvPr>
          <p:cNvSpPr>
            <a:spLocks noGrp="1"/>
          </p:cNvSpPr>
          <p:nvPr>
            <p:ph type="title"/>
          </p:nvPr>
        </p:nvSpPr>
        <p:spPr>
          <a:xfrm>
            <a:off x="482601" y="643467"/>
            <a:ext cx="2561709" cy="5571066"/>
          </a:xfrm>
        </p:spPr>
        <p:txBody>
          <a:bodyPr>
            <a:normAutofit/>
          </a:bodyPr>
          <a:lstStyle/>
          <a:p>
            <a:r>
              <a:rPr lang="tr-TR">
                <a:solidFill>
                  <a:srgbClr val="FFFFFF"/>
                </a:solidFill>
              </a:rPr>
              <a:t>İletişimde ilk izlenim</a:t>
            </a:r>
            <a:endParaRPr lang="en-US">
              <a:solidFill>
                <a:srgbClr val="FFFFFF"/>
              </a:solidFill>
            </a:endParaRPr>
          </a:p>
        </p:txBody>
      </p:sp>
      <p:graphicFrame>
        <p:nvGraphicFramePr>
          <p:cNvPr id="15" name="Content Placeholder 2">
            <a:extLst>
              <a:ext uri="{FF2B5EF4-FFF2-40B4-BE49-F238E27FC236}">
                <a16:creationId xmlns:a16="http://schemas.microsoft.com/office/drawing/2014/main" id="{1DC3B745-8AC0-4E74-865B-CE69CDE2444E}"/>
              </a:ext>
            </a:extLst>
          </p:cNvPr>
          <p:cNvGraphicFramePr>
            <a:graphicFrameLocks noGrp="1"/>
          </p:cNvGraphicFramePr>
          <p:nvPr>
            <p:ph idx="1"/>
            <p:extLst>
              <p:ext uri="{D42A27DB-BD31-4B8C-83A1-F6EECF244321}">
                <p14:modId xmlns:p14="http://schemas.microsoft.com/office/powerpoint/2010/main" val="1017606077"/>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139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D462-6F21-4B3A-945C-90A17BFEF37E}"/>
              </a:ext>
            </a:extLst>
          </p:cNvPr>
          <p:cNvSpPr>
            <a:spLocks noGrp="1"/>
          </p:cNvSpPr>
          <p:nvPr>
            <p:ph type="title"/>
          </p:nvPr>
        </p:nvSpPr>
        <p:spPr>
          <a:xfrm>
            <a:off x="768096" y="585216"/>
            <a:ext cx="4550113" cy="1499616"/>
          </a:xfrm>
        </p:spPr>
        <p:txBody>
          <a:bodyPr>
            <a:normAutofit/>
          </a:bodyPr>
          <a:lstStyle/>
          <a:p>
            <a:endParaRPr lang="en-US" dirty="0"/>
          </a:p>
        </p:txBody>
      </p:sp>
      <p:pic>
        <p:nvPicPr>
          <p:cNvPr id="4" name="Picture 3">
            <a:extLst>
              <a:ext uri="{FF2B5EF4-FFF2-40B4-BE49-F238E27FC236}">
                <a16:creationId xmlns:a16="http://schemas.microsoft.com/office/drawing/2014/main" id="{EBDDC5AA-5909-46AF-8115-6AA3C1E50568}"/>
              </a:ext>
            </a:extLst>
          </p:cNvPr>
          <p:cNvPicPr>
            <a:picLocks noChangeAspect="1"/>
          </p:cNvPicPr>
          <p:nvPr/>
        </p:nvPicPr>
        <p:blipFill rotWithShape="1">
          <a:blip r:embed="rId2"/>
          <a:srcRect l="28077" r="21183"/>
          <a:stretch/>
        </p:blipFill>
        <p:spPr>
          <a:xfrm>
            <a:off x="5664199" y="10"/>
            <a:ext cx="3479800" cy="6857990"/>
          </a:xfrm>
          <a:prstGeom prst="rect">
            <a:avLst/>
          </a:prstGeom>
        </p:spPr>
      </p:pic>
      <p:graphicFrame>
        <p:nvGraphicFramePr>
          <p:cNvPr id="5" name="Content Placeholder 2">
            <a:extLst>
              <a:ext uri="{FF2B5EF4-FFF2-40B4-BE49-F238E27FC236}">
                <a16:creationId xmlns:a16="http://schemas.microsoft.com/office/drawing/2014/main" id="{592301F7-2F56-4709-A05A-6A526D7EA9CA}"/>
              </a:ext>
            </a:extLst>
          </p:cNvPr>
          <p:cNvGraphicFramePr>
            <a:graphicFrameLocks noGrp="1"/>
          </p:cNvGraphicFramePr>
          <p:nvPr>
            <p:ph idx="1"/>
            <p:extLst>
              <p:ext uri="{D42A27DB-BD31-4B8C-83A1-F6EECF244321}">
                <p14:modId xmlns:p14="http://schemas.microsoft.com/office/powerpoint/2010/main" val="2657921593"/>
              </p:ext>
            </p:extLst>
          </p:nvPr>
        </p:nvGraphicFramePr>
        <p:xfrm>
          <a:off x="768095" y="1124744"/>
          <a:ext cx="4550113"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60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75EE-8387-4F4C-BDFF-65BE9EFBE34A}"/>
              </a:ext>
            </a:extLst>
          </p:cNvPr>
          <p:cNvSpPr>
            <a:spLocks noGrp="1"/>
          </p:cNvSpPr>
          <p:nvPr>
            <p:ph type="title"/>
          </p:nvPr>
        </p:nvSpPr>
        <p:spPr>
          <a:xfrm>
            <a:off x="768096" y="585216"/>
            <a:ext cx="4550113" cy="1499616"/>
          </a:xfrm>
        </p:spPr>
        <p:txBody>
          <a:bodyPr>
            <a:normAutofit/>
          </a:bodyPr>
          <a:lstStyle/>
          <a:p>
            <a:endParaRPr lang="en-US"/>
          </a:p>
        </p:txBody>
      </p:sp>
      <p:sp>
        <p:nvSpPr>
          <p:cNvPr id="3" name="Content Placeholder 2">
            <a:extLst>
              <a:ext uri="{FF2B5EF4-FFF2-40B4-BE49-F238E27FC236}">
                <a16:creationId xmlns:a16="http://schemas.microsoft.com/office/drawing/2014/main" id="{1836E17B-912E-42C2-AA6E-94668A5C01C6}"/>
              </a:ext>
            </a:extLst>
          </p:cNvPr>
          <p:cNvSpPr>
            <a:spLocks noGrp="1"/>
          </p:cNvSpPr>
          <p:nvPr>
            <p:ph idx="1"/>
          </p:nvPr>
        </p:nvSpPr>
        <p:spPr>
          <a:xfrm>
            <a:off x="768095" y="1335024"/>
            <a:ext cx="4550113" cy="4023360"/>
          </a:xfrm>
        </p:spPr>
        <p:txBody>
          <a:bodyPr>
            <a:normAutofit/>
          </a:bodyPr>
          <a:lstStyle/>
          <a:p>
            <a:r>
              <a:rPr lang="tr-TR" sz="1900" dirty="0"/>
              <a:t>Beden dilinde sözsüz mesajın kapsamı içerisindedir, sözlü mesajı güçlendirici, anlamı kuvvetlendirici özellikler taşır</a:t>
            </a:r>
          </a:p>
          <a:p>
            <a:r>
              <a:rPr lang="tr-TR" sz="1900" dirty="0"/>
              <a:t>El, kol, baş gibi beden kısımları sözlü mesajı destekleyici mesajların tümüne beden dili denilmektedir</a:t>
            </a:r>
          </a:p>
          <a:p>
            <a:r>
              <a:rPr lang="tr-TR" sz="1900" dirty="0"/>
              <a:t>Örneğin, donuk bir yüz ifadesiyle, kımıldamadan, kürsüye oturan, ellerini anormal düzeyde fazla sallayarak, öğrencilerle göz teması kurmayarak, hırpani bir kıyafetle, itici (serdar ortaç gibi) bir ses tonuyla ders anlatan eğitimci pek sevilmez, anılmaz, aranmaz hatta yararlı olamaz</a:t>
            </a:r>
            <a:endParaRPr lang="en-US" sz="1900" dirty="0"/>
          </a:p>
        </p:txBody>
      </p:sp>
      <p:pic>
        <p:nvPicPr>
          <p:cNvPr id="4" name="Picture 3" descr="A person posing for the camera&#10;&#10;Description automatically generated">
            <a:extLst>
              <a:ext uri="{FF2B5EF4-FFF2-40B4-BE49-F238E27FC236}">
                <a16:creationId xmlns:a16="http://schemas.microsoft.com/office/drawing/2014/main" id="{CE3CE6A9-95CC-4814-8B75-262F1FAA5FC7}"/>
              </a:ext>
            </a:extLst>
          </p:cNvPr>
          <p:cNvPicPr>
            <a:picLocks noChangeAspect="1"/>
          </p:cNvPicPr>
          <p:nvPr/>
        </p:nvPicPr>
        <p:blipFill rotWithShape="1">
          <a:blip r:embed="rId2"/>
          <a:srcRect l="30754" r="18505"/>
          <a:stretch/>
        </p:blipFill>
        <p:spPr>
          <a:xfrm>
            <a:off x="5664199" y="10"/>
            <a:ext cx="3479800" cy="6857990"/>
          </a:xfrm>
          <a:prstGeom prst="rect">
            <a:avLst/>
          </a:prstGeom>
        </p:spPr>
      </p:pic>
    </p:spTree>
    <p:extLst>
      <p:ext uri="{BB962C8B-B14F-4D97-AF65-F5344CB8AC3E}">
        <p14:creationId xmlns:p14="http://schemas.microsoft.com/office/powerpoint/2010/main" val="51228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68FDF2-A79A-48CE-92C3-3CCCF9D0955B}"/>
              </a:ext>
            </a:extLst>
          </p:cNvPr>
          <p:cNvSpPr>
            <a:spLocks noGrp="1"/>
          </p:cNvSpPr>
          <p:nvPr>
            <p:ph type="title"/>
          </p:nvPr>
        </p:nvSpPr>
        <p:spPr>
          <a:xfrm>
            <a:off x="6097404" y="643467"/>
            <a:ext cx="2604756" cy="5571066"/>
          </a:xfrm>
        </p:spPr>
        <p:txBody>
          <a:bodyPr>
            <a:normAutofit/>
          </a:bodyPr>
          <a:lstStyle/>
          <a:p>
            <a:r>
              <a:rPr lang="tr-TR" dirty="0"/>
              <a:t>Sözsüz iletişim</a:t>
            </a:r>
            <a:endParaRPr lang="en-US" dirty="0"/>
          </a:p>
        </p:txBody>
      </p:sp>
      <p:cxnSp>
        <p:nvCxnSpPr>
          <p:cNvPr id="12" name="Straight Connector 11">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90097"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1382AAE-503C-49E7-A10A-6CDC4CC39B06}"/>
              </a:ext>
            </a:extLst>
          </p:cNvPr>
          <p:cNvGraphicFramePr>
            <a:graphicFrameLocks noGrp="1"/>
          </p:cNvGraphicFramePr>
          <p:nvPr>
            <p:ph idx="1"/>
            <p:extLst>
              <p:ext uri="{D42A27DB-BD31-4B8C-83A1-F6EECF244321}">
                <p14:modId xmlns:p14="http://schemas.microsoft.com/office/powerpoint/2010/main" val="1690983572"/>
              </p:ext>
            </p:extLst>
          </p:nvPr>
        </p:nvGraphicFramePr>
        <p:xfrm>
          <a:off x="707231" y="933450"/>
          <a:ext cx="4947047"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64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61D3-3D5E-459E-BA7A-BC8FF10D30B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B35D6EE-BC7E-4336-9EC5-3071EB2BC2D9}"/>
              </a:ext>
            </a:extLst>
          </p:cNvPr>
          <p:cNvPicPr>
            <a:picLocks noGrp="1" noChangeAspect="1"/>
          </p:cNvPicPr>
          <p:nvPr>
            <p:ph idx="1"/>
          </p:nvPr>
        </p:nvPicPr>
        <p:blipFill>
          <a:blip r:embed="rId2"/>
          <a:stretch>
            <a:fillRect/>
          </a:stretch>
        </p:blipFill>
        <p:spPr>
          <a:xfrm>
            <a:off x="446496" y="506349"/>
            <a:ext cx="8251007" cy="2804053"/>
          </a:xfrm>
          <a:prstGeom prst="rect">
            <a:avLst/>
          </a:prstGeom>
        </p:spPr>
      </p:pic>
      <p:pic>
        <p:nvPicPr>
          <p:cNvPr id="5" name="Picture 4">
            <a:extLst>
              <a:ext uri="{FF2B5EF4-FFF2-40B4-BE49-F238E27FC236}">
                <a16:creationId xmlns:a16="http://schemas.microsoft.com/office/drawing/2014/main" id="{2FBA7D6E-1EA9-4309-AAEE-AC1D014A34C1}"/>
              </a:ext>
            </a:extLst>
          </p:cNvPr>
          <p:cNvPicPr>
            <a:picLocks noChangeAspect="1"/>
          </p:cNvPicPr>
          <p:nvPr/>
        </p:nvPicPr>
        <p:blipFill rotWithShape="1">
          <a:blip r:embed="rId3"/>
          <a:srcRect r="-1471" b="8694"/>
          <a:stretch/>
        </p:blipFill>
        <p:spPr>
          <a:xfrm>
            <a:off x="1979712" y="3140968"/>
            <a:ext cx="5184576" cy="3502563"/>
          </a:xfrm>
          <a:prstGeom prst="rect">
            <a:avLst/>
          </a:prstGeom>
        </p:spPr>
      </p:pic>
    </p:spTree>
    <p:extLst>
      <p:ext uri="{BB962C8B-B14F-4D97-AF65-F5344CB8AC3E}">
        <p14:creationId xmlns:p14="http://schemas.microsoft.com/office/powerpoint/2010/main" val="1163653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On-screen Show (4:3)</PresentationFormat>
  <Paragraphs>57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Tw Cen MT</vt:lpstr>
      <vt:lpstr>Tw Cen MT Condensed</vt:lpstr>
      <vt:lpstr>Wingdings 3</vt:lpstr>
      <vt:lpstr>Integral</vt:lpstr>
      <vt:lpstr>Sözsüz İletişim ve Beden Dili</vt:lpstr>
      <vt:lpstr>Sözsüz iletişim ve beden dilinin etkili kullanımı </vt:lpstr>
      <vt:lpstr>Sözlü iletişim</vt:lpstr>
      <vt:lpstr>John Berger Görme Biçimleri</vt:lpstr>
      <vt:lpstr>İletişimde ilk izlenim</vt:lpstr>
      <vt:lpstr>PowerPoint Presentation</vt:lpstr>
      <vt:lpstr>PowerPoint Presentation</vt:lpstr>
      <vt:lpstr>Sözsüz iletişim</vt:lpstr>
      <vt:lpstr>PowerPoint Presentation</vt:lpstr>
      <vt:lpstr>PowerPoint Presentation</vt:lpstr>
      <vt:lpstr>PowerPoint Presentation</vt:lpstr>
      <vt:lpstr>PowerPoint Presentation</vt:lpstr>
      <vt:lpstr>PowerPoint Presentation</vt:lpstr>
      <vt:lpstr>PowerPoint Presentation</vt:lpstr>
      <vt:lpstr>Yaş ile ilgili beden dili</vt:lpstr>
      <vt:lpstr>Cinsiyet ile ilgili beden dili</vt:lpstr>
      <vt:lpstr>Toplumlar kültürler ile ilgili beden dili iletileri</vt:lpstr>
      <vt:lpstr>PowerPoint Presentation</vt:lpstr>
      <vt:lpstr>Bedenimiz ne söyler?</vt:lpstr>
      <vt:lpstr>PowerPoint Presentation</vt:lpstr>
      <vt:lpstr>Olumlu izlenim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Sözsüz İletişim ve Beden Dili</dc:title>
  <dc:creator>Aysem.Yanar</dc:creator>
  <cp:lastModifiedBy>Aysem.Yanar</cp:lastModifiedBy>
  <cp:revision>2</cp:revision>
  <dcterms:created xsi:type="dcterms:W3CDTF">2020-04-01T19:58:23Z</dcterms:created>
  <dcterms:modified xsi:type="dcterms:W3CDTF">2020-04-01T20:10:23Z</dcterms:modified>
</cp:coreProperties>
</file>