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65" r:id="rId8"/>
    <p:sldId id="258" r:id="rId9"/>
    <p:sldId id="266" r:id="rId10"/>
    <p:sldId id="267" r:id="rId11"/>
    <p:sldId id="268" r:id="rId12"/>
    <p:sldId id="269" r:id="rId13"/>
    <p:sldId id="270" r:id="rId14"/>
    <p:sldId id="271" r:id="rId15"/>
    <p:sldId id="26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6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F84A9-B2C6-4533-AEE0-80EC2D2A07E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76520D1-C060-4957-AC0D-1CF44685EE27}">
      <dgm:prSet/>
      <dgm:spPr/>
      <dgm:t>
        <a:bodyPr/>
        <a:lstStyle/>
        <a:p>
          <a:r>
            <a:rPr lang="tr-TR"/>
            <a:t>Keten tarımı Avrupa, Orta Doğu ve Kuzey Afrika’da hızla yayılmıştır. MÖ 4000 yılana tarihlenen keten kumaşlar Mısır’da mezarlarda bulunan mumya bezlerine aittir.</a:t>
          </a:r>
          <a:endParaRPr lang="en-US"/>
        </a:p>
      </dgm:t>
    </dgm:pt>
    <dgm:pt modelId="{626D7212-E066-43D0-8E94-94CDA70B561D}" type="parTrans" cxnId="{33D8A2FB-8171-4016-BBEA-7C9248BDEAD5}">
      <dgm:prSet/>
      <dgm:spPr/>
      <dgm:t>
        <a:bodyPr/>
        <a:lstStyle/>
        <a:p>
          <a:endParaRPr lang="en-US"/>
        </a:p>
      </dgm:t>
    </dgm:pt>
    <dgm:pt modelId="{919CB53D-B188-4F29-A54C-2F24D0808500}" type="sibTrans" cxnId="{33D8A2FB-8171-4016-BBEA-7C9248BDEAD5}">
      <dgm:prSet/>
      <dgm:spPr/>
      <dgm:t>
        <a:bodyPr/>
        <a:lstStyle/>
        <a:p>
          <a:endParaRPr lang="en-US"/>
        </a:p>
      </dgm:t>
    </dgm:pt>
    <dgm:pt modelId="{73754BF7-4E2E-416E-9B0C-52D37321A83A}">
      <dgm:prSet/>
      <dgm:spPr/>
      <dgm:t>
        <a:bodyPr/>
        <a:lstStyle/>
        <a:p>
          <a:r>
            <a:rPr lang="tr-TR"/>
            <a:t>Tarihi neolotik çağlara giden Pilos’ta bulunan yunanca antik tabletlerde keten tarımı ile ilgili en eski kayıtlar yer almaktadır.</a:t>
          </a:r>
          <a:endParaRPr lang="en-US"/>
        </a:p>
      </dgm:t>
    </dgm:pt>
    <dgm:pt modelId="{199FE9C2-39B0-4168-A0C7-D1DB6A24B63F}" type="parTrans" cxnId="{A042658D-3A1D-41BE-9D03-166198972C8E}">
      <dgm:prSet/>
      <dgm:spPr/>
      <dgm:t>
        <a:bodyPr/>
        <a:lstStyle/>
        <a:p>
          <a:endParaRPr lang="en-US"/>
        </a:p>
      </dgm:t>
    </dgm:pt>
    <dgm:pt modelId="{F6FBF56C-B31D-412E-8DB5-2BB804970A7E}" type="sibTrans" cxnId="{A042658D-3A1D-41BE-9D03-166198972C8E}">
      <dgm:prSet/>
      <dgm:spPr/>
      <dgm:t>
        <a:bodyPr/>
        <a:lstStyle/>
        <a:p>
          <a:endParaRPr lang="en-US"/>
        </a:p>
      </dgm:t>
    </dgm:pt>
    <dgm:pt modelId="{2DDC23AE-4A3F-49C2-A026-7BD296343D04}">
      <dgm:prSet/>
      <dgm:spPr/>
      <dgm:t>
        <a:bodyPr/>
        <a:lstStyle/>
        <a:p>
          <a:r>
            <a:rPr lang="tr-TR"/>
            <a:t>Avrupa’da ticaret yolları oluşmadan önce keten kumaşlar, günümüzde pamuk kumaşların kullanıldığı her alanda kullanılmıştır. Bunun nedeni iklim açısından keten yetiştiriciliğinin pamuğa oranla daha uygun olmasıdır.</a:t>
          </a:r>
          <a:endParaRPr lang="en-US"/>
        </a:p>
      </dgm:t>
    </dgm:pt>
    <dgm:pt modelId="{05C74CB4-371B-441C-AFB1-68434AFE819F}" type="parTrans" cxnId="{73F61658-9483-4D91-B569-C5820D7D53F3}">
      <dgm:prSet/>
      <dgm:spPr/>
      <dgm:t>
        <a:bodyPr/>
        <a:lstStyle/>
        <a:p>
          <a:endParaRPr lang="en-US"/>
        </a:p>
      </dgm:t>
    </dgm:pt>
    <dgm:pt modelId="{468D3569-43BF-4632-9ABE-03E606F3229D}" type="sibTrans" cxnId="{73F61658-9483-4D91-B569-C5820D7D53F3}">
      <dgm:prSet/>
      <dgm:spPr/>
      <dgm:t>
        <a:bodyPr/>
        <a:lstStyle/>
        <a:p>
          <a:endParaRPr lang="en-US"/>
        </a:p>
      </dgm:t>
    </dgm:pt>
    <dgm:pt modelId="{F9C13881-AE10-4711-8647-63028B4C5741}" type="pres">
      <dgm:prSet presAssocID="{2FFF84A9-B2C6-4533-AEE0-80EC2D2A07EC}" presName="outerComposite" presStyleCnt="0">
        <dgm:presLayoutVars>
          <dgm:chMax val="5"/>
          <dgm:dir/>
          <dgm:resizeHandles val="exact"/>
        </dgm:presLayoutVars>
      </dgm:prSet>
      <dgm:spPr/>
    </dgm:pt>
    <dgm:pt modelId="{0075006C-059B-41AA-9004-B7B6FC6631CF}" type="pres">
      <dgm:prSet presAssocID="{2FFF84A9-B2C6-4533-AEE0-80EC2D2A07EC}" presName="dummyMaxCanvas" presStyleCnt="0">
        <dgm:presLayoutVars/>
      </dgm:prSet>
      <dgm:spPr/>
    </dgm:pt>
    <dgm:pt modelId="{CF5ED8CD-249D-4F36-B4E5-2D03A45B6DD2}" type="pres">
      <dgm:prSet presAssocID="{2FFF84A9-B2C6-4533-AEE0-80EC2D2A07EC}" presName="ThreeNodes_1" presStyleLbl="node1" presStyleIdx="0" presStyleCnt="3">
        <dgm:presLayoutVars>
          <dgm:bulletEnabled val="1"/>
        </dgm:presLayoutVars>
      </dgm:prSet>
      <dgm:spPr/>
    </dgm:pt>
    <dgm:pt modelId="{5143DB13-4ACE-4F78-895B-7B9C899FC624}" type="pres">
      <dgm:prSet presAssocID="{2FFF84A9-B2C6-4533-AEE0-80EC2D2A07EC}" presName="ThreeNodes_2" presStyleLbl="node1" presStyleIdx="1" presStyleCnt="3">
        <dgm:presLayoutVars>
          <dgm:bulletEnabled val="1"/>
        </dgm:presLayoutVars>
      </dgm:prSet>
      <dgm:spPr/>
    </dgm:pt>
    <dgm:pt modelId="{CB8273A7-FBA3-4481-9197-922DAA2190BF}" type="pres">
      <dgm:prSet presAssocID="{2FFF84A9-B2C6-4533-AEE0-80EC2D2A07EC}" presName="ThreeNodes_3" presStyleLbl="node1" presStyleIdx="2" presStyleCnt="3">
        <dgm:presLayoutVars>
          <dgm:bulletEnabled val="1"/>
        </dgm:presLayoutVars>
      </dgm:prSet>
      <dgm:spPr/>
    </dgm:pt>
    <dgm:pt modelId="{466E602E-5EB5-4298-A254-6BAB787983CA}" type="pres">
      <dgm:prSet presAssocID="{2FFF84A9-B2C6-4533-AEE0-80EC2D2A07EC}" presName="ThreeConn_1-2" presStyleLbl="fgAccFollowNode1" presStyleIdx="0" presStyleCnt="2">
        <dgm:presLayoutVars>
          <dgm:bulletEnabled val="1"/>
        </dgm:presLayoutVars>
      </dgm:prSet>
      <dgm:spPr/>
    </dgm:pt>
    <dgm:pt modelId="{123FB775-D7E6-4D08-8F11-13FCA024B8CD}" type="pres">
      <dgm:prSet presAssocID="{2FFF84A9-B2C6-4533-AEE0-80EC2D2A07EC}" presName="ThreeConn_2-3" presStyleLbl="fgAccFollowNode1" presStyleIdx="1" presStyleCnt="2">
        <dgm:presLayoutVars>
          <dgm:bulletEnabled val="1"/>
        </dgm:presLayoutVars>
      </dgm:prSet>
      <dgm:spPr/>
    </dgm:pt>
    <dgm:pt modelId="{A5F58AFE-55D9-482A-86A3-3222E7701553}" type="pres">
      <dgm:prSet presAssocID="{2FFF84A9-B2C6-4533-AEE0-80EC2D2A07EC}" presName="ThreeNodes_1_text" presStyleLbl="node1" presStyleIdx="2" presStyleCnt="3">
        <dgm:presLayoutVars>
          <dgm:bulletEnabled val="1"/>
        </dgm:presLayoutVars>
      </dgm:prSet>
      <dgm:spPr/>
    </dgm:pt>
    <dgm:pt modelId="{46F1B292-064A-4155-A0FA-E02FCBBFB925}" type="pres">
      <dgm:prSet presAssocID="{2FFF84A9-B2C6-4533-AEE0-80EC2D2A07EC}" presName="ThreeNodes_2_text" presStyleLbl="node1" presStyleIdx="2" presStyleCnt="3">
        <dgm:presLayoutVars>
          <dgm:bulletEnabled val="1"/>
        </dgm:presLayoutVars>
      </dgm:prSet>
      <dgm:spPr/>
    </dgm:pt>
    <dgm:pt modelId="{5992F6D0-B263-471A-A6D3-C955655B9AE9}" type="pres">
      <dgm:prSet presAssocID="{2FFF84A9-B2C6-4533-AEE0-80EC2D2A07E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8C9F82F-13BA-40A3-99B9-AD2EEC7FC70E}" type="presOf" srcId="{2FFF84A9-B2C6-4533-AEE0-80EC2D2A07EC}" destId="{F9C13881-AE10-4711-8647-63028B4C5741}" srcOrd="0" destOrd="0" presId="urn:microsoft.com/office/officeart/2005/8/layout/vProcess5"/>
    <dgm:cxn modelId="{0DC92D44-4031-4B91-BF94-C8671F322700}" type="presOf" srcId="{73754BF7-4E2E-416E-9B0C-52D37321A83A}" destId="{5143DB13-4ACE-4F78-895B-7B9C899FC624}" srcOrd="0" destOrd="0" presId="urn:microsoft.com/office/officeart/2005/8/layout/vProcess5"/>
    <dgm:cxn modelId="{8CD5B466-94C6-45C0-8A99-CCF3C0D28AD1}" type="presOf" srcId="{73754BF7-4E2E-416E-9B0C-52D37321A83A}" destId="{46F1B292-064A-4155-A0FA-E02FCBBFB925}" srcOrd="1" destOrd="0" presId="urn:microsoft.com/office/officeart/2005/8/layout/vProcess5"/>
    <dgm:cxn modelId="{9507414E-F622-4E74-AC70-E5C06B627440}" type="presOf" srcId="{476520D1-C060-4957-AC0D-1CF44685EE27}" destId="{CF5ED8CD-249D-4F36-B4E5-2D03A45B6DD2}" srcOrd="0" destOrd="0" presId="urn:microsoft.com/office/officeart/2005/8/layout/vProcess5"/>
    <dgm:cxn modelId="{73F61658-9483-4D91-B569-C5820D7D53F3}" srcId="{2FFF84A9-B2C6-4533-AEE0-80EC2D2A07EC}" destId="{2DDC23AE-4A3F-49C2-A026-7BD296343D04}" srcOrd="2" destOrd="0" parTransId="{05C74CB4-371B-441C-AFB1-68434AFE819F}" sibTransId="{468D3569-43BF-4632-9ABE-03E606F3229D}"/>
    <dgm:cxn modelId="{A042658D-3A1D-41BE-9D03-166198972C8E}" srcId="{2FFF84A9-B2C6-4533-AEE0-80EC2D2A07EC}" destId="{73754BF7-4E2E-416E-9B0C-52D37321A83A}" srcOrd="1" destOrd="0" parTransId="{199FE9C2-39B0-4168-A0C7-D1DB6A24B63F}" sibTransId="{F6FBF56C-B31D-412E-8DB5-2BB804970A7E}"/>
    <dgm:cxn modelId="{84583C9E-44D4-40CC-A679-A059A0084193}" type="presOf" srcId="{F6FBF56C-B31D-412E-8DB5-2BB804970A7E}" destId="{123FB775-D7E6-4D08-8F11-13FCA024B8CD}" srcOrd="0" destOrd="0" presId="urn:microsoft.com/office/officeart/2005/8/layout/vProcess5"/>
    <dgm:cxn modelId="{A33F06BD-1347-4A8E-9F58-59BECB48A4B8}" type="presOf" srcId="{2DDC23AE-4A3F-49C2-A026-7BD296343D04}" destId="{5992F6D0-B263-471A-A6D3-C955655B9AE9}" srcOrd="1" destOrd="0" presId="urn:microsoft.com/office/officeart/2005/8/layout/vProcess5"/>
    <dgm:cxn modelId="{D47878D4-BD4E-436A-B7CB-A999B75E9CD2}" type="presOf" srcId="{476520D1-C060-4957-AC0D-1CF44685EE27}" destId="{A5F58AFE-55D9-482A-86A3-3222E7701553}" srcOrd="1" destOrd="0" presId="urn:microsoft.com/office/officeart/2005/8/layout/vProcess5"/>
    <dgm:cxn modelId="{33D8A2FB-8171-4016-BBEA-7C9248BDEAD5}" srcId="{2FFF84A9-B2C6-4533-AEE0-80EC2D2A07EC}" destId="{476520D1-C060-4957-AC0D-1CF44685EE27}" srcOrd="0" destOrd="0" parTransId="{626D7212-E066-43D0-8E94-94CDA70B561D}" sibTransId="{919CB53D-B188-4F29-A54C-2F24D0808500}"/>
    <dgm:cxn modelId="{CBBCEBFD-A900-4CE9-8754-63645FC3B816}" type="presOf" srcId="{2DDC23AE-4A3F-49C2-A026-7BD296343D04}" destId="{CB8273A7-FBA3-4481-9197-922DAA2190BF}" srcOrd="0" destOrd="0" presId="urn:microsoft.com/office/officeart/2005/8/layout/vProcess5"/>
    <dgm:cxn modelId="{1DDB68FE-C7E0-493F-96A2-E2F699ECF978}" type="presOf" srcId="{919CB53D-B188-4F29-A54C-2F24D0808500}" destId="{466E602E-5EB5-4298-A254-6BAB787983CA}" srcOrd="0" destOrd="0" presId="urn:microsoft.com/office/officeart/2005/8/layout/vProcess5"/>
    <dgm:cxn modelId="{C157C711-7D61-48A8-9A39-0C59A5A2A333}" type="presParOf" srcId="{F9C13881-AE10-4711-8647-63028B4C5741}" destId="{0075006C-059B-41AA-9004-B7B6FC6631CF}" srcOrd="0" destOrd="0" presId="urn:microsoft.com/office/officeart/2005/8/layout/vProcess5"/>
    <dgm:cxn modelId="{7E49BE1B-66E3-4217-BACF-D801DF40166A}" type="presParOf" srcId="{F9C13881-AE10-4711-8647-63028B4C5741}" destId="{CF5ED8CD-249D-4F36-B4E5-2D03A45B6DD2}" srcOrd="1" destOrd="0" presId="urn:microsoft.com/office/officeart/2005/8/layout/vProcess5"/>
    <dgm:cxn modelId="{2BBEB0E9-B4A1-450A-BFA5-369681B6685C}" type="presParOf" srcId="{F9C13881-AE10-4711-8647-63028B4C5741}" destId="{5143DB13-4ACE-4F78-895B-7B9C899FC624}" srcOrd="2" destOrd="0" presId="urn:microsoft.com/office/officeart/2005/8/layout/vProcess5"/>
    <dgm:cxn modelId="{4B4A53A5-E960-4901-B1BC-E6E37196EA41}" type="presParOf" srcId="{F9C13881-AE10-4711-8647-63028B4C5741}" destId="{CB8273A7-FBA3-4481-9197-922DAA2190BF}" srcOrd="3" destOrd="0" presId="urn:microsoft.com/office/officeart/2005/8/layout/vProcess5"/>
    <dgm:cxn modelId="{5B70EE40-3A46-4039-A71E-B108DFF7EF3A}" type="presParOf" srcId="{F9C13881-AE10-4711-8647-63028B4C5741}" destId="{466E602E-5EB5-4298-A254-6BAB787983CA}" srcOrd="4" destOrd="0" presId="urn:microsoft.com/office/officeart/2005/8/layout/vProcess5"/>
    <dgm:cxn modelId="{0EB23A17-2255-438F-860B-82A559F29972}" type="presParOf" srcId="{F9C13881-AE10-4711-8647-63028B4C5741}" destId="{123FB775-D7E6-4D08-8F11-13FCA024B8CD}" srcOrd="5" destOrd="0" presId="urn:microsoft.com/office/officeart/2005/8/layout/vProcess5"/>
    <dgm:cxn modelId="{FFA2EBD8-01BF-4175-A59D-0AA3F57E54E0}" type="presParOf" srcId="{F9C13881-AE10-4711-8647-63028B4C5741}" destId="{A5F58AFE-55D9-482A-86A3-3222E7701553}" srcOrd="6" destOrd="0" presId="urn:microsoft.com/office/officeart/2005/8/layout/vProcess5"/>
    <dgm:cxn modelId="{FEB2F663-F0CD-495A-BB51-64199EF12C7C}" type="presParOf" srcId="{F9C13881-AE10-4711-8647-63028B4C5741}" destId="{46F1B292-064A-4155-A0FA-E02FCBBFB925}" srcOrd="7" destOrd="0" presId="urn:microsoft.com/office/officeart/2005/8/layout/vProcess5"/>
    <dgm:cxn modelId="{8F96528A-2298-46AB-9EAD-676C0339827F}" type="presParOf" srcId="{F9C13881-AE10-4711-8647-63028B4C5741}" destId="{5992F6D0-B263-471A-A6D3-C955655B9AE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AF90AF-E47C-402B-B91A-7C24E3C6CBA6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FE9874-D8E0-4EB5-9349-CF644326872D}">
      <dgm:prSet/>
      <dgm:spPr/>
      <dgm:t>
        <a:bodyPr/>
        <a:lstStyle/>
        <a:p>
          <a:r>
            <a:rPr lang="tr-TR"/>
            <a:t>Elektriklenme özelliği: elektiriği iletirler ve statik elektriklenme problemi yoktur.</a:t>
          </a:r>
          <a:endParaRPr lang="en-US"/>
        </a:p>
      </dgm:t>
    </dgm:pt>
    <dgm:pt modelId="{41C673EC-D5D8-4A89-8807-8EE1E11DE1D6}" type="parTrans" cxnId="{7481EB3D-40E8-4FC3-908D-BB2120A5540C}">
      <dgm:prSet/>
      <dgm:spPr/>
      <dgm:t>
        <a:bodyPr/>
        <a:lstStyle/>
        <a:p>
          <a:endParaRPr lang="en-US"/>
        </a:p>
      </dgm:t>
    </dgm:pt>
    <dgm:pt modelId="{5DC4FF18-D3B5-4FC8-88DA-3C61DA21E12F}" type="sibTrans" cxnId="{7481EB3D-40E8-4FC3-908D-BB2120A5540C}">
      <dgm:prSet/>
      <dgm:spPr/>
      <dgm:t>
        <a:bodyPr/>
        <a:lstStyle/>
        <a:p>
          <a:endParaRPr lang="en-US"/>
        </a:p>
      </dgm:t>
    </dgm:pt>
    <dgm:pt modelId="{B4454AEF-1E8F-45E2-ABD5-B07CFAEC8FCB}">
      <dgm:prSet/>
      <dgm:spPr/>
      <dgm:t>
        <a:bodyPr/>
        <a:lstStyle/>
        <a:p>
          <a:r>
            <a:rPr lang="tr-TR"/>
            <a:t>Isıdan etkilenme özelliği: 120 ˚C nin üzerinde keten liflerinde bozulmalar görülür, sıcaklığa pamuk lifinden daha dayanıklıdır.</a:t>
          </a:r>
          <a:endParaRPr lang="en-US"/>
        </a:p>
      </dgm:t>
    </dgm:pt>
    <dgm:pt modelId="{26957354-F30D-40D0-8FC3-10F2A96C08FB}" type="parTrans" cxnId="{9A83CC3B-E1E4-4058-B383-877E28C2A4BC}">
      <dgm:prSet/>
      <dgm:spPr/>
      <dgm:t>
        <a:bodyPr/>
        <a:lstStyle/>
        <a:p>
          <a:endParaRPr lang="en-US"/>
        </a:p>
      </dgm:t>
    </dgm:pt>
    <dgm:pt modelId="{B56FEF39-47EC-4122-BAA0-D53AB97481E5}" type="sibTrans" cxnId="{9A83CC3B-E1E4-4058-B383-877E28C2A4BC}">
      <dgm:prSet/>
      <dgm:spPr/>
      <dgm:t>
        <a:bodyPr/>
        <a:lstStyle/>
        <a:p>
          <a:endParaRPr lang="en-US"/>
        </a:p>
      </dgm:t>
    </dgm:pt>
    <dgm:pt modelId="{69A2AA09-31CC-4A28-A7A2-E5A4949A1F0D}">
      <dgm:prSet/>
      <dgm:spPr/>
      <dgm:t>
        <a:bodyPr/>
        <a:lstStyle/>
        <a:p>
          <a:r>
            <a:rPr lang="tr-TR"/>
            <a:t>Alevlenme ve yanma özelliği: pamuğa benzerlik gösterir. Alevle karşılaştığında yanar ve alev çekildikten sonrada yanmaya devam eder, yanma sırasında selülozdan dolayı kağıt yanığı kokusu yayar, gri kül bırakır ve külü çok kolay dağılır.</a:t>
          </a:r>
          <a:endParaRPr lang="en-US"/>
        </a:p>
      </dgm:t>
    </dgm:pt>
    <dgm:pt modelId="{A782D632-6981-4ECD-B40E-78AAF483BBDB}" type="parTrans" cxnId="{D5EFCC0F-521B-4796-9394-6EE879CF7673}">
      <dgm:prSet/>
      <dgm:spPr/>
      <dgm:t>
        <a:bodyPr/>
        <a:lstStyle/>
        <a:p>
          <a:endParaRPr lang="en-US"/>
        </a:p>
      </dgm:t>
    </dgm:pt>
    <dgm:pt modelId="{17A3641F-6327-43D5-9E2D-0259BF949759}" type="sibTrans" cxnId="{D5EFCC0F-521B-4796-9394-6EE879CF7673}">
      <dgm:prSet/>
      <dgm:spPr/>
      <dgm:t>
        <a:bodyPr/>
        <a:lstStyle/>
        <a:p>
          <a:endParaRPr lang="en-US"/>
        </a:p>
      </dgm:t>
    </dgm:pt>
    <dgm:pt modelId="{582332ED-F08A-49EF-9E44-AA331E7EE4A6}" type="pres">
      <dgm:prSet presAssocID="{98AF90AF-E47C-402B-B91A-7C24E3C6CBA6}" presName="Name0" presStyleCnt="0">
        <dgm:presLayoutVars>
          <dgm:dir/>
          <dgm:animLvl val="lvl"/>
          <dgm:resizeHandles val="exact"/>
        </dgm:presLayoutVars>
      </dgm:prSet>
      <dgm:spPr/>
    </dgm:pt>
    <dgm:pt modelId="{4E628D07-ED92-409F-B33B-6D3D17CB22BE}" type="pres">
      <dgm:prSet presAssocID="{69A2AA09-31CC-4A28-A7A2-E5A4949A1F0D}" presName="boxAndChildren" presStyleCnt="0"/>
      <dgm:spPr/>
    </dgm:pt>
    <dgm:pt modelId="{DCF67346-B42B-4DD2-8FE3-FDA354621694}" type="pres">
      <dgm:prSet presAssocID="{69A2AA09-31CC-4A28-A7A2-E5A4949A1F0D}" presName="parentTextBox" presStyleLbl="node1" presStyleIdx="0" presStyleCnt="3"/>
      <dgm:spPr/>
    </dgm:pt>
    <dgm:pt modelId="{F6688FBC-5916-4B63-8B3C-891B7364CC3A}" type="pres">
      <dgm:prSet presAssocID="{B56FEF39-47EC-4122-BAA0-D53AB97481E5}" presName="sp" presStyleCnt="0"/>
      <dgm:spPr/>
    </dgm:pt>
    <dgm:pt modelId="{79EDBD0E-441F-440D-9971-46B6BDC535E7}" type="pres">
      <dgm:prSet presAssocID="{B4454AEF-1E8F-45E2-ABD5-B07CFAEC8FCB}" presName="arrowAndChildren" presStyleCnt="0"/>
      <dgm:spPr/>
    </dgm:pt>
    <dgm:pt modelId="{1A2FBA33-BEB7-4AF7-8017-468B1A9EED32}" type="pres">
      <dgm:prSet presAssocID="{B4454AEF-1E8F-45E2-ABD5-B07CFAEC8FCB}" presName="parentTextArrow" presStyleLbl="node1" presStyleIdx="1" presStyleCnt="3"/>
      <dgm:spPr/>
    </dgm:pt>
    <dgm:pt modelId="{21A831B6-403C-4AE6-B2F6-1F35BFF41016}" type="pres">
      <dgm:prSet presAssocID="{5DC4FF18-D3B5-4FC8-88DA-3C61DA21E12F}" presName="sp" presStyleCnt="0"/>
      <dgm:spPr/>
    </dgm:pt>
    <dgm:pt modelId="{8B110C3D-4D9E-4E40-AE5A-D25FFB8E67AB}" type="pres">
      <dgm:prSet presAssocID="{0FFE9874-D8E0-4EB5-9349-CF644326872D}" presName="arrowAndChildren" presStyleCnt="0"/>
      <dgm:spPr/>
    </dgm:pt>
    <dgm:pt modelId="{FB48F46E-B611-4FEF-816A-A6D2D34D709C}" type="pres">
      <dgm:prSet presAssocID="{0FFE9874-D8E0-4EB5-9349-CF644326872D}" presName="parentTextArrow" presStyleLbl="node1" presStyleIdx="2" presStyleCnt="3"/>
      <dgm:spPr/>
    </dgm:pt>
  </dgm:ptLst>
  <dgm:cxnLst>
    <dgm:cxn modelId="{D5EFCC0F-521B-4796-9394-6EE879CF7673}" srcId="{98AF90AF-E47C-402B-B91A-7C24E3C6CBA6}" destId="{69A2AA09-31CC-4A28-A7A2-E5A4949A1F0D}" srcOrd="2" destOrd="0" parTransId="{A782D632-6981-4ECD-B40E-78AAF483BBDB}" sibTransId="{17A3641F-6327-43D5-9E2D-0259BF949759}"/>
    <dgm:cxn modelId="{6FAF2B1A-DFB7-4128-ABC3-57CD53F94CB3}" type="presOf" srcId="{98AF90AF-E47C-402B-B91A-7C24E3C6CBA6}" destId="{582332ED-F08A-49EF-9E44-AA331E7EE4A6}" srcOrd="0" destOrd="0" presId="urn:microsoft.com/office/officeart/2005/8/layout/process4"/>
    <dgm:cxn modelId="{32BA8C23-37DB-4EC2-AAD7-1A6C38BE66B7}" type="presOf" srcId="{B4454AEF-1E8F-45E2-ABD5-B07CFAEC8FCB}" destId="{1A2FBA33-BEB7-4AF7-8017-468B1A9EED32}" srcOrd="0" destOrd="0" presId="urn:microsoft.com/office/officeart/2005/8/layout/process4"/>
    <dgm:cxn modelId="{9A83CC3B-E1E4-4058-B383-877E28C2A4BC}" srcId="{98AF90AF-E47C-402B-B91A-7C24E3C6CBA6}" destId="{B4454AEF-1E8F-45E2-ABD5-B07CFAEC8FCB}" srcOrd="1" destOrd="0" parTransId="{26957354-F30D-40D0-8FC3-10F2A96C08FB}" sibTransId="{B56FEF39-47EC-4122-BAA0-D53AB97481E5}"/>
    <dgm:cxn modelId="{7481EB3D-40E8-4FC3-908D-BB2120A5540C}" srcId="{98AF90AF-E47C-402B-B91A-7C24E3C6CBA6}" destId="{0FFE9874-D8E0-4EB5-9349-CF644326872D}" srcOrd="0" destOrd="0" parTransId="{41C673EC-D5D8-4A89-8807-8EE1E11DE1D6}" sibTransId="{5DC4FF18-D3B5-4FC8-88DA-3C61DA21E12F}"/>
    <dgm:cxn modelId="{BCFF106D-B549-4DAF-9249-B9B584370B38}" type="presOf" srcId="{0FFE9874-D8E0-4EB5-9349-CF644326872D}" destId="{FB48F46E-B611-4FEF-816A-A6D2D34D709C}" srcOrd="0" destOrd="0" presId="urn:microsoft.com/office/officeart/2005/8/layout/process4"/>
    <dgm:cxn modelId="{ED0FF558-6EA3-4731-B32F-C4799C874659}" type="presOf" srcId="{69A2AA09-31CC-4A28-A7A2-E5A4949A1F0D}" destId="{DCF67346-B42B-4DD2-8FE3-FDA354621694}" srcOrd="0" destOrd="0" presId="urn:microsoft.com/office/officeart/2005/8/layout/process4"/>
    <dgm:cxn modelId="{3929A941-E296-46C1-B3D3-DB536780D907}" type="presParOf" srcId="{582332ED-F08A-49EF-9E44-AA331E7EE4A6}" destId="{4E628D07-ED92-409F-B33B-6D3D17CB22BE}" srcOrd="0" destOrd="0" presId="urn:microsoft.com/office/officeart/2005/8/layout/process4"/>
    <dgm:cxn modelId="{DF7015F9-FCFD-48AD-A567-93905FA484B2}" type="presParOf" srcId="{4E628D07-ED92-409F-B33B-6D3D17CB22BE}" destId="{DCF67346-B42B-4DD2-8FE3-FDA354621694}" srcOrd="0" destOrd="0" presId="urn:microsoft.com/office/officeart/2005/8/layout/process4"/>
    <dgm:cxn modelId="{8E391FA7-95B6-456A-B303-C1569C98BBA5}" type="presParOf" srcId="{582332ED-F08A-49EF-9E44-AA331E7EE4A6}" destId="{F6688FBC-5916-4B63-8B3C-891B7364CC3A}" srcOrd="1" destOrd="0" presId="urn:microsoft.com/office/officeart/2005/8/layout/process4"/>
    <dgm:cxn modelId="{8428B9D5-239F-405E-BF23-AC4754FC76A8}" type="presParOf" srcId="{582332ED-F08A-49EF-9E44-AA331E7EE4A6}" destId="{79EDBD0E-441F-440D-9971-46B6BDC535E7}" srcOrd="2" destOrd="0" presId="urn:microsoft.com/office/officeart/2005/8/layout/process4"/>
    <dgm:cxn modelId="{24B39738-1BF5-464B-91D4-1300AF6071A8}" type="presParOf" srcId="{79EDBD0E-441F-440D-9971-46B6BDC535E7}" destId="{1A2FBA33-BEB7-4AF7-8017-468B1A9EED32}" srcOrd="0" destOrd="0" presId="urn:microsoft.com/office/officeart/2005/8/layout/process4"/>
    <dgm:cxn modelId="{42924D5C-DB8D-4632-8A8F-D32CB325BFB1}" type="presParOf" srcId="{582332ED-F08A-49EF-9E44-AA331E7EE4A6}" destId="{21A831B6-403C-4AE6-B2F6-1F35BFF41016}" srcOrd="3" destOrd="0" presId="urn:microsoft.com/office/officeart/2005/8/layout/process4"/>
    <dgm:cxn modelId="{BAF02C69-0FD8-408F-9A61-C871634F993C}" type="presParOf" srcId="{582332ED-F08A-49EF-9E44-AA331E7EE4A6}" destId="{8B110C3D-4D9E-4E40-AE5A-D25FFB8E67AB}" srcOrd="4" destOrd="0" presId="urn:microsoft.com/office/officeart/2005/8/layout/process4"/>
    <dgm:cxn modelId="{8EB2D0EA-0608-45E7-9CD7-E2F138765035}" type="presParOf" srcId="{8B110C3D-4D9E-4E40-AE5A-D25FFB8E67AB}" destId="{FB48F46E-B611-4FEF-816A-A6D2D34D709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890685-3F81-45FD-BC3D-DAB71946899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040BE3-B171-4681-A99C-F9764D2334BD}">
      <dgm:prSet/>
      <dgm:spPr/>
      <dgm:t>
        <a:bodyPr/>
        <a:lstStyle/>
        <a:p>
          <a:r>
            <a:rPr lang="tr-TR"/>
            <a:t>18. yüzyılda Sanayi Devrimi ile birlikte pamuklu sanayinin makineleşmesi sonucunda pamuk tüm dünyada en geniş kullanım olanı olan lif haline gelmiş, keten üretimi azalmıştır. </a:t>
          </a:r>
          <a:endParaRPr lang="en-US"/>
        </a:p>
      </dgm:t>
    </dgm:pt>
    <dgm:pt modelId="{2FEE4FD5-95AA-4237-A099-19CDEAC6A6E6}" type="parTrans" cxnId="{0786EAC1-8E76-4482-A762-B3E1A9DA7105}">
      <dgm:prSet/>
      <dgm:spPr/>
      <dgm:t>
        <a:bodyPr/>
        <a:lstStyle/>
        <a:p>
          <a:endParaRPr lang="en-US"/>
        </a:p>
      </dgm:t>
    </dgm:pt>
    <dgm:pt modelId="{4CDD6CC0-F9AB-4DFC-87BF-1A1622086A3E}" type="sibTrans" cxnId="{0786EAC1-8E76-4482-A762-B3E1A9DA7105}">
      <dgm:prSet/>
      <dgm:spPr/>
      <dgm:t>
        <a:bodyPr/>
        <a:lstStyle/>
        <a:p>
          <a:endParaRPr lang="en-US"/>
        </a:p>
      </dgm:t>
    </dgm:pt>
    <dgm:pt modelId="{2B52F7DD-C9E2-4DFD-BA62-2372C438488C}">
      <dgm:prSet/>
      <dgm:spPr/>
      <dgm:t>
        <a:bodyPr/>
        <a:lstStyle/>
        <a:p>
          <a:r>
            <a:rPr lang="tr-TR"/>
            <a:t>Günümüzde keten kumaşlar, ketenin sınırlı üretimi ve pamuğa nazaran maliyetinin yüksek olması nedeniyle lüks kumaşlar arasında yer alır. </a:t>
          </a:r>
          <a:endParaRPr lang="en-US"/>
        </a:p>
      </dgm:t>
    </dgm:pt>
    <dgm:pt modelId="{655F35FE-9E6E-4AED-831B-131FE93D745D}" type="parTrans" cxnId="{01B58151-E8F3-402A-AAFF-89B895325891}">
      <dgm:prSet/>
      <dgm:spPr/>
      <dgm:t>
        <a:bodyPr/>
        <a:lstStyle/>
        <a:p>
          <a:endParaRPr lang="en-US"/>
        </a:p>
      </dgm:t>
    </dgm:pt>
    <dgm:pt modelId="{89FE14CB-11C6-44AE-9A37-857DAAB81307}" type="sibTrans" cxnId="{01B58151-E8F3-402A-AAFF-89B895325891}">
      <dgm:prSet/>
      <dgm:spPr/>
      <dgm:t>
        <a:bodyPr/>
        <a:lstStyle/>
        <a:p>
          <a:endParaRPr lang="en-US"/>
        </a:p>
      </dgm:t>
    </dgm:pt>
    <dgm:pt modelId="{EE07F157-49FB-4A60-8608-FE3EFB4A63A6}">
      <dgm:prSet/>
      <dgm:spPr/>
      <dgm:t>
        <a:bodyPr/>
        <a:lstStyle/>
        <a:p>
          <a:r>
            <a:rPr lang="tr-TR"/>
            <a:t>Keten üreten başlıca ülkeler; Çin, Rusya, Ukrayna, Fransa, Mısır, Hollanda, Belçika, Kuzey İrlanda, Romanya, Çekya…</a:t>
          </a:r>
          <a:endParaRPr lang="en-US"/>
        </a:p>
      </dgm:t>
    </dgm:pt>
    <dgm:pt modelId="{EC56FAF7-AFE9-4BD9-A06B-99FA056155FF}" type="parTrans" cxnId="{036F805A-116F-451F-802F-9720247D388E}">
      <dgm:prSet/>
      <dgm:spPr/>
      <dgm:t>
        <a:bodyPr/>
        <a:lstStyle/>
        <a:p>
          <a:endParaRPr lang="en-US"/>
        </a:p>
      </dgm:t>
    </dgm:pt>
    <dgm:pt modelId="{6D54C67D-2C52-408A-B468-F0D7ACAABBBA}" type="sibTrans" cxnId="{036F805A-116F-451F-802F-9720247D388E}">
      <dgm:prSet/>
      <dgm:spPr/>
      <dgm:t>
        <a:bodyPr/>
        <a:lstStyle/>
        <a:p>
          <a:endParaRPr lang="en-US"/>
        </a:p>
      </dgm:t>
    </dgm:pt>
    <dgm:pt modelId="{7EDFCAF8-FBBD-4EAD-8D9C-62072AB8B823}">
      <dgm:prSet/>
      <dgm:spPr/>
      <dgm:t>
        <a:bodyPr/>
        <a:lstStyle/>
        <a:p>
          <a:r>
            <a:rPr lang="en-US"/>
            <a:t>Yıllık üretimin %70’si giyim sanayinde kullanırken %30’u ev tekstilinde kullanılmaktadır.</a:t>
          </a:r>
        </a:p>
      </dgm:t>
    </dgm:pt>
    <dgm:pt modelId="{3E28C5C4-D5A2-4B1D-A5D7-63EE36F8AD22}" type="parTrans" cxnId="{B0704E31-6404-4769-ACA8-4FAA99E369D4}">
      <dgm:prSet/>
      <dgm:spPr/>
      <dgm:t>
        <a:bodyPr/>
        <a:lstStyle/>
        <a:p>
          <a:endParaRPr lang="en-US"/>
        </a:p>
      </dgm:t>
    </dgm:pt>
    <dgm:pt modelId="{CDFD92A9-D930-40F8-9BAC-08D40EC01D0B}" type="sibTrans" cxnId="{B0704E31-6404-4769-ACA8-4FAA99E369D4}">
      <dgm:prSet/>
      <dgm:spPr/>
      <dgm:t>
        <a:bodyPr/>
        <a:lstStyle/>
        <a:p>
          <a:endParaRPr lang="en-US"/>
        </a:p>
      </dgm:t>
    </dgm:pt>
    <dgm:pt modelId="{C26A0028-97E8-479A-AF08-20AEFADB51AB}" type="pres">
      <dgm:prSet presAssocID="{83890685-3F81-45FD-BC3D-DAB71946899E}" presName="outerComposite" presStyleCnt="0">
        <dgm:presLayoutVars>
          <dgm:chMax val="5"/>
          <dgm:dir/>
          <dgm:resizeHandles val="exact"/>
        </dgm:presLayoutVars>
      </dgm:prSet>
      <dgm:spPr/>
    </dgm:pt>
    <dgm:pt modelId="{63617E2E-0B7B-4481-B1D0-DB43E822EB45}" type="pres">
      <dgm:prSet presAssocID="{83890685-3F81-45FD-BC3D-DAB71946899E}" presName="dummyMaxCanvas" presStyleCnt="0">
        <dgm:presLayoutVars/>
      </dgm:prSet>
      <dgm:spPr/>
    </dgm:pt>
    <dgm:pt modelId="{A40990B8-D13A-4637-8ED3-A9D149041182}" type="pres">
      <dgm:prSet presAssocID="{83890685-3F81-45FD-BC3D-DAB71946899E}" presName="FourNodes_1" presStyleLbl="node1" presStyleIdx="0" presStyleCnt="4">
        <dgm:presLayoutVars>
          <dgm:bulletEnabled val="1"/>
        </dgm:presLayoutVars>
      </dgm:prSet>
      <dgm:spPr/>
    </dgm:pt>
    <dgm:pt modelId="{BC9582F7-BE49-4C07-939E-DD21FA15FC0B}" type="pres">
      <dgm:prSet presAssocID="{83890685-3F81-45FD-BC3D-DAB71946899E}" presName="FourNodes_2" presStyleLbl="node1" presStyleIdx="1" presStyleCnt="4">
        <dgm:presLayoutVars>
          <dgm:bulletEnabled val="1"/>
        </dgm:presLayoutVars>
      </dgm:prSet>
      <dgm:spPr/>
    </dgm:pt>
    <dgm:pt modelId="{0CE78CA5-0385-42F2-93D5-A36B6F63A15D}" type="pres">
      <dgm:prSet presAssocID="{83890685-3F81-45FD-BC3D-DAB71946899E}" presName="FourNodes_3" presStyleLbl="node1" presStyleIdx="2" presStyleCnt="4">
        <dgm:presLayoutVars>
          <dgm:bulletEnabled val="1"/>
        </dgm:presLayoutVars>
      </dgm:prSet>
      <dgm:spPr/>
    </dgm:pt>
    <dgm:pt modelId="{E134DB6F-D44E-420A-A7BE-FB3CC5133952}" type="pres">
      <dgm:prSet presAssocID="{83890685-3F81-45FD-BC3D-DAB71946899E}" presName="FourNodes_4" presStyleLbl="node1" presStyleIdx="3" presStyleCnt="4">
        <dgm:presLayoutVars>
          <dgm:bulletEnabled val="1"/>
        </dgm:presLayoutVars>
      </dgm:prSet>
      <dgm:spPr/>
    </dgm:pt>
    <dgm:pt modelId="{21F7665D-0339-4763-97E2-F3362F5E541C}" type="pres">
      <dgm:prSet presAssocID="{83890685-3F81-45FD-BC3D-DAB71946899E}" presName="FourConn_1-2" presStyleLbl="fgAccFollowNode1" presStyleIdx="0" presStyleCnt="3">
        <dgm:presLayoutVars>
          <dgm:bulletEnabled val="1"/>
        </dgm:presLayoutVars>
      </dgm:prSet>
      <dgm:spPr/>
    </dgm:pt>
    <dgm:pt modelId="{BAB7A14F-3FB8-4607-A6A9-6A4063D2C032}" type="pres">
      <dgm:prSet presAssocID="{83890685-3F81-45FD-BC3D-DAB71946899E}" presName="FourConn_2-3" presStyleLbl="fgAccFollowNode1" presStyleIdx="1" presStyleCnt="3">
        <dgm:presLayoutVars>
          <dgm:bulletEnabled val="1"/>
        </dgm:presLayoutVars>
      </dgm:prSet>
      <dgm:spPr/>
    </dgm:pt>
    <dgm:pt modelId="{AEC9CCE1-22A9-4919-9924-D8587D4492C4}" type="pres">
      <dgm:prSet presAssocID="{83890685-3F81-45FD-BC3D-DAB71946899E}" presName="FourConn_3-4" presStyleLbl="fgAccFollowNode1" presStyleIdx="2" presStyleCnt="3">
        <dgm:presLayoutVars>
          <dgm:bulletEnabled val="1"/>
        </dgm:presLayoutVars>
      </dgm:prSet>
      <dgm:spPr/>
    </dgm:pt>
    <dgm:pt modelId="{B3B6960A-9938-4968-9D22-EE016C96542E}" type="pres">
      <dgm:prSet presAssocID="{83890685-3F81-45FD-BC3D-DAB71946899E}" presName="FourNodes_1_text" presStyleLbl="node1" presStyleIdx="3" presStyleCnt="4">
        <dgm:presLayoutVars>
          <dgm:bulletEnabled val="1"/>
        </dgm:presLayoutVars>
      </dgm:prSet>
      <dgm:spPr/>
    </dgm:pt>
    <dgm:pt modelId="{F425D994-E47F-4080-BCA8-77175FF5931C}" type="pres">
      <dgm:prSet presAssocID="{83890685-3F81-45FD-BC3D-DAB71946899E}" presName="FourNodes_2_text" presStyleLbl="node1" presStyleIdx="3" presStyleCnt="4">
        <dgm:presLayoutVars>
          <dgm:bulletEnabled val="1"/>
        </dgm:presLayoutVars>
      </dgm:prSet>
      <dgm:spPr/>
    </dgm:pt>
    <dgm:pt modelId="{63F98EB1-12F5-48B9-8367-569F6564C3C2}" type="pres">
      <dgm:prSet presAssocID="{83890685-3F81-45FD-BC3D-DAB71946899E}" presName="FourNodes_3_text" presStyleLbl="node1" presStyleIdx="3" presStyleCnt="4">
        <dgm:presLayoutVars>
          <dgm:bulletEnabled val="1"/>
        </dgm:presLayoutVars>
      </dgm:prSet>
      <dgm:spPr/>
    </dgm:pt>
    <dgm:pt modelId="{A4380826-63B1-4CC3-A969-BA765EC1B2B8}" type="pres">
      <dgm:prSet presAssocID="{83890685-3F81-45FD-BC3D-DAB71946899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BAFD70B-1662-4D7A-8FE2-D1A2A25418B6}" type="presOf" srcId="{7EDFCAF8-FBBD-4EAD-8D9C-62072AB8B823}" destId="{A4380826-63B1-4CC3-A969-BA765EC1B2B8}" srcOrd="1" destOrd="0" presId="urn:microsoft.com/office/officeart/2005/8/layout/vProcess5"/>
    <dgm:cxn modelId="{D357B01D-4F84-4845-92D1-C46EC6802CC6}" type="presOf" srcId="{7F040BE3-B171-4681-A99C-F9764D2334BD}" destId="{B3B6960A-9938-4968-9D22-EE016C96542E}" srcOrd="1" destOrd="0" presId="urn:microsoft.com/office/officeart/2005/8/layout/vProcess5"/>
    <dgm:cxn modelId="{2624A01E-D182-4185-B144-4112E91D54AD}" type="presOf" srcId="{7EDFCAF8-FBBD-4EAD-8D9C-62072AB8B823}" destId="{E134DB6F-D44E-420A-A7BE-FB3CC5133952}" srcOrd="0" destOrd="0" presId="urn:microsoft.com/office/officeart/2005/8/layout/vProcess5"/>
    <dgm:cxn modelId="{B0704E31-6404-4769-ACA8-4FAA99E369D4}" srcId="{83890685-3F81-45FD-BC3D-DAB71946899E}" destId="{7EDFCAF8-FBBD-4EAD-8D9C-62072AB8B823}" srcOrd="3" destOrd="0" parTransId="{3E28C5C4-D5A2-4B1D-A5D7-63EE36F8AD22}" sibTransId="{CDFD92A9-D930-40F8-9BAC-08D40EC01D0B}"/>
    <dgm:cxn modelId="{CB7CA635-846B-47CB-BF1B-E7EF0B04D0E5}" type="presOf" srcId="{2B52F7DD-C9E2-4DFD-BA62-2372C438488C}" destId="{BC9582F7-BE49-4C07-939E-DD21FA15FC0B}" srcOrd="0" destOrd="0" presId="urn:microsoft.com/office/officeart/2005/8/layout/vProcess5"/>
    <dgm:cxn modelId="{F363F341-A49A-4541-8748-C08F7C220FB4}" type="presOf" srcId="{83890685-3F81-45FD-BC3D-DAB71946899E}" destId="{C26A0028-97E8-479A-AF08-20AEFADB51AB}" srcOrd="0" destOrd="0" presId="urn:microsoft.com/office/officeart/2005/8/layout/vProcess5"/>
    <dgm:cxn modelId="{9D295F46-4C87-4902-976A-0624805CF2DE}" type="presOf" srcId="{4CDD6CC0-F9AB-4DFC-87BF-1A1622086A3E}" destId="{21F7665D-0339-4763-97E2-F3362F5E541C}" srcOrd="0" destOrd="0" presId="urn:microsoft.com/office/officeart/2005/8/layout/vProcess5"/>
    <dgm:cxn modelId="{01B58151-E8F3-402A-AAFF-89B895325891}" srcId="{83890685-3F81-45FD-BC3D-DAB71946899E}" destId="{2B52F7DD-C9E2-4DFD-BA62-2372C438488C}" srcOrd="1" destOrd="0" parTransId="{655F35FE-9E6E-4AED-831B-131FE93D745D}" sibTransId="{89FE14CB-11C6-44AE-9A37-857DAAB81307}"/>
    <dgm:cxn modelId="{036F805A-116F-451F-802F-9720247D388E}" srcId="{83890685-3F81-45FD-BC3D-DAB71946899E}" destId="{EE07F157-49FB-4A60-8608-FE3EFB4A63A6}" srcOrd="2" destOrd="0" parTransId="{EC56FAF7-AFE9-4BD9-A06B-99FA056155FF}" sibTransId="{6D54C67D-2C52-408A-B468-F0D7ACAABBBA}"/>
    <dgm:cxn modelId="{75A39791-4C0A-492E-8749-6F0291772F53}" type="presOf" srcId="{6D54C67D-2C52-408A-B468-F0D7ACAABBBA}" destId="{AEC9CCE1-22A9-4919-9924-D8587D4492C4}" srcOrd="0" destOrd="0" presId="urn:microsoft.com/office/officeart/2005/8/layout/vProcess5"/>
    <dgm:cxn modelId="{31700EA9-05C1-4318-A775-27E75C35C70D}" type="presOf" srcId="{2B52F7DD-C9E2-4DFD-BA62-2372C438488C}" destId="{F425D994-E47F-4080-BCA8-77175FF5931C}" srcOrd="1" destOrd="0" presId="urn:microsoft.com/office/officeart/2005/8/layout/vProcess5"/>
    <dgm:cxn modelId="{6BE972B3-E348-45B5-A7AA-5D45855295C8}" type="presOf" srcId="{EE07F157-49FB-4A60-8608-FE3EFB4A63A6}" destId="{0CE78CA5-0385-42F2-93D5-A36B6F63A15D}" srcOrd="0" destOrd="0" presId="urn:microsoft.com/office/officeart/2005/8/layout/vProcess5"/>
    <dgm:cxn modelId="{82AD64B4-6F1F-48F4-A9D6-CB690BD92901}" type="presOf" srcId="{89FE14CB-11C6-44AE-9A37-857DAAB81307}" destId="{BAB7A14F-3FB8-4607-A6A9-6A4063D2C032}" srcOrd="0" destOrd="0" presId="urn:microsoft.com/office/officeart/2005/8/layout/vProcess5"/>
    <dgm:cxn modelId="{0786EAC1-8E76-4482-A762-B3E1A9DA7105}" srcId="{83890685-3F81-45FD-BC3D-DAB71946899E}" destId="{7F040BE3-B171-4681-A99C-F9764D2334BD}" srcOrd="0" destOrd="0" parTransId="{2FEE4FD5-95AA-4237-A099-19CDEAC6A6E6}" sibTransId="{4CDD6CC0-F9AB-4DFC-87BF-1A1622086A3E}"/>
    <dgm:cxn modelId="{502281D4-E123-467C-A929-4C84B4DADBEA}" type="presOf" srcId="{EE07F157-49FB-4A60-8608-FE3EFB4A63A6}" destId="{63F98EB1-12F5-48B9-8367-569F6564C3C2}" srcOrd="1" destOrd="0" presId="urn:microsoft.com/office/officeart/2005/8/layout/vProcess5"/>
    <dgm:cxn modelId="{E5FA09F6-734B-44D8-8CF8-DD769F336EAD}" type="presOf" srcId="{7F040BE3-B171-4681-A99C-F9764D2334BD}" destId="{A40990B8-D13A-4637-8ED3-A9D149041182}" srcOrd="0" destOrd="0" presId="urn:microsoft.com/office/officeart/2005/8/layout/vProcess5"/>
    <dgm:cxn modelId="{474B04DE-7C11-4C92-8F7C-A7EAEF1084BE}" type="presParOf" srcId="{C26A0028-97E8-479A-AF08-20AEFADB51AB}" destId="{63617E2E-0B7B-4481-B1D0-DB43E822EB45}" srcOrd="0" destOrd="0" presId="urn:microsoft.com/office/officeart/2005/8/layout/vProcess5"/>
    <dgm:cxn modelId="{637720C3-903C-4FAF-A1D3-EEE980C8AE15}" type="presParOf" srcId="{C26A0028-97E8-479A-AF08-20AEFADB51AB}" destId="{A40990B8-D13A-4637-8ED3-A9D149041182}" srcOrd="1" destOrd="0" presId="urn:microsoft.com/office/officeart/2005/8/layout/vProcess5"/>
    <dgm:cxn modelId="{CA0CDC41-F3B8-45B0-8206-FD00FF8C8195}" type="presParOf" srcId="{C26A0028-97E8-479A-AF08-20AEFADB51AB}" destId="{BC9582F7-BE49-4C07-939E-DD21FA15FC0B}" srcOrd="2" destOrd="0" presId="urn:microsoft.com/office/officeart/2005/8/layout/vProcess5"/>
    <dgm:cxn modelId="{8105CADE-4C76-4785-B9D1-54FC7A3510C4}" type="presParOf" srcId="{C26A0028-97E8-479A-AF08-20AEFADB51AB}" destId="{0CE78CA5-0385-42F2-93D5-A36B6F63A15D}" srcOrd="3" destOrd="0" presId="urn:microsoft.com/office/officeart/2005/8/layout/vProcess5"/>
    <dgm:cxn modelId="{C097237C-EE77-4945-8BB1-8079CDE9862E}" type="presParOf" srcId="{C26A0028-97E8-479A-AF08-20AEFADB51AB}" destId="{E134DB6F-D44E-420A-A7BE-FB3CC5133952}" srcOrd="4" destOrd="0" presId="urn:microsoft.com/office/officeart/2005/8/layout/vProcess5"/>
    <dgm:cxn modelId="{62219244-E7F4-4575-9596-F2FB1ACE7A06}" type="presParOf" srcId="{C26A0028-97E8-479A-AF08-20AEFADB51AB}" destId="{21F7665D-0339-4763-97E2-F3362F5E541C}" srcOrd="5" destOrd="0" presId="urn:microsoft.com/office/officeart/2005/8/layout/vProcess5"/>
    <dgm:cxn modelId="{AB88A9D1-7D42-40D1-AB03-054480C4F0B4}" type="presParOf" srcId="{C26A0028-97E8-479A-AF08-20AEFADB51AB}" destId="{BAB7A14F-3FB8-4607-A6A9-6A4063D2C032}" srcOrd="6" destOrd="0" presId="urn:microsoft.com/office/officeart/2005/8/layout/vProcess5"/>
    <dgm:cxn modelId="{F7D9D39C-AFEC-4CB1-B29B-53F826DC90D3}" type="presParOf" srcId="{C26A0028-97E8-479A-AF08-20AEFADB51AB}" destId="{AEC9CCE1-22A9-4919-9924-D8587D4492C4}" srcOrd="7" destOrd="0" presId="urn:microsoft.com/office/officeart/2005/8/layout/vProcess5"/>
    <dgm:cxn modelId="{F84E9466-DED9-4230-9982-D2DA85865B7E}" type="presParOf" srcId="{C26A0028-97E8-479A-AF08-20AEFADB51AB}" destId="{B3B6960A-9938-4968-9D22-EE016C96542E}" srcOrd="8" destOrd="0" presId="urn:microsoft.com/office/officeart/2005/8/layout/vProcess5"/>
    <dgm:cxn modelId="{0DA6C487-FCFF-434A-83E6-01CF7F80A683}" type="presParOf" srcId="{C26A0028-97E8-479A-AF08-20AEFADB51AB}" destId="{F425D994-E47F-4080-BCA8-77175FF5931C}" srcOrd="9" destOrd="0" presId="urn:microsoft.com/office/officeart/2005/8/layout/vProcess5"/>
    <dgm:cxn modelId="{9E79B6E8-0A15-4560-A191-3BCDC8F7AC07}" type="presParOf" srcId="{C26A0028-97E8-479A-AF08-20AEFADB51AB}" destId="{63F98EB1-12F5-48B9-8367-569F6564C3C2}" srcOrd="10" destOrd="0" presId="urn:microsoft.com/office/officeart/2005/8/layout/vProcess5"/>
    <dgm:cxn modelId="{EBCD03E5-99C5-4BFF-A929-778BA357D8C3}" type="presParOf" srcId="{C26A0028-97E8-479A-AF08-20AEFADB51AB}" destId="{A4380826-63B1-4CC3-A969-BA765EC1B2B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FFE21A-381E-4D68-8336-9F6047823C81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3BC893-3A21-4898-98A4-07294C9C6A84}">
      <dgm:prSet/>
      <dgm:spPr/>
      <dgm:t>
        <a:bodyPr/>
        <a:lstStyle/>
        <a:p>
          <a:r>
            <a:rPr lang="tr-TR"/>
            <a:t>Tek yıllık otsu bir bitkidir</a:t>
          </a:r>
          <a:endParaRPr lang="en-US"/>
        </a:p>
      </dgm:t>
    </dgm:pt>
    <dgm:pt modelId="{294C9514-E3F8-4019-90ED-63125948894D}" type="parTrans" cxnId="{A4FC5347-A2C1-4DFA-BA55-4CB0DA109890}">
      <dgm:prSet/>
      <dgm:spPr/>
      <dgm:t>
        <a:bodyPr/>
        <a:lstStyle/>
        <a:p>
          <a:endParaRPr lang="en-US"/>
        </a:p>
      </dgm:t>
    </dgm:pt>
    <dgm:pt modelId="{4D2743AB-760E-40FC-AD3B-9849D7FEDF74}" type="sibTrans" cxnId="{A4FC5347-A2C1-4DFA-BA55-4CB0DA109890}">
      <dgm:prSet/>
      <dgm:spPr/>
      <dgm:t>
        <a:bodyPr/>
        <a:lstStyle/>
        <a:p>
          <a:endParaRPr lang="en-US"/>
        </a:p>
      </dgm:t>
    </dgm:pt>
    <dgm:pt modelId="{6811541E-ADFD-45CC-ABB7-DCF6939C339B}">
      <dgm:prSet/>
      <dgm:spPr/>
      <dgm:t>
        <a:bodyPr/>
        <a:lstStyle/>
        <a:p>
          <a:r>
            <a:rPr lang="tr-TR"/>
            <a:t>Yağ ve lif keteni olarak ikiye ayrılır</a:t>
          </a:r>
          <a:endParaRPr lang="en-US"/>
        </a:p>
      </dgm:t>
    </dgm:pt>
    <dgm:pt modelId="{408D91B6-78C6-432B-8F26-E2E414ACA3CF}" type="parTrans" cxnId="{E920852C-68CA-4D60-8D80-43A6D577384E}">
      <dgm:prSet/>
      <dgm:spPr/>
      <dgm:t>
        <a:bodyPr/>
        <a:lstStyle/>
        <a:p>
          <a:endParaRPr lang="en-US"/>
        </a:p>
      </dgm:t>
    </dgm:pt>
    <dgm:pt modelId="{0BB53D91-BD64-47F9-A7C1-23961BC72CFA}" type="sibTrans" cxnId="{E920852C-68CA-4D60-8D80-43A6D577384E}">
      <dgm:prSet/>
      <dgm:spPr/>
      <dgm:t>
        <a:bodyPr/>
        <a:lstStyle/>
        <a:p>
          <a:endParaRPr lang="en-US"/>
        </a:p>
      </dgm:t>
    </dgm:pt>
    <dgm:pt modelId="{A90F2965-2AE6-427B-B296-29DEF85C71F9}">
      <dgm:prSet/>
      <dgm:spPr/>
      <dgm:t>
        <a:bodyPr/>
        <a:lstStyle/>
        <a:p>
          <a:r>
            <a:rPr lang="tr-TR"/>
            <a:t>Gövde dik ince uzundur</a:t>
          </a:r>
          <a:endParaRPr lang="en-US"/>
        </a:p>
      </dgm:t>
    </dgm:pt>
    <dgm:pt modelId="{448690E9-24ED-473C-8E19-643EDCF5FBED}" type="parTrans" cxnId="{1935E901-4B13-4BFE-AC30-80FF9B49DAF3}">
      <dgm:prSet/>
      <dgm:spPr/>
      <dgm:t>
        <a:bodyPr/>
        <a:lstStyle/>
        <a:p>
          <a:endParaRPr lang="en-US"/>
        </a:p>
      </dgm:t>
    </dgm:pt>
    <dgm:pt modelId="{D8FCBFD0-7D4F-4ECC-ACA5-B5791E967BDE}" type="sibTrans" cxnId="{1935E901-4B13-4BFE-AC30-80FF9B49DAF3}">
      <dgm:prSet/>
      <dgm:spPr/>
      <dgm:t>
        <a:bodyPr/>
        <a:lstStyle/>
        <a:p>
          <a:endParaRPr lang="en-US"/>
        </a:p>
      </dgm:t>
    </dgm:pt>
    <dgm:pt modelId="{DCE4BA06-56DA-4EBC-B6EB-950CAB2E70DB}">
      <dgm:prSet/>
      <dgm:spPr/>
      <dgm:t>
        <a:bodyPr/>
        <a:lstStyle/>
        <a:p>
          <a:r>
            <a:rPr lang="tr-TR"/>
            <a:t>Keten lifleri sak içerisinde endodermis ile phloem arasında gruplanmış hücre demetleri halinde bulunur</a:t>
          </a:r>
          <a:endParaRPr lang="en-US"/>
        </a:p>
      </dgm:t>
    </dgm:pt>
    <dgm:pt modelId="{04F79C07-3A84-4546-BCB0-CAC828774C0F}" type="parTrans" cxnId="{DAD0C6CE-7C8B-43F7-8F13-D0F5EFA5887F}">
      <dgm:prSet/>
      <dgm:spPr/>
      <dgm:t>
        <a:bodyPr/>
        <a:lstStyle/>
        <a:p>
          <a:endParaRPr lang="en-US"/>
        </a:p>
      </dgm:t>
    </dgm:pt>
    <dgm:pt modelId="{21830B83-DF43-46DF-BB3E-83DB678814BC}" type="sibTrans" cxnId="{DAD0C6CE-7C8B-43F7-8F13-D0F5EFA5887F}">
      <dgm:prSet/>
      <dgm:spPr/>
      <dgm:t>
        <a:bodyPr/>
        <a:lstStyle/>
        <a:p>
          <a:endParaRPr lang="en-US"/>
        </a:p>
      </dgm:t>
    </dgm:pt>
    <dgm:pt modelId="{623AA946-0182-449F-9928-2DAC4975CE61}" type="pres">
      <dgm:prSet presAssocID="{75FFE21A-381E-4D68-8336-9F6047823C81}" presName="matrix" presStyleCnt="0">
        <dgm:presLayoutVars>
          <dgm:chMax val="1"/>
          <dgm:dir/>
          <dgm:resizeHandles val="exact"/>
        </dgm:presLayoutVars>
      </dgm:prSet>
      <dgm:spPr/>
    </dgm:pt>
    <dgm:pt modelId="{2A9E4402-6FEA-4A6E-A516-61B45C91C0EA}" type="pres">
      <dgm:prSet presAssocID="{75FFE21A-381E-4D68-8336-9F6047823C81}" presName="diamond" presStyleLbl="bgShp" presStyleIdx="0" presStyleCnt="1"/>
      <dgm:spPr/>
    </dgm:pt>
    <dgm:pt modelId="{33B30A71-00E3-4A45-B05B-D498F87C5FD5}" type="pres">
      <dgm:prSet presAssocID="{75FFE21A-381E-4D68-8336-9F6047823C8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7B804F-A880-4B47-B88F-DFF51A4D1F5F}" type="pres">
      <dgm:prSet presAssocID="{75FFE21A-381E-4D68-8336-9F6047823C8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E615D22-84F4-409F-84C4-B5836D4EF179}" type="pres">
      <dgm:prSet presAssocID="{75FFE21A-381E-4D68-8336-9F6047823C8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502EA53-3015-44AC-92D1-E945B2E15ABE}" type="pres">
      <dgm:prSet presAssocID="{75FFE21A-381E-4D68-8336-9F6047823C8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935E901-4B13-4BFE-AC30-80FF9B49DAF3}" srcId="{75FFE21A-381E-4D68-8336-9F6047823C81}" destId="{A90F2965-2AE6-427B-B296-29DEF85C71F9}" srcOrd="2" destOrd="0" parTransId="{448690E9-24ED-473C-8E19-643EDCF5FBED}" sibTransId="{D8FCBFD0-7D4F-4ECC-ACA5-B5791E967BDE}"/>
    <dgm:cxn modelId="{E920852C-68CA-4D60-8D80-43A6D577384E}" srcId="{75FFE21A-381E-4D68-8336-9F6047823C81}" destId="{6811541E-ADFD-45CC-ABB7-DCF6939C339B}" srcOrd="1" destOrd="0" parTransId="{408D91B6-78C6-432B-8F26-E2E414ACA3CF}" sibTransId="{0BB53D91-BD64-47F9-A7C1-23961BC72CFA}"/>
    <dgm:cxn modelId="{7304972E-1FF9-44B3-BC80-32FB5296FBB0}" type="presOf" srcId="{6811541E-ADFD-45CC-ABB7-DCF6939C339B}" destId="{447B804F-A880-4B47-B88F-DFF51A4D1F5F}" srcOrd="0" destOrd="0" presId="urn:microsoft.com/office/officeart/2005/8/layout/matrix3"/>
    <dgm:cxn modelId="{A4FC5347-A2C1-4DFA-BA55-4CB0DA109890}" srcId="{75FFE21A-381E-4D68-8336-9F6047823C81}" destId="{903BC893-3A21-4898-98A4-07294C9C6A84}" srcOrd="0" destOrd="0" parTransId="{294C9514-E3F8-4019-90ED-63125948894D}" sibTransId="{4D2743AB-760E-40FC-AD3B-9849D7FEDF74}"/>
    <dgm:cxn modelId="{1692856D-A6F0-460E-AC51-F18E170F1804}" type="presOf" srcId="{75FFE21A-381E-4D68-8336-9F6047823C81}" destId="{623AA946-0182-449F-9928-2DAC4975CE61}" srcOrd="0" destOrd="0" presId="urn:microsoft.com/office/officeart/2005/8/layout/matrix3"/>
    <dgm:cxn modelId="{C1A063B9-2827-49FE-B59B-F543D35EEE9E}" type="presOf" srcId="{903BC893-3A21-4898-98A4-07294C9C6A84}" destId="{33B30A71-00E3-4A45-B05B-D498F87C5FD5}" srcOrd="0" destOrd="0" presId="urn:microsoft.com/office/officeart/2005/8/layout/matrix3"/>
    <dgm:cxn modelId="{DAD0C6CE-7C8B-43F7-8F13-D0F5EFA5887F}" srcId="{75FFE21A-381E-4D68-8336-9F6047823C81}" destId="{DCE4BA06-56DA-4EBC-B6EB-950CAB2E70DB}" srcOrd="3" destOrd="0" parTransId="{04F79C07-3A84-4546-BCB0-CAC828774C0F}" sibTransId="{21830B83-DF43-46DF-BB3E-83DB678814BC}"/>
    <dgm:cxn modelId="{4690DDDF-4A6A-4894-BBC4-9CA97F45D81F}" type="presOf" srcId="{DCE4BA06-56DA-4EBC-B6EB-950CAB2E70DB}" destId="{1502EA53-3015-44AC-92D1-E945B2E15ABE}" srcOrd="0" destOrd="0" presId="urn:microsoft.com/office/officeart/2005/8/layout/matrix3"/>
    <dgm:cxn modelId="{0C402AF8-F112-4423-8447-E64A5BC6CE4A}" type="presOf" srcId="{A90F2965-2AE6-427B-B296-29DEF85C71F9}" destId="{EE615D22-84F4-409F-84C4-B5836D4EF179}" srcOrd="0" destOrd="0" presId="urn:microsoft.com/office/officeart/2005/8/layout/matrix3"/>
    <dgm:cxn modelId="{97A246AC-8E20-40D6-9795-7662695AFAAC}" type="presParOf" srcId="{623AA946-0182-449F-9928-2DAC4975CE61}" destId="{2A9E4402-6FEA-4A6E-A516-61B45C91C0EA}" srcOrd="0" destOrd="0" presId="urn:microsoft.com/office/officeart/2005/8/layout/matrix3"/>
    <dgm:cxn modelId="{5F7D6579-1877-4ABC-98A7-6E4F316617D0}" type="presParOf" srcId="{623AA946-0182-449F-9928-2DAC4975CE61}" destId="{33B30A71-00E3-4A45-B05B-D498F87C5FD5}" srcOrd="1" destOrd="0" presId="urn:microsoft.com/office/officeart/2005/8/layout/matrix3"/>
    <dgm:cxn modelId="{416A64D6-6A7A-4925-BFD5-5080A86695FD}" type="presParOf" srcId="{623AA946-0182-449F-9928-2DAC4975CE61}" destId="{447B804F-A880-4B47-B88F-DFF51A4D1F5F}" srcOrd="2" destOrd="0" presId="urn:microsoft.com/office/officeart/2005/8/layout/matrix3"/>
    <dgm:cxn modelId="{6B10CFEC-31F2-4A02-8F3E-FF1AE3CFECEB}" type="presParOf" srcId="{623AA946-0182-449F-9928-2DAC4975CE61}" destId="{EE615D22-84F4-409F-84C4-B5836D4EF179}" srcOrd="3" destOrd="0" presId="urn:microsoft.com/office/officeart/2005/8/layout/matrix3"/>
    <dgm:cxn modelId="{47646E57-37C9-4D88-ADBD-3C57E315B3C2}" type="presParOf" srcId="{623AA946-0182-449F-9928-2DAC4975CE61}" destId="{1502EA53-3015-44AC-92D1-E945B2E15AB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48C4A6-0B90-4B93-A7F2-71C2DFC1D5F0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F591EF-1522-4DB4-8A2A-1BDA38992A61}">
      <dgm:prSet/>
      <dgm:spPr/>
      <dgm:t>
        <a:bodyPr/>
        <a:lstStyle/>
        <a:p>
          <a:r>
            <a:rPr lang="tr-TR"/>
            <a:t>Lineceae Familyasının Linum cinsine ait bir bitkidir</a:t>
          </a:r>
          <a:endParaRPr lang="en-US"/>
        </a:p>
      </dgm:t>
    </dgm:pt>
    <dgm:pt modelId="{EBF2FCEA-9F2D-4B74-92D0-1B92D595C404}" type="parTrans" cxnId="{AEE974AE-087E-4C4C-A276-5014A962E417}">
      <dgm:prSet/>
      <dgm:spPr/>
      <dgm:t>
        <a:bodyPr/>
        <a:lstStyle/>
        <a:p>
          <a:endParaRPr lang="en-US"/>
        </a:p>
      </dgm:t>
    </dgm:pt>
    <dgm:pt modelId="{02B21B5C-BE51-456F-802A-EE3F1D196DE0}" type="sibTrans" cxnId="{AEE974AE-087E-4C4C-A276-5014A962E417}">
      <dgm:prSet/>
      <dgm:spPr/>
      <dgm:t>
        <a:bodyPr/>
        <a:lstStyle/>
        <a:p>
          <a:endParaRPr lang="en-US"/>
        </a:p>
      </dgm:t>
    </dgm:pt>
    <dgm:pt modelId="{71232C48-A112-469B-BA33-A46448B87345}">
      <dgm:prSet/>
      <dgm:spPr/>
      <dgm:t>
        <a:bodyPr/>
        <a:lstStyle/>
        <a:p>
          <a:r>
            <a:rPr lang="tr-TR"/>
            <a:t>Yaklaşık 200 türü bulunmaktadır</a:t>
          </a:r>
          <a:endParaRPr lang="en-US"/>
        </a:p>
      </dgm:t>
    </dgm:pt>
    <dgm:pt modelId="{88EB83D1-6AAB-48B4-93FD-B25DA41705D9}" type="parTrans" cxnId="{8E416353-FCAB-40F9-9E78-864020A1EB80}">
      <dgm:prSet/>
      <dgm:spPr/>
      <dgm:t>
        <a:bodyPr/>
        <a:lstStyle/>
        <a:p>
          <a:endParaRPr lang="en-US"/>
        </a:p>
      </dgm:t>
    </dgm:pt>
    <dgm:pt modelId="{7E31AFDF-FC3B-47AB-A244-73BD13419383}" type="sibTrans" cxnId="{8E416353-FCAB-40F9-9E78-864020A1EB80}">
      <dgm:prSet/>
      <dgm:spPr/>
      <dgm:t>
        <a:bodyPr/>
        <a:lstStyle/>
        <a:p>
          <a:endParaRPr lang="en-US"/>
        </a:p>
      </dgm:t>
    </dgm:pt>
    <dgm:pt modelId="{C133BBE2-1458-4D7B-B5D2-CCC069857D20}">
      <dgm:prSet/>
      <dgm:spPr/>
      <dgm:t>
        <a:bodyPr/>
        <a:lstStyle/>
        <a:p>
          <a:r>
            <a:rPr lang="tr-TR"/>
            <a:t>Boyu 60-120 cm</a:t>
          </a:r>
          <a:endParaRPr lang="en-US"/>
        </a:p>
      </dgm:t>
    </dgm:pt>
    <dgm:pt modelId="{9BD0D1B0-0FC5-46DC-A7FB-F3AC50EDD70A}" type="parTrans" cxnId="{8129B93B-DD9C-4CAB-AEAC-FC8102F78E46}">
      <dgm:prSet/>
      <dgm:spPr/>
      <dgm:t>
        <a:bodyPr/>
        <a:lstStyle/>
        <a:p>
          <a:endParaRPr lang="en-US"/>
        </a:p>
      </dgm:t>
    </dgm:pt>
    <dgm:pt modelId="{CADF7224-CBA6-48D7-AB08-722B9040F329}" type="sibTrans" cxnId="{8129B93B-DD9C-4CAB-AEAC-FC8102F78E46}">
      <dgm:prSet/>
      <dgm:spPr/>
      <dgm:t>
        <a:bodyPr/>
        <a:lstStyle/>
        <a:p>
          <a:endParaRPr lang="en-US"/>
        </a:p>
      </dgm:t>
    </dgm:pt>
    <dgm:pt modelId="{565EF870-178C-42A8-B5C5-E7B0307656BE}">
      <dgm:prSet/>
      <dgm:spPr/>
      <dgm:t>
        <a:bodyPr/>
        <a:lstStyle/>
        <a:p>
          <a:r>
            <a:rPr lang="tr-TR"/>
            <a:t>Kalınlığı yaklaşık 2.5 mm</a:t>
          </a:r>
          <a:endParaRPr lang="en-US"/>
        </a:p>
      </dgm:t>
    </dgm:pt>
    <dgm:pt modelId="{70B9EA5A-1BDC-43EC-9CC3-7E73C0821D6C}" type="parTrans" cxnId="{A46C0FFE-CA7B-465F-A8B8-80C01BEA9903}">
      <dgm:prSet/>
      <dgm:spPr/>
      <dgm:t>
        <a:bodyPr/>
        <a:lstStyle/>
        <a:p>
          <a:endParaRPr lang="en-US"/>
        </a:p>
      </dgm:t>
    </dgm:pt>
    <dgm:pt modelId="{C999E4F7-BE84-48CD-8DAB-643EC46A00F6}" type="sibTrans" cxnId="{A46C0FFE-CA7B-465F-A8B8-80C01BEA9903}">
      <dgm:prSet/>
      <dgm:spPr/>
      <dgm:t>
        <a:bodyPr/>
        <a:lstStyle/>
        <a:p>
          <a:endParaRPr lang="en-US"/>
        </a:p>
      </dgm:t>
    </dgm:pt>
    <dgm:pt modelId="{AA3AFE4B-DE35-4108-AF6B-3E6B07D03E8A}" type="pres">
      <dgm:prSet presAssocID="{4B48C4A6-0B90-4B93-A7F2-71C2DFC1D5F0}" presName="matrix" presStyleCnt="0">
        <dgm:presLayoutVars>
          <dgm:chMax val="1"/>
          <dgm:dir/>
          <dgm:resizeHandles val="exact"/>
        </dgm:presLayoutVars>
      </dgm:prSet>
      <dgm:spPr/>
    </dgm:pt>
    <dgm:pt modelId="{568DDEE8-6460-405F-8DB1-CBAAEAAD94A7}" type="pres">
      <dgm:prSet presAssocID="{4B48C4A6-0B90-4B93-A7F2-71C2DFC1D5F0}" presName="diamond" presStyleLbl="bgShp" presStyleIdx="0" presStyleCnt="1"/>
      <dgm:spPr/>
    </dgm:pt>
    <dgm:pt modelId="{93ACA8AB-030B-4928-98E6-56C9603CF7CD}" type="pres">
      <dgm:prSet presAssocID="{4B48C4A6-0B90-4B93-A7F2-71C2DFC1D5F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5485CEE-59A4-4AD5-A85B-0BD78BDCD764}" type="pres">
      <dgm:prSet presAssocID="{4B48C4A6-0B90-4B93-A7F2-71C2DFC1D5F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28AB1CD-FE48-40E0-BBB1-A7C66F247E17}" type="pres">
      <dgm:prSet presAssocID="{4B48C4A6-0B90-4B93-A7F2-71C2DFC1D5F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4906231-B5E5-4029-863E-47C21C0B6AE7}" type="pres">
      <dgm:prSet presAssocID="{4B48C4A6-0B90-4B93-A7F2-71C2DFC1D5F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B6A4C2F-81D5-4A66-A38F-8DC9E2FBD484}" type="presOf" srcId="{71232C48-A112-469B-BA33-A46448B87345}" destId="{05485CEE-59A4-4AD5-A85B-0BD78BDCD764}" srcOrd="0" destOrd="0" presId="urn:microsoft.com/office/officeart/2005/8/layout/matrix3"/>
    <dgm:cxn modelId="{8129B93B-DD9C-4CAB-AEAC-FC8102F78E46}" srcId="{4B48C4A6-0B90-4B93-A7F2-71C2DFC1D5F0}" destId="{C133BBE2-1458-4D7B-B5D2-CCC069857D20}" srcOrd="2" destOrd="0" parTransId="{9BD0D1B0-0FC5-46DC-A7FB-F3AC50EDD70A}" sibTransId="{CADF7224-CBA6-48D7-AB08-722B9040F329}"/>
    <dgm:cxn modelId="{5E79A15E-368C-4E71-A1F1-ED067177555F}" type="presOf" srcId="{16F591EF-1522-4DB4-8A2A-1BDA38992A61}" destId="{93ACA8AB-030B-4928-98E6-56C9603CF7CD}" srcOrd="0" destOrd="0" presId="urn:microsoft.com/office/officeart/2005/8/layout/matrix3"/>
    <dgm:cxn modelId="{8E416353-FCAB-40F9-9E78-864020A1EB80}" srcId="{4B48C4A6-0B90-4B93-A7F2-71C2DFC1D5F0}" destId="{71232C48-A112-469B-BA33-A46448B87345}" srcOrd="1" destOrd="0" parTransId="{88EB83D1-6AAB-48B4-93FD-B25DA41705D9}" sibTransId="{7E31AFDF-FC3B-47AB-A244-73BD13419383}"/>
    <dgm:cxn modelId="{AEE974AE-087E-4C4C-A276-5014A962E417}" srcId="{4B48C4A6-0B90-4B93-A7F2-71C2DFC1D5F0}" destId="{16F591EF-1522-4DB4-8A2A-1BDA38992A61}" srcOrd="0" destOrd="0" parTransId="{EBF2FCEA-9F2D-4B74-92D0-1B92D595C404}" sibTransId="{02B21B5C-BE51-456F-802A-EE3F1D196DE0}"/>
    <dgm:cxn modelId="{0E5CE2C1-8D1B-4221-9C98-92E90A391F35}" type="presOf" srcId="{565EF870-178C-42A8-B5C5-E7B0307656BE}" destId="{F4906231-B5E5-4029-863E-47C21C0B6AE7}" srcOrd="0" destOrd="0" presId="urn:microsoft.com/office/officeart/2005/8/layout/matrix3"/>
    <dgm:cxn modelId="{D24793CB-61F4-4F4D-A10B-C3BCBDD89D41}" type="presOf" srcId="{4B48C4A6-0B90-4B93-A7F2-71C2DFC1D5F0}" destId="{AA3AFE4B-DE35-4108-AF6B-3E6B07D03E8A}" srcOrd="0" destOrd="0" presId="urn:microsoft.com/office/officeart/2005/8/layout/matrix3"/>
    <dgm:cxn modelId="{4F0F40E7-C25C-43E5-B54F-C235B7AE3255}" type="presOf" srcId="{C133BBE2-1458-4D7B-B5D2-CCC069857D20}" destId="{028AB1CD-FE48-40E0-BBB1-A7C66F247E17}" srcOrd="0" destOrd="0" presId="urn:microsoft.com/office/officeart/2005/8/layout/matrix3"/>
    <dgm:cxn modelId="{A46C0FFE-CA7B-465F-A8B8-80C01BEA9903}" srcId="{4B48C4A6-0B90-4B93-A7F2-71C2DFC1D5F0}" destId="{565EF870-178C-42A8-B5C5-E7B0307656BE}" srcOrd="3" destOrd="0" parTransId="{70B9EA5A-1BDC-43EC-9CC3-7E73C0821D6C}" sibTransId="{C999E4F7-BE84-48CD-8DAB-643EC46A00F6}"/>
    <dgm:cxn modelId="{71172CE6-B4F0-493C-9C3B-3C565A867505}" type="presParOf" srcId="{AA3AFE4B-DE35-4108-AF6B-3E6B07D03E8A}" destId="{568DDEE8-6460-405F-8DB1-CBAAEAAD94A7}" srcOrd="0" destOrd="0" presId="urn:microsoft.com/office/officeart/2005/8/layout/matrix3"/>
    <dgm:cxn modelId="{4F1F841B-F050-49DE-A215-59D71D5914BF}" type="presParOf" srcId="{AA3AFE4B-DE35-4108-AF6B-3E6B07D03E8A}" destId="{93ACA8AB-030B-4928-98E6-56C9603CF7CD}" srcOrd="1" destOrd="0" presId="urn:microsoft.com/office/officeart/2005/8/layout/matrix3"/>
    <dgm:cxn modelId="{3748B59F-33F6-41A9-B60E-38CCA5603E96}" type="presParOf" srcId="{AA3AFE4B-DE35-4108-AF6B-3E6B07D03E8A}" destId="{05485CEE-59A4-4AD5-A85B-0BD78BDCD764}" srcOrd="2" destOrd="0" presId="urn:microsoft.com/office/officeart/2005/8/layout/matrix3"/>
    <dgm:cxn modelId="{49993373-99B6-47A2-BEC0-E5B831FAAD55}" type="presParOf" srcId="{AA3AFE4B-DE35-4108-AF6B-3E6B07D03E8A}" destId="{028AB1CD-FE48-40E0-BBB1-A7C66F247E17}" srcOrd="3" destOrd="0" presId="urn:microsoft.com/office/officeart/2005/8/layout/matrix3"/>
    <dgm:cxn modelId="{FCD4EEC8-D09D-47DF-94EB-3FFA11D54DBF}" type="presParOf" srcId="{AA3AFE4B-DE35-4108-AF6B-3E6B07D03E8A}" destId="{F4906231-B5E5-4029-863E-47C21C0B6AE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D3E22F-AE2D-4CA8-9C9A-7FA3DB017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61A72F-BB45-4413-A2E4-10EA9778A2D6}">
      <dgm:prSet/>
      <dgm:spPr/>
      <dgm:t>
        <a:bodyPr/>
        <a:lstStyle/>
        <a:p>
          <a:r>
            <a:rPr lang="tr-TR"/>
            <a:t>Renk: ağartılmadan önce keten lifi açık krem veya griden koyu ten rengine kadar değişiklik gösterir</a:t>
          </a:r>
          <a:endParaRPr lang="en-US"/>
        </a:p>
      </dgm:t>
    </dgm:pt>
    <dgm:pt modelId="{9727E824-D2D8-4139-9779-D4BDBB75E8DB}" type="parTrans" cxnId="{79812CB9-8945-459C-B322-819CF8F54E93}">
      <dgm:prSet/>
      <dgm:spPr/>
      <dgm:t>
        <a:bodyPr/>
        <a:lstStyle/>
        <a:p>
          <a:endParaRPr lang="en-US"/>
        </a:p>
      </dgm:t>
    </dgm:pt>
    <dgm:pt modelId="{1182E916-E35B-4304-B0EB-DEB2189F0B12}" type="sibTrans" cxnId="{79812CB9-8945-459C-B322-819CF8F54E93}">
      <dgm:prSet/>
      <dgm:spPr/>
      <dgm:t>
        <a:bodyPr/>
        <a:lstStyle/>
        <a:p>
          <a:endParaRPr lang="en-US"/>
        </a:p>
      </dgm:t>
    </dgm:pt>
    <dgm:pt modelId="{C255C2EA-25C7-4CDD-A17A-F895DE8DEC9D}">
      <dgm:prSet/>
      <dgm:spPr/>
      <dgm:t>
        <a:bodyPr/>
        <a:lstStyle/>
        <a:p>
          <a:r>
            <a:rPr lang="tr-TR"/>
            <a:t>Uzunluk: ortalama lif boyu 38-50 cm arasında değişiklik gösterir. Tek bir lif hücresinin uzunluğu 7-8 cm’dir</a:t>
          </a:r>
          <a:endParaRPr lang="en-US"/>
        </a:p>
      </dgm:t>
    </dgm:pt>
    <dgm:pt modelId="{ED9C2E94-4842-4D02-AC64-DF198CFAF3A4}" type="parTrans" cxnId="{FF7BF4C8-C932-43C6-A35F-51CB76A74E99}">
      <dgm:prSet/>
      <dgm:spPr/>
      <dgm:t>
        <a:bodyPr/>
        <a:lstStyle/>
        <a:p>
          <a:endParaRPr lang="en-US"/>
        </a:p>
      </dgm:t>
    </dgm:pt>
    <dgm:pt modelId="{672FFFA9-D9E9-447E-8356-CD2130DA37BF}" type="sibTrans" cxnId="{FF7BF4C8-C932-43C6-A35F-51CB76A74E99}">
      <dgm:prSet/>
      <dgm:spPr/>
      <dgm:t>
        <a:bodyPr/>
        <a:lstStyle/>
        <a:p>
          <a:endParaRPr lang="en-US"/>
        </a:p>
      </dgm:t>
    </dgm:pt>
    <dgm:pt modelId="{439D8590-B3DB-4C03-9269-9AA69200387D}" type="pres">
      <dgm:prSet presAssocID="{F4D3E22F-AE2D-4CA8-9C9A-7FA3DB017107}" presName="linear" presStyleCnt="0">
        <dgm:presLayoutVars>
          <dgm:animLvl val="lvl"/>
          <dgm:resizeHandles val="exact"/>
        </dgm:presLayoutVars>
      </dgm:prSet>
      <dgm:spPr/>
    </dgm:pt>
    <dgm:pt modelId="{B182F738-D12A-4C32-B4D3-9A983300DA2F}" type="pres">
      <dgm:prSet presAssocID="{4C61A72F-BB45-4413-A2E4-10EA9778A2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19FB31F-F16E-4202-8F1F-AD41D84E3F72}" type="pres">
      <dgm:prSet presAssocID="{1182E916-E35B-4304-B0EB-DEB2189F0B12}" presName="spacer" presStyleCnt="0"/>
      <dgm:spPr/>
    </dgm:pt>
    <dgm:pt modelId="{FDA9DD3D-50D1-4DBA-BA41-7FAC50305149}" type="pres">
      <dgm:prSet presAssocID="{C255C2EA-25C7-4CDD-A17A-F895DE8DEC9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1BA0991-9E81-4639-964F-E481B1E2EEA8}" type="presOf" srcId="{4C61A72F-BB45-4413-A2E4-10EA9778A2D6}" destId="{B182F738-D12A-4C32-B4D3-9A983300DA2F}" srcOrd="0" destOrd="0" presId="urn:microsoft.com/office/officeart/2005/8/layout/vList2"/>
    <dgm:cxn modelId="{4EDF6AAF-EF74-4527-A8C8-67A0650480A8}" type="presOf" srcId="{F4D3E22F-AE2D-4CA8-9C9A-7FA3DB017107}" destId="{439D8590-B3DB-4C03-9269-9AA69200387D}" srcOrd="0" destOrd="0" presId="urn:microsoft.com/office/officeart/2005/8/layout/vList2"/>
    <dgm:cxn modelId="{79812CB9-8945-459C-B322-819CF8F54E93}" srcId="{F4D3E22F-AE2D-4CA8-9C9A-7FA3DB017107}" destId="{4C61A72F-BB45-4413-A2E4-10EA9778A2D6}" srcOrd="0" destOrd="0" parTransId="{9727E824-D2D8-4139-9779-D4BDBB75E8DB}" sibTransId="{1182E916-E35B-4304-B0EB-DEB2189F0B12}"/>
    <dgm:cxn modelId="{FF7BF4C8-C932-43C6-A35F-51CB76A74E99}" srcId="{F4D3E22F-AE2D-4CA8-9C9A-7FA3DB017107}" destId="{C255C2EA-25C7-4CDD-A17A-F895DE8DEC9D}" srcOrd="1" destOrd="0" parTransId="{ED9C2E94-4842-4D02-AC64-DF198CFAF3A4}" sibTransId="{672FFFA9-D9E9-447E-8356-CD2130DA37BF}"/>
    <dgm:cxn modelId="{9A0031FB-51C1-485C-8DD3-EA08B6015A1D}" type="presOf" srcId="{C255C2EA-25C7-4CDD-A17A-F895DE8DEC9D}" destId="{FDA9DD3D-50D1-4DBA-BA41-7FAC50305149}" srcOrd="0" destOrd="0" presId="urn:microsoft.com/office/officeart/2005/8/layout/vList2"/>
    <dgm:cxn modelId="{3FE2A7A4-6169-46E9-BEBF-79324719A326}" type="presParOf" srcId="{439D8590-B3DB-4C03-9269-9AA69200387D}" destId="{B182F738-D12A-4C32-B4D3-9A983300DA2F}" srcOrd="0" destOrd="0" presId="urn:microsoft.com/office/officeart/2005/8/layout/vList2"/>
    <dgm:cxn modelId="{76251E20-2070-42A6-8DED-9FF11D762717}" type="presParOf" srcId="{439D8590-B3DB-4C03-9269-9AA69200387D}" destId="{619FB31F-F16E-4202-8F1F-AD41D84E3F72}" srcOrd="1" destOrd="0" presId="urn:microsoft.com/office/officeart/2005/8/layout/vList2"/>
    <dgm:cxn modelId="{E520B0F6-455F-4EC8-AB4E-96785667AE01}" type="presParOf" srcId="{439D8590-B3DB-4C03-9269-9AA69200387D}" destId="{FDA9DD3D-50D1-4DBA-BA41-7FAC5030514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072980-AE19-43E6-8B43-533D295CA5D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C4104AA-721E-4A53-85A1-F573FD93C1ED}">
      <dgm:prSet/>
      <dgm:spPr/>
      <dgm:t>
        <a:bodyPr/>
        <a:lstStyle/>
        <a:p>
          <a:r>
            <a:rPr lang="en-US"/>
            <a:t>Enine kesit: lifin enine kesiti çokgen şeklinde olup ortada pamuğunkine benzer fakat pamuğunkinden daha küçük ve belirsiz lümen bulunmaktadır. İyi gelişmiş liflerde enine kesit ovale yakındır ve hücre duvarları incedir</a:t>
          </a:r>
          <a:r>
            <a:rPr lang="tr-TR"/>
            <a:t>.</a:t>
          </a:r>
          <a:endParaRPr lang="en-US"/>
        </a:p>
      </dgm:t>
    </dgm:pt>
    <dgm:pt modelId="{1642D199-7433-4C33-8B5D-550CB0B40A6C}" type="parTrans" cxnId="{31A7DF85-B6F2-4061-AA79-2E7F724A7EE4}">
      <dgm:prSet/>
      <dgm:spPr/>
      <dgm:t>
        <a:bodyPr/>
        <a:lstStyle/>
        <a:p>
          <a:endParaRPr lang="en-US"/>
        </a:p>
      </dgm:t>
    </dgm:pt>
    <dgm:pt modelId="{3F535D3A-3F72-41B8-9208-C838AD0F8634}" type="sibTrans" cxnId="{31A7DF85-B6F2-4061-AA79-2E7F724A7EE4}">
      <dgm:prSet/>
      <dgm:spPr/>
      <dgm:t>
        <a:bodyPr/>
        <a:lstStyle/>
        <a:p>
          <a:endParaRPr lang="en-US"/>
        </a:p>
      </dgm:t>
    </dgm:pt>
    <dgm:pt modelId="{422D77E6-5AB8-449F-A6D5-329C1FC9EFF7}">
      <dgm:prSet/>
      <dgm:spPr/>
      <dgm:t>
        <a:bodyPr/>
        <a:lstStyle/>
        <a:p>
          <a:r>
            <a:rPr lang="tr-TR"/>
            <a:t>Boyuna görünüş: liflerin boyuna görünüşü mikroskop altında bir bambu sapına benzer uzun silindirik bir haldedir. Üzerinde boğum veya düğüm adı verilen enlemesine çizgiler görülmektedir.</a:t>
          </a:r>
          <a:endParaRPr lang="en-US"/>
        </a:p>
      </dgm:t>
    </dgm:pt>
    <dgm:pt modelId="{6D4C9BAA-01D2-4613-87A9-B93BBA47AE90}" type="parTrans" cxnId="{D84FF29E-FD8D-4256-B352-9874B232C7F4}">
      <dgm:prSet/>
      <dgm:spPr/>
      <dgm:t>
        <a:bodyPr/>
        <a:lstStyle/>
        <a:p>
          <a:endParaRPr lang="en-US"/>
        </a:p>
      </dgm:t>
    </dgm:pt>
    <dgm:pt modelId="{04A23D3C-A659-4DAF-8AE1-ED7A9EEB43F0}" type="sibTrans" cxnId="{D84FF29E-FD8D-4256-B352-9874B232C7F4}">
      <dgm:prSet/>
      <dgm:spPr/>
      <dgm:t>
        <a:bodyPr/>
        <a:lstStyle/>
        <a:p>
          <a:endParaRPr lang="en-US"/>
        </a:p>
      </dgm:t>
    </dgm:pt>
    <dgm:pt modelId="{DC6B64AE-1176-44CC-A593-EF2C76FFDCEA}" type="pres">
      <dgm:prSet presAssocID="{C7072980-AE19-43E6-8B43-533D295CA5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8F3C34-304B-45C4-9CE7-FB94A9A1458D}" type="pres">
      <dgm:prSet presAssocID="{FC4104AA-721E-4A53-85A1-F573FD93C1ED}" presName="hierRoot1" presStyleCnt="0"/>
      <dgm:spPr/>
    </dgm:pt>
    <dgm:pt modelId="{68429E67-C094-43E4-B14B-6848D5DF6292}" type="pres">
      <dgm:prSet presAssocID="{FC4104AA-721E-4A53-85A1-F573FD93C1ED}" presName="composite" presStyleCnt="0"/>
      <dgm:spPr/>
    </dgm:pt>
    <dgm:pt modelId="{79874CAA-C774-43DB-A2D4-6DF72D6AB6F2}" type="pres">
      <dgm:prSet presAssocID="{FC4104AA-721E-4A53-85A1-F573FD93C1ED}" presName="background" presStyleLbl="node0" presStyleIdx="0" presStyleCnt="2"/>
      <dgm:spPr/>
    </dgm:pt>
    <dgm:pt modelId="{450492D2-2B3F-448A-9DF0-24B186371976}" type="pres">
      <dgm:prSet presAssocID="{FC4104AA-721E-4A53-85A1-F573FD93C1ED}" presName="text" presStyleLbl="fgAcc0" presStyleIdx="0" presStyleCnt="2">
        <dgm:presLayoutVars>
          <dgm:chPref val="3"/>
        </dgm:presLayoutVars>
      </dgm:prSet>
      <dgm:spPr/>
    </dgm:pt>
    <dgm:pt modelId="{E7B2A053-0F61-4D2E-A85E-B05D4CBA0E55}" type="pres">
      <dgm:prSet presAssocID="{FC4104AA-721E-4A53-85A1-F573FD93C1ED}" presName="hierChild2" presStyleCnt="0"/>
      <dgm:spPr/>
    </dgm:pt>
    <dgm:pt modelId="{28FF71CF-1A07-4C2B-A342-E4F3682BBE7E}" type="pres">
      <dgm:prSet presAssocID="{422D77E6-5AB8-449F-A6D5-329C1FC9EFF7}" presName="hierRoot1" presStyleCnt="0"/>
      <dgm:spPr/>
    </dgm:pt>
    <dgm:pt modelId="{3AA81AA7-5A9C-407D-BF56-FFA77719A0D3}" type="pres">
      <dgm:prSet presAssocID="{422D77E6-5AB8-449F-A6D5-329C1FC9EFF7}" presName="composite" presStyleCnt="0"/>
      <dgm:spPr/>
    </dgm:pt>
    <dgm:pt modelId="{1353759A-527A-4C32-9F67-5592DB30D3A0}" type="pres">
      <dgm:prSet presAssocID="{422D77E6-5AB8-449F-A6D5-329C1FC9EFF7}" presName="background" presStyleLbl="node0" presStyleIdx="1" presStyleCnt="2"/>
      <dgm:spPr/>
    </dgm:pt>
    <dgm:pt modelId="{26B3CA9C-DC65-4FE3-ADAB-9EAADB14FE10}" type="pres">
      <dgm:prSet presAssocID="{422D77E6-5AB8-449F-A6D5-329C1FC9EFF7}" presName="text" presStyleLbl="fgAcc0" presStyleIdx="1" presStyleCnt="2">
        <dgm:presLayoutVars>
          <dgm:chPref val="3"/>
        </dgm:presLayoutVars>
      </dgm:prSet>
      <dgm:spPr/>
    </dgm:pt>
    <dgm:pt modelId="{D8E49294-7FB9-4354-8EB5-604C99EA91CE}" type="pres">
      <dgm:prSet presAssocID="{422D77E6-5AB8-449F-A6D5-329C1FC9EFF7}" presName="hierChild2" presStyleCnt="0"/>
      <dgm:spPr/>
    </dgm:pt>
  </dgm:ptLst>
  <dgm:cxnLst>
    <dgm:cxn modelId="{1D1C4110-26F6-4F25-AD49-9F1A1B4F0D60}" type="presOf" srcId="{422D77E6-5AB8-449F-A6D5-329C1FC9EFF7}" destId="{26B3CA9C-DC65-4FE3-ADAB-9EAADB14FE10}" srcOrd="0" destOrd="0" presId="urn:microsoft.com/office/officeart/2005/8/layout/hierarchy1"/>
    <dgm:cxn modelId="{D6180C40-FEC1-4B1A-8CE3-AE576E3B4C47}" type="presOf" srcId="{FC4104AA-721E-4A53-85A1-F573FD93C1ED}" destId="{450492D2-2B3F-448A-9DF0-24B186371976}" srcOrd="0" destOrd="0" presId="urn:microsoft.com/office/officeart/2005/8/layout/hierarchy1"/>
    <dgm:cxn modelId="{74221E65-F0F7-495D-B7E1-03A0EAC0DAC4}" type="presOf" srcId="{C7072980-AE19-43E6-8B43-533D295CA5D7}" destId="{DC6B64AE-1176-44CC-A593-EF2C76FFDCEA}" srcOrd="0" destOrd="0" presId="urn:microsoft.com/office/officeart/2005/8/layout/hierarchy1"/>
    <dgm:cxn modelId="{31A7DF85-B6F2-4061-AA79-2E7F724A7EE4}" srcId="{C7072980-AE19-43E6-8B43-533D295CA5D7}" destId="{FC4104AA-721E-4A53-85A1-F573FD93C1ED}" srcOrd="0" destOrd="0" parTransId="{1642D199-7433-4C33-8B5D-550CB0B40A6C}" sibTransId="{3F535D3A-3F72-41B8-9208-C838AD0F8634}"/>
    <dgm:cxn modelId="{D84FF29E-FD8D-4256-B352-9874B232C7F4}" srcId="{C7072980-AE19-43E6-8B43-533D295CA5D7}" destId="{422D77E6-5AB8-449F-A6D5-329C1FC9EFF7}" srcOrd="1" destOrd="0" parTransId="{6D4C9BAA-01D2-4613-87A9-B93BBA47AE90}" sibTransId="{04A23D3C-A659-4DAF-8AE1-ED7A9EEB43F0}"/>
    <dgm:cxn modelId="{15691DFB-5BDF-4851-B7E4-399A8742BEFC}" type="presParOf" srcId="{DC6B64AE-1176-44CC-A593-EF2C76FFDCEA}" destId="{618F3C34-304B-45C4-9CE7-FB94A9A1458D}" srcOrd="0" destOrd="0" presId="urn:microsoft.com/office/officeart/2005/8/layout/hierarchy1"/>
    <dgm:cxn modelId="{4E251B10-0DD5-4FD2-83BA-79D978B96A9A}" type="presParOf" srcId="{618F3C34-304B-45C4-9CE7-FB94A9A1458D}" destId="{68429E67-C094-43E4-B14B-6848D5DF6292}" srcOrd="0" destOrd="0" presId="urn:microsoft.com/office/officeart/2005/8/layout/hierarchy1"/>
    <dgm:cxn modelId="{9BA91CA8-1B61-4FEA-AB61-B511CA5FA0BE}" type="presParOf" srcId="{68429E67-C094-43E4-B14B-6848D5DF6292}" destId="{79874CAA-C774-43DB-A2D4-6DF72D6AB6F2}" srcOrd="0" destOrd="0" presId="urn:microsoft.com/office/officeart/2005/8/layout/hierarchy1"/>
    <dgm:cxn modelId="{E238721A-5684-4D7A-9F0C-C4D6C57FCFBC}" type="presParOf" srcId="{68429E67-C094-43E4-B14B-6848D5DF6292}" destId="{450492D2-2B3F-448A-9DF0-24B186371976}" srcOrd="1" destOrd="0" presId="urn:microsoft.com/office/officeart/2005/8/layout/hierarchy1"/>
    <dgm:cxn modelId="{4A0D50DD-1930-40B3-8A0D-4BA64CE7E5D9}" type="presParOf" srcId="{618F3C34-304B-45C4-9CE7-FB94A9A1458D}" destId="{E7B2A053-0F61-4D2E-A85E-B05D4CBA0E55}" srcOrd="1" destOrd="0" presId="urn:microsoft.com/office/officeart/2005/8/layout/hierarchy1"/>
    <dgm:cxn modelId="{713909CA-A201-4457-9D30-3ECAFDEF057C}" type="presParOf" srcId="{DC6B64AE-1176-44CC-A593-EF2C76FFDCEA}" destId="{28FF71CF-1A07-4C2B-A342-E4F3682BBE7E}" srcOrd="1" destOrd="0" presId="urn:microsoft.com/office/officeart/2005/8/layout/hierarchy1"/>
    <dgm:cxn modelId="{B38AC910-30E9-475C-B968-25A5B29CCFC7}" type="presParOf" srcId="{28FF71CF-1A07-4C2B-A342-E4F3682BBE7E}" destId="{3AA81AA7-5A9C-407D-BF56-FFA77719A0D3}" srcOrd="0" destOrd="0" presId="urn:microsoft.com/office/officeart/2005/8/layout/hierarchy1"/>
    <dgm:cxn modelId="{008CE548-F15E-4BCA-A03B-D395251FEF32}" type="presParOf" srcId="{3AA81AA7-5A9C-407D-BF56-FFA77719A0D3}" destId="{1353759A-527A-4C32-9F67-5592DB30D3A0}" srcOrd="0" destOrd="0" presId="urn:microsoft.com/office/officeart/2005/8/layout/hierarchy1"/>
    <dgm:cxn modelId="{61DD1CF2-13B0-44A6-8BD1-8422E1BAE0AB}" type="presParOf" srcId="{3AA81AA7-5A9C-407D-BF56-FFA77719A0D3}" destId="{26B3CA9C-DC65-4FE3-ADAB-9EAADB14FE10}" srcOrd="1" destOrd="0" presId="urn:microsoft.com/office/officeart/2005/8/layout/hierarchy1"/>
    <dgm:cxn modelId="{40A29C0C-5465-4B06-9741-742A87965855}" type="presParOf" srcId="{28FF71CF-1A07-4C2B-A342-E4F3682BBE7E}" destId="{D8E49294-7FB9-4354-8EB5-604C99EA91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D0BCA3-8ACB-49C9-91E0-17C14A5BFF5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DA313C6-7F06-4441-BCF9-727561877023}">
      <dgm:prSet/>
      <dgm:spPr/>
      <dgm:t>
        <a:bodyPr/>
        <a:lstStyle/>
        <a:p>
          <a:r>
            <a:rPr lang="tr-TR"/>
            <a:t>İncelik: liflerin çapı bitkinin yetişme koşullarına ve lif oluşturan hücrelerin sayısına göre değişiklik göstermekte ve çapları ortalama 12-16 mikron arasında değişmektedir.</a:t>
          </a:r>
          <a:endParaRPr lang="en-US"/>
        </a:p>
      </dgm:t>
    </dgm:pt>
    <dgm:pt modelId="{72E6C9FA-2243-4D62-97D9-8E3EAD9FA359}" type="parTrans" cxnId="{8CC6A37A-02C2-43B9-BEF6-56BF30BF8A13}">
      <dgm:prSet/>
      <dgm:spPr/>
      <dgm:t>
        <a:bodyPr/>
        <a:lstStyle/>
        <a:p>
          <a:endParaRPr lang="en-US"/>
        </a:p>
      </dgm:t>
    </dgm:pt>
    <dgm:pt modelId="{A1981796-49A4-45AA-BCC8-9DA95CCA7FFF}" type="sibTrans" cxnId="{8CC6A37A-02C2-43B9-BEF6-56BF30BF8A13}">
      <dgm:prSet/>
      <dgm:spPr/>
      <dgm:t>
        <a:bodyPr/>
        <a:lstStyle/>
        <a:p>
          <a:endParaRPr lang="en-US"/>
        </a:p>
      </dgm:t>
    </dgm:pt>
    <dgm:pt modelId="{ABE91593-2BE2-4B9F-8C6F-B068EBFD7F8C}">
      <dgm:prSet/>
      <dgm:spPr/>
      <dgm:t>
        <a:bodyPr/>
        <a:lstStyle/>
        <a:p>
          <a:r>
            <a:rPr lang="tr-TR"/>
            <a:t>Tutum: Keten lifleri pamuk ile karşılaştırıldığı zaman daha sert bir tutuma sahiptir. Ağartılmış olan liflerin ise tutumu daha yumuşaktır.</a:t>
          </a:r>
          <a:endParaRPr lang="en-US"/>
        </a:p>
      </dgm:t>
    </dgm:pt>
    <dgm:pt modelId="{86EE7AEA-3395-484B-833F-AEA687C7673A}" type="parTrans" cxnId="{70C0FD33-58D8-4326-B06E-588B314E0F2C}">
      <dgm:prSet/>
      <dgm:spPr/>
      <dgm:t>
        <a:bodyPr/>
        <a:lstStyle/>
        <a:p>
          <a:endParaRPr lang="en-US"/>
        </a:p>
      </dgm:t>
    </dgm:pt>
    <dgm:pt modelId="{D20E0D4A-0E17-4340-B64A-2A8FF3DBCBC5}" type="sibTrans" cxnId="{70C0FD33-58D8-4326-B06E-588B314E0F2C}">
      <dgm:prSet/>
      <dgm:spPr/>
      <dgm:t>
        <a:bodyPr/>
        <a:lstStyle/>
        <a:p>
          <a:endParaRPr lang="en-US"/>
        </a:p>
      </dgm:t>
    </dgm:pt>
    <dgm:pt modelId="{CE0E3528-4311-4DCF-973A-2608EB7B85A6}">
      <dgm:prSet/>
      <dgm:spPr/>
      <dgm:t>
        <a:bodyPr/>
        <a:lstStyle/>
        <a:p>
          <a:r>
            <a:rPr lang="tr-TR"/>
            <a:t>Parlaklık: düz ve pürüzsüz bir yüzeye sahip oldukları için keten liflerinin parlaklığı pamuk liflerinden daha fazladır. </a:t>
          </a:r>
          <a:endParaRPr lang="en-US"/>
        </a:p>
      </dgm:t>
    </dgm:pt>
    <dgm:pt modelId="{31413C66-5227-4796-9E33-B14B11DA8FE0}" type="parTrans" cxnId="{511B405D-B967-4A6E-9E2A-F144FC132CF3}">
      <dgm:prSet/>
      <dgm:spPr/>
      <dgm:t>
        <a:bodyPr/>
        <a:lstStyle/>
        <a:p>
          <a:endParaRPr lang="en-US"/>
        </a:p>
      </dgm:t>
    </dgm:pt>
    <dgm:pt modelId="{543E3CF1-1200-4271-A9D0-27B82D67D83D}" type="sibTrans" cxnId="{511B405D-B967-4A6E-9E2A-F144FC132CF3}">
      <dgm:prSet/>
      <dgm:spPr/>
      <dgm:t>
        <a:bodyPr/>
        <a:lstStyle/>
        <a:p>
          <a:endParaRPr lang="en-US"/>
        </a:p>
      </dgm:t>
    </dgm:pt>
    <dgm:pt modelId="{EF4203AE-7A52-4DC9-AF09-8B356F9A857A}" type="pres">
      <dgm:prSet presAssocID="{73D0BCA3-8ACB-49C9-91E0-17C14A5BFF56}" presName="linear" presStyleCnt="0">
        <dgm:presLayoutVars>
          <dgm:animLvl val="lvl"/>
          <dgm:resizeHandles val="exact"/>
        </dgm:presLayoutVars>
      </dgm:prSet>
      <dgm:spPr/>
    </dgm:pt>
    <dgm:pt modelId="{16076B47-E8A6-430E-A0DA-495302C4EEC0}" type="pres">
      <dgm:prSet presAssocID="{CDA313C6-7F06-4441-BCF9-7275618770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816794-1BCF-4443-A544-D22B2B93E3BA}" type="pres">
      <dgm:prSet presAssocID="{A1981796-49A4-45AA-BCC8-9DA95CCA7FFF}" presName="spacer" presStyleCnt="0"/>
      <dgm:spPr/>
    </dgm:pt>
    <dgm:pt modelId="{416D7F1C-2F2B-4881-8FB9-95014CAA5A7F}" type="pres">
      <dgm:prSet presAssocID="{ABE91593-2BE2-4B9F-8C6F-B068EBFD7F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2254BF-DE1C-41CB-9DCB-455C28F4F5DF}" type="pres">
      <dgm:prSet presAssocID="{D20E0D4A-0E17-4340-B64A-2A8FF3DBCBC5}" presName="spacer" presStyleCnt="0"/>
      <dgm:spPr/>
    </dgm:pt>
    <dgm:pt modelId="{5C42E9AB-5704-431F-820D-4E856358F3DB}" type="pres">
      <dgm:prSet presAssocID="{CE0E3528-4311-4DCF-973A-2608EB7B85A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0C0FD33-58D8-4326-B06E-588B314E0F2C}" srcId="{73D0BCA3-8ACB-49C9-91E0-17C14A5BFF56}" destId="{ABE91593-2BE2-4B9F-8C6F-B068EBFD7F8C}" srcOrd="1" destOrd="0" parTransId="{86EE7AEA-3395-484B-833F-AEA687C7673A}" sibTransId="{D20E0D4A-0E17-4340-B64A-2A8FF3DBCBC5}"/>
    <dgm:cxn modelId="{511B405D-B967-4A6E-9E2A-F144FC132CF3}" srcId="{73D0BCA3-8ACB-49C9-91E0-17C14A5BFF56}" destId="{CE0E3528-4311-4DCF-973A-2608EB7B85A6}" srcOrd="2" destOrd="0" parTransId="{31413C66-5227-4796-9E33-B14B11DA8FE0}" sibTransId="{543E3CF1-1200-4271-A9D0-27B82D67D83D}"/>
    <dgm:cxn modelId="{C3BB3371-5945-4AA9-AF26-7926363CD0BC}" type="presOf" srcId="{CDA313C6-7F06-4441-BCF9-727561877023}" destId="{16076B47-E8A6-430E-A0DA-495302C4EEC0}" srcOrd="0" destOrd="0" presId="urn:microsoft.com/office/officeart/2005/8/layout/vList2"/>
    <dgm:cxn modelId="{8CC6A37A-02C2-43B9-BEF6-56BF30BF8A13}" srcId="{73D0BCA3-8ACB-49C9-91E0-17C14A5BFF56}" destId="{CDA313C6-7F06-4441-BCF9-727561877023}" srcOrd="0" destOrd="0" parTransId="{72E6C9FA-2243-4D62-97D9-8E3EAD9FA359}" sibTransId="{A1981796-49A4-45AA-BCC8-9DA95CCA7FFF}"/>
    <dgm:cxn modelId="{88F6F881-C9E6-4086-8708-60DAD0C58FFB}" type="presOf" srcId="{CE0E3528-4311-4DCF-973A-2608EB7B85A6}" destId="{5C42E9AB-5704-431F-820D-4E856358F3DB}" srcOrd="0" destOrd="0" presId="urn:microsoft.com/office/officeart/2005/8/layout/vList2"/>
    <dgm:cxn modelId="{103289E9-37C6-47D9-B09A-49A5BA8F35CF}" type="presOf" srcId="{73D0BCA3-8ACB-49C9-91E0-17C14A5BFF56}" destId="{EF4203AE-7A52-4DC9-AF09-8B356F9A857A}" srcOrd="0" destOrd="0" presId="urn:microsoft.com/office/officeart/2005/8/layout/vList2"/>
    <dgm:cxn modelId="{FB0012F5-BDE2-4DC1-A485-DF72347212F3}" type="presOf" srcId="{ABE91593-2BE2-4B9F-8C6F-B068EBFD7F8C}" destId="{416D7F1C-2F2B-4881-8FB9-95014CAA5A7F}" srcOrd="0" destOrd="0" presId="urn:microsoft.com/office/officeart/2005/8/layout/vList2"/>
    <dgm:cxn modelId="{18AB25DC-20C1-48DA-A852-BA22C183C2C5}" type="presParOf" srcId="{EF4203AE-7A52-4DC9-AF09-8B356F9A857A}" destId="{16076B47-E8A6-430E-A0DA-495302C4EEC0}" srcOrd="0" destOrd="0" presId="urn:microsoft.com/office/officeart/2005/8/layout/vList2"/>
    <dgm:cxn modelId="{19728C71-0AD4-4C1D-BECF-0178A16F2F42}" type="presParOf" srcId="{EF4203AE-7A52-4DC9-AF09-8B356F9A857A}" destId="{5D816794-1BCF-4443-A544-D22B2B93E3BA}" srcOrd="1" destOrd="0" presId="urn:microsoft.com/office/officeart/2005/8/layout/vList2"/>
    <dgm:cxn modelId="{973D26E8-DBDA-4B24-A9A7-A397FB1CD7B4}" type="presParOf" srcId="{EF4203AE-7A52-4DC9-AF09-8B356F9A857A}" destId="{416D7F1C-2F2B-4881-8FB9-95014CAA5A7F}" srcOrd="2" destOrd="0" presId="urn:microsoft.com/office/officeart/2005/8/layout/vList2"/>
    <dgm:cxn modelId="{8BFBAD76-C813-4148-87B5-7E4E6EE156B8}" type="presParOf" srcId="{EF4203AE-7A52-4DC9-AF09-8B356F9A857A}" destId="{872254BF-DE1C-41CB-9DCB-455C28F4F5DF}" srcOrd="3" destOrd="0" presId="urn:microsoft.com/office/officeart/2005/8/layout/vList2"/>
    <dgm:cxn modelId="{1881317E-76E9-4402-ADCC-A4DCEF3FA564}" type="presParOf" srcId="{EF4203AE-7A52-4DC9-AF09-8B356F9A857A}" destId="{5C42E9AB-5704-431F-820D-4E856358F3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645E8C-4396-4594-8380-2287F3B903F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112098-DBCF-418C-B26E-589775C31FE3}">
      <dgm:prSet/>
      <dgm:spPr/>
      <dgm:t>
        <a:bodyPr/>
        <a:lstStyle/>
        <a:p>
          <a:r>
            <a:rPr lang="tr-TR"/>
            <a:t>Sürtünmeye karşı dayanıklılık: keten lifleri sürtünmeye karşı dayanıklı liflerdir. Ancak keten ürünler katlandığı yerlerden aşınma eğilimi gösterirler.</a:t>
          </a:r>
          <a:endParaRPr lang="en-US"/>
        </a:p>
      </dgm:t>
    </dgm:pt>
    <dgm:pt modelId="{AAD2B71B-009B-4FB3-97FA-F6206591610F}" type="parTrans" cxnId="{B4BE068A-7BC4-4B51-A6B7-669D4CB4FEB3}">
      <dgm:prSet/>
      <dgm:spPr/>
      <dgm:t>
        <a:bodyPr/>
        <a:lstStyle/>
        <a:p>
          <a:endParaRPr lang="en-US"/>
        </a:p>
      </dgm:t>
    </dgm:pt>
    <dgm:pt modelId="{6803C131-F037-4972-A2D0-9A2F5D2BCA7C}" type="sibTrans" cxnId="{B4BE068A-7BC4-4B51-A6B7-669D4CB4FEB3}">
      <dgm:prSet/>
      <dgm:spPr/>
      <dgm:t>
        <a:bodyPr/>
        <a:lstStyle/>
        <a:p>
          <a:endParaRPr lang="en-US"/>
        </a:p>
      </dgm:t>
    </dgm:pt>
    <dgm:pt modelId="{C6B0608D-BABC-4D84-9B12-EC4E565676E7}">
      <dgm:prSet/>
      <dgm:spPr/>
      <dgm:t>
        <a:bodyPr/>
        <a:lstStyle/>
        <a:p>
          <a:r>
            <a:rPr lang="tr-TR"/>
            <a:t>Boyut değiştirmezlik: pamuk lifleri gibi keten liflerinin de boyut değiştirmezlik özelliği iyidir. Ancak dokuma sırasında bir gerilime maruz kalan kumaşların daha sonra çekmemesi için yapılan bitirme işlemi önemlidir. </a:t>
          </a:r>
          <a:endParaRPr lang="en-US"/>
        </a:p>
      </dgm:t>
    </dgm:pt>
    <dgm:pt modelId="{5FA14F1A-E8BD-4614-AE98-706B04AD2500}" type="parTrans" cxnId="{AE0439F6-C7F1-40CF-827D-B9651E307335}">
      <dgm:prSet/>
      <dgm:spPr/>
      <dgm:t>
        <a:bodyPr/>
        <a:lstStyle/>
        <a:p>
          <a:endParaRPr lang="en-US"/>
        </a:p>
      </dgm:t>
    </dgm:pt>
    <dgm:pt modelId="{E049D7F1-3E82-472D-B65D-19F1E83F2934}" type="sibTrans" cxnId="{AE0439F6-C7F1-40CF-827D-B9651E307335}">
      <dgm:prSet/>
      <dgm:spPr/>
      <dgm:t>
        <a:bodyPr/>
        <a:lstStyle/>
        <a:p>
          <a:endParaRPr lang="en-US"/>
        </a:p>
      </dgm:t>
    </dgm:pt>
    <dgm:pt modelId="{DC3BFF29-2D13-44CA-8D7E-D45B70B9841C}">
      <dgm:prSet/>
      <dgm:spPr/>
      <dgm:t>
        <a:bodyPr/>
        <a:lstStyle/>
        <a:p>
          <a:r>
            <a:rPr lang="tr-TR"/>
            <a:t>Esneklik, uzama yüzdesi, yaylanma yeteneği: pamuk lifinden daha düşüktür, kopma sırasında uzama yüzdesi %1.8 iken yaş olduğunda %2.2’dir.</a:t>
          </a:r>
          <a:endParaRPr lang="en-US"/>
        </a:p>
      </dgm:t>
    </dgm:pt>
    <dgm:pt modelId="{B523B0FD-A0AA-4672-89EF-F815751171E9}" type="parTrans" cxnId="{DBF29FFB-5CD7-4F98-8C04-4D0CAA3DA97F}">
      <dgm:prSet/>
      <dgm:spPr/>
      <dgm:t>
        <a:bodyPr/>
        <a:lstStyle/>
        <a:p>
          <a:endParaRPr lang="en-US"/>
        </a:p>
      </dgm:t>
    </dgm:pt>
    <dgm:pt modelId="{F9F4D867-B264-4E40-A8BC-F2F204933FD2}" type="sibTrans" cxnId="{DBF29FFB-5CD7-4F98-8C04-4D0CAA3DA97F}">
      <dgm:prSet/>
      <dgm:spPr/>
      <dgm:t>
        <a:bodyPr/>
        <a:lstStyle/>
        <a:p>
          <a:endParaRPr lang="en-US"/>
        </a:p>
      </dgm:t>
    </dgm:pt>
    <dgm:pt modelId="{3965D345-95E5-4FBD-AA9A-DA11A73A6543}">
      <dgm:prSet/>
      <dgm:spPr/>
      <dgm:t>
        <a:bodyPr/>
        <a:lstStyle/>
        <a:p>
          <a:r>
            <a:rPr lang="tr-TR"/>
            <a:t>Mukavemet: dayanıklılık, pamuktan daha fazla mukavimdir. Islandıklarında mukavemetleri kuru haline oranla %20 oranla artar. Kuru halde 3.5-5.5 gr/denye, ıslak halde ise 6.5gr/denyedir.  (Denye: bir ağırlık birimidir. Denye; 9000 metre uzunluğundaki iplik veya lifin gram olarak ağırlığını ifade eder.)</a:t>
          </a:r>
          <a:endParaRPr lang="en-US"/>
        </a:p>
      </dgm:t>
    </dgm:pt>
    <dgm:pt modelId="{9EED8480-F723-4272-B034-A8AF3DE3C921}" type="parTrans" cxnId="{0832A99C-5261-4667-95FC-6319C4CF6F8E}">
      <dgm:prSet/>
      <dgm:spPr/>
      <dgm:t>
        <a:bodyPr/>
        <a:lstStyle/>
        <a:p>
          <a:endParaRPr lang="en-US"/>
        </a:p>
      </dgm:t>
    </dgm:pt>
    <dgm:pt modelId="{A74BCC1A-1898-4371-B03C-19DD4390CFFB}" type="sibTrans" cxnId="{0832A99C-5261-4667-95FC-6319C4CF6F8E}">
      <dgm:prSet/>
      <dgm:spPr/>
      <dgm:t>
        <a:bodyPr/>
        <a:lstStyle/>
        <a:p>
          <a:endParaRPr lang="en-US"/>
        </a:p>
      </dgm:t>
    </dgm:pt>
    <dgm:pt modelId="{E4B68614-9191-42C3-86C8-57BEE57E5E79}" type="pres">
      <dgm:prSet presAssocID="{DD645E8C-4396-4594-8380-2287F3B903FB}" presName="linear" presStyleCnt="0">
        <dgm:presLayoutVars>
          <dgm:animLvl val="lvl"/>
          <dgm:resizeHandles val="exact"/>
        </dgm:presLayoutVars>
      </dgm:prSet>
      <dgm:spPr/>
    </dgm:pt>
    <dgm:pt modelId="{AEF9BDF8-6C24-4303-A77E-FB2C7167CF1D}" type="pres">
      <dgm:prSet presAssocID="{79112098-DBCF-418C-B26E-589775C31FE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361BA5-63C9-4AA3-98BD-F52337338D83}" type="pres">
      <dgm:prSet presAssocID="{6803C131-F037-4972-A2D0-9A2F5D2BCA7C}" presName="spacer" presStyleCnt="0"/>
      <dgm:spPr/>
    </dgm:pt>
    <dgm:pt modelId="{D36AD1C0-A868-4C2E-BF6E-3A77EDB65880}" type="pres">
      <dgm:prSet presAssocID="{C6B0608D-BABC-4D84-9B12-EC4E565676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62D81E3-424D-4EF6-BC08-A53F465134AA}" type="pres">
      <dgm:prSet presAssocID="{E049D7F1-3E82-472D-B65D-19F1E83F2934}" presName="spacer" presStyleCnt="0"/>
      <dgm:spPr/>
    </dgm:pt>
    <dgm:pt modelId="{5DB2409C-CCC7-4A71-94F4-32E352C77790}" type="pres">
      <dgm:prSet presAssocID="{DC3BFF29-2D13-44CA-8D7E-D45B70B984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6C005F3-097F-4C1F-8D24-2D4D25F53805}" type="pres">
      <dgm:prSet presAssocID="{F9F4D867-B264-4E40-A8BC-F2F204933FD2}" presName="spacer" presStyleCnt="0"/>
      <dgm:spPr/>
    </dgm:pt>
    <dgm:pt modelId="{FF734A2C-0066-42C4-9761-50B3BC1C65D9}" type="pres">
      <dgm:prSet presAssocID="{3965D345-95E5-4FBD-AA9A-DA11A73A654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0BF16C-32DC-4B9E-9173-D15348B09FCF}" type="presOf" srcId="{79112098-DBCF-418C-B26E-589775C31FE3}" destId="{AEF9BDF8-6C24-4303-A77E-FB2C7167CF1D}" srcOrd="0" destOrd="0" presId="urn:microsoft.com/office/officeart/2005/8/layout/vList2"/>
    <dgm:cxn modelId="{B4BE068A-7BC4-4B51-A6B7-669D4CB4FEB3}" srcId="{DD645E8C-4396-4594-8380-2287F3B903FB}" destId="{79112098-DBCF-418C-B26E-589775C31FE3}" srcOrd="0" destOrd="0" parTransId="{AAD2B71B-009B-4FB3-97FA-F6206591610F}" sibTransId="{6803C131-F037-4972-A2D0-9A2F5D2BCA7C}"/>
    <dgm:cxn modelId="{5B396D91-2DA9-4102-9905-BADC1483A87D}" type="presOf" srcId="{C6B0608D-BABC-4D84-9B12-EC4E565676E7}" destId="{D36AD1C0-A868-4C2E-BF6E-3A77EDB65880}" srcOrd="0" destOrd="0" presId="urn:microsoft.com/office/officeart/2005/8/layout/vList2"/>
    <dgm:cxn modelId="{0832A99C-5261-4667-95FC-6319C4CF6F8E}" srcId="{DD645E8C-4396-4594-8380-2287F3B903FB}" destId="{3965D345-95E5-4FBD-AA9A-DA11A73A6543}" srcOrd="3" destOrd="0" parTransId="{9EED8480-F723-4272-B034-A8AF3DE3C921}" sibTransId="{A74BCC1A-1898-4371-B03C-19DD4390CFFB}"/>
    <dgm:cxn modelId="{F61CDEB0-ADB3-4EDD-8B6E-0C9807863462}" type="presOf" srcId="{DD645E8C-4396-4594-8380-2287F3B903FB}" destId="{E4B68614-9191-42C3-86C8-57BEE57E5E79}" srcOrd="0" destOrd="0" presId="urn:microsoft.com/office/officeart/2005/8/layout/vList2"/>
    <dgm:cxn modelId="{8BAD66B8-B922-4A78-A048-8D8EC5F9D943}" type="presOf" srcId="{3965D345-95E5-4FBD-AA9A-DA11A73A6543}" destId="{FF734A2C-0066-42C4-9761-50B3BC1C65D9}" srcOrd="0" destOrd="0" presId="urn:microsoft.com/office/officeart/2005/8/layout/vList2"/>
    <dgm:cxn modelId="{AE0439F6-C7F1-40CF-827D-B9651E307335}" srcId="{DD645E8C-4396-4594-8380-2287F3B903FB}" destId="{C6B0608D-BABC-4D84-9B12-EC4E565676E7}" srcOrd="1" destOrd="0" parTransId="{5FA14F1A-E8BD-4614-AE98-706B04AD2500}" sibTransId="{E049D7F1-3E82-472D-B65D-19F1E83F2934}"/>
    <dgm:cxn modelId="{DBF29FFB-5CD7-4F98-8C04-4D0CAA3DA97F}" srcId="{DD645E8C-4396-4594-8380-2287F3B903FB}" destId="{DC3BFF29-2D13-44CA-8D7E-D45B70B9841C}" srcOrd="2" destOrd="0" parTransId="{B523B0FD-A0AA-4672-89EF-F815751171E9}" sibTransId="{F9F4D867-B264-4E40-A8BC-F2F204933FD2}"/>
    <dgm:cxn modelId="{FE093FFC-6A79-4B43-AE4D-95C8036144C8}" type="presOf" srcId="{DC3BFF29-2D13-44CA-8D7E-D45B70B9841C}" destId="{5DB2409C-CCC7-4A71-94F4-32E352C77790}" srcOrd="0" destOrd="0" presId="urn:microsoft.com/office/officeart/2005/8/layout/vList2"/>
    <dgm:cxn modelId="{E26C1726-0AFC-4355-9538-9A1D489F8712}" type="presParOf" srcId="{E4B68614-9191-42C3-86C8-57BEE57E5E79}" destId="{AEF9BDF8-6C24-4303-A77E-FB2C7167CF1D}" srcOrd="0" destOrd="0" presId="urn:microsoft.com/office/officeart/2005/8/layout/vList2"/>
    <dgm:cxn modelId="{033BDB57-4B46-481A-BD6F-2FF78FBB3FA8}" type="presParOf" srcId="{E4B68614-9191-42C3-86C8-57BEE57E5E79}" destId="{54361BA5-63C9-4AA3-98BD-F52337338D83}" srcOrd="1" destOrd="0" presId="urn:microsoft.com/office/officeart/2005/8/layout/vList2"/>
    <dgm:cxn modelId="{0167F39A-CE80-4E11-9A08-51D693948C37}" type="presParOf" srcId="{E4B68614-9191-42C3-86C8-57BEE57E5E79}" destId="{D36AD1C0-A868-4C2E-BF6E-3A77EDB65880}" srcOrd="2" destOrd="0" presId="urn:microsoft.com/office/officeart/2005/8/layout/vList2"/>
    <dgm:cxn modelId="{583EFF38-D4E9-4AE4-B313-6162E9CB1E59}" type="presParOf" srcId="{E4B68614-9191-42C3-86C8-57BEE57E5E79}" destId="{362D81E3-424D-4EF6-BC08-A53F465134AA}" srcOrd="3" destOrd="0" presId="urn:microsoft.com/office/officeart/2005/8/layout/vList2"/>
    <dgm:cxn modelId="{EDAA31F2-F023-4F8C-AB86-F1FF024D7BF2}" type="presParOf" srcId="{E4B68614-9191-42C3-86C8-57BEE57E5E79}" destId="{5DB2409C-CCC7-4A71-94F4-32E352C77790}" srcOrd="4" destOrd="0" presId="urn:microsoft.com/office/officeart/2005/8/layout/vList2"/>
    <dgm:cxn modelId="{669D9EDF-520A-4BD0-AD0E-A964E548A4E7}" type="presParOf" srcId="{E4B68614-9191-42C3-86C8-57BEE57E5E79}" destId="{46C005F3-097F-4C1F-8D24-2D4D25F53805}" srcOrd="5" destOrd="0" presId="urn:microsoft.com/office/officeart/2005/8/layout/vList2"/>
    <dgm:cxn modelId="{F8F5E76B-41D6-486C-8CB7-69B14F189482}" type="presParOf" srcId="{E4B68614-9191-42C3-86C8-57BEE57E5E79}" destId="{FF734A2C-0066-42C4-9761-50B3BC1C65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0A3A95-F126-4E5A-87C0-41699CDFD2E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F88F58-055D-4B8F-A636-6BE3258063E3}">
      <dgm:prSet/>
      <dgm:spPr/>
      <dgm:t>
        <a:bodyPr/>
        <a:lstStyle/>
        <a:p>
          <a:r>
            <a:rPr lang="tr-TR"/>
            <a:t>Nem tutma özelliği: pamuğa benzer olup %8-12 arasında değişmektedir. Nemi çabuk çeker ve çabuk kurur.</a:t>
          </a:r>
          <a:endParaRPr lang="en-US"/>
        </a:p>
      </dgm:t>
    </dgm:pt>
    <dgm:pt modelId="{776E5375-73A5-4BC4-A131-2B1E2FB784BD}" type="parTrans" cxnId="{7CFC63EA-B606-407C-81AC-085849C01DB1}">
      <dgm:prSet/>
      <dgm:spPr/>
      <dgm:t>
        <a:bodyPr/>
        <a:lstStyle/>
        <a:p>
          <a:endParaRPr lang="en-US"/>
        </a:p>
      </dgm:t>
    </dgm:pt>
    <dgm:pt modelId="{498B0D9E-AAF8-45EE-BF05-7BADAEB96BF7}" type="sibTrans" cxnId="{7CFC63EA-B606-407C-81AC-085849C01DB1}">
      <dgm:prSet/>
      <dgm:spPr/>
      <dgm:t>
        <a:bodyPr/>
        <a:lstStyle/>
        <a:p>
          <a:endParaRPr lang="en-US"/>
        </a:p>
      </dgm:t>
    </dgm:pt>
    <dgm:pt modelId="{23A4BE43-9D54-4519-98B4-6ABC30D55AB4}">
      <dgm:prSet/>
      <dgm:spPr/>
      <dgm:t>
        <a:bodyPr/>
        <a:lstStyle/>
        <a:p>
          <a:r>
            <a:rPr lang="tr-TR"/>
            <a:t>Kimyasal maddelerden etkilenme durumu: asitlerden özellikle de madensel asitlerden zarar görürler, alkalilerden ve oksidan maddelerden kuru temizlemede kullanılan organik çözeltilerden zarar görmezler. </a:t>
          </a:r>
          <a:endParaRPr lang="en-US"/>
        </a:p>
      </dgm:t>
    </dgm:pt>
    <dgm:pt modelId="{745E9FAD-032F-440C-86D2-E2A53E2DCE71}" type="parTrans" cxnId="{7E495FE0-1B74-48D0-BC29-5CE9194AC603}">
      <dgm:prSet/>
      <dgm:spPr/>
      <dgm:t>
        <a:bodyPr/>
        <a:lstStyle/>
        <a:p>
          <a:endParaRPr lang="en-US"/>
        </a:p>
      </dgm:t>
    </dgm:pt>
    <dgm:pt modelId="{AF1B1A9C-D76A-4B9B-A4F4-225B43ABE4B9}" type="sibTrans" cxnId="{7E495FE0-1B74-48D0-BC29-5CE9194AC603}">
      <dgm:prSet/>
      <dgm:spPr/>
      <dgm:t>
        <a:bodyPr/>
        <a:lstStyle/>
        <a:p>
          <a:endParaRPr lang="en-US"/>
        </a:p>
      </dgm:t>
    </dgm:pt>
    <dgm:pt modelId="{A0E23B9F-BA01-4FA8-8C79-2B2A52EFFCF6}">
      <dgm:prSet/>
      <dgm:spPr/>
      <dgm:t>
        <a:bodyPr/>
        <a:lstStyle/>
        <a:p>
          <a:r>
            <a:rPr lang="tr-TR"/>
            <a:t>Çevresel faktörlere dayanıklılık: güneş ışığına dayanıklılığı pamuktan iyidir. Güve ve benzeri zararlı böcekler ketene zarar vermez. Doğru ortamda sakladığı taktirde uzun yıllar korunabilen bir lif çeşididir.</a:t>
          </a:r>
          <a:endParaRPr lang="en-US"/>
        </a:p>
      </dgm:t>
    </dgm:pt>
    <dgm:pt modelId="{CBBB183B-8ADF-4E99-B64C-24A6D4FBBD64}" type="parTrans" cxnId="{98EA05A2-0C19-4D4D-84F5-22CF50483CD5}">
      <dgm:prSet/>
      <dgm:spPr/>
      <dgm:t>
        <a:bodyPr/>
        <a:lstStyle/>
        <a:p>
          <a:endParaRPr lang="en-US"/>
        </a:p>
      </dgm:t>
    </dgm:pt>
    <dgm:pt modelId="{9038155E-862B-4BD4-86D7-96AE8E765DEA}" type="sibTrans" cxnId="{98EA05A2-0C19-4D4D-84F5-22CF50483CD5}">
      <dgm:prSet/>
      <dgm:spPr/>
      <dgm:t>
        <a:bodyPr/>
        <a:lstStyle/>
        <a:p>
          <a:endParaRPr lang="en-US"/>
        </a:p>
      </dgm:t>
    </dgm:pt>
    <dgm:pt modelId="{7CB3F1C3-860F-4AB1-A085-65ADEBF5225F}" type="pres">
      <dgm:prSet presAssocID="{A50A3A95-F126-4E5A-87C0-41699CDFD2E1}" presName="Name0" presStyleCnt="0">
        <dgm:presLayoutVars>
          <dgm:dir/>
          <dgm:animLvl val="lvl"/>
          <dgm:resizeHandles val="exact"/>
        </dgm:presLayoutVars>
      </dgm:prSet>
      <dgm:spPr/>
    </dgm:pt>
    <dgm:pt modelId="{3C189098-87E7-45B5-8F28-F47B6EA97D36}" type="pres">
      <dgm:prSet presAssocID="{A0E23B9F-BA01-4FA8-8C79-2B2A52EFFCF6}" presName="boxAndChildren" presStyleCnt="0"/>
      <dgm:spPr/>
    </dgm:pt>
    <dgm:pt modelId="{CA3A373E-F500-4193-A7C8-B202E4FB179C}" type="pres">
      <dgm:prSet presAssocID="{A0E23B9F-BA01-4FA8-8C79-2B2A52EFFCF6}" presName="parentTextBox" presStyleLbl="node1" presStyleIdx="0" presStyleCnt="3"/>
      <dgm:spPr/>
    </dgm:pt>
    <dgm:pt modelId="{5C120E0A-537F-443A-B9A4-182665445F63}" type="pres">
      <dgm:prSet presAssocID="{AF1B1A9C-D76A-4B9B-A4F4-225B43ABE4B9}" presName="sp" presStyleCnt="0"/>
      <dgm:spPr/>
    </dgm:pt>
    <dgm:pt modelId="{53781175-A1C6-4642-B00B-FFFA1E1058A6}" type="pres">
      <dgm:prSet presAssocID="{23A4BE43-9D54-4519-98B4-6ABC30D55AB4}" presName="arrowAndChildren" presStyleCnt="0"/>
      <dgm:spPr/>
    </dgm:pt>
    <dgm:pt modelId="{95589A96-1A1F-49FB-A20B-B7A3D41D0729}" type="pres">
      <dgm:prSet presAssocID="{23A4BE43-9D54-4519-98B4-6ABC30D55AB4}" presName="parentTextArrow" presStyleLbl="node1" presStyleIdx="1" presStyleCnt="3"/>
      <dgm:spPr/>
    </dgm:pt>
    <dgm:pt modelId="{0558DB6B-5D39-4563-A752-606A536F865D}" type="pres">
      <dgm:prSet presAssocID="{498B0D9E-AAF8-45EE-BF05-7BADAEB96BF7}" presName="sp" presStyleCnt="0"/>
      <dgm:spPr/>
    </dgm:pt>
    <dgm:pt modelId="{3A1D3C9A-28E5-44E6-B921-01FE672FEBF5}" type="pres">
      <dgm:prSet presAssocID="{1DF88F58-055D-4B8F-A636-6BE3258063E3}" presName="arrowAndChildren" presStyleCnt="0"/>
      <dgm:spPr/>
    </dgm:pt>
    <dgm:pt modelId="{C8F3165B-1879-4BFF-8051-92A3E2C41B07}" type="pres">
      <dgm:prSet presAssocID="{1DF88F58-055D-4B8F-A636-6BE3258063E3}" presName="parentTextArrow" presStyleLbl="node1" presStyleIdx="2" presStyleCnt="3"/>
      <dgm:spPr/>
    </dgm:pt>
  </dgm:ptLst>
  <dgm:cxnLst>
    <dgm:cxn modelId="{BFE50308-5243-4C1C-88F0-CA19D9AD72EE}" type="presOf" srcId="{A0E23B9F-BA01-4FA8-8C79-2B2A52EFFCF6}" destId="{CA3A373E-F500-4193-A7C8-B202E4FB179C}" srcOrd="0" destOrd="0" presId="urn:microsoft.com/office/officeart/2005/8/layout/process4"/>
    <dgm:cxn modelId="{0289F155-85EA-433E-A636-2E3CBA4DD044}" type="presOf" srcId="{1DF88F58-055D-4B8F-A636-6BE3258063E3}" destId="{C8F3165B-1879-4BFF-8051-92A3E2C41B07}" srcOrd="0" destOrd="0" presId="urn:microsoft.com/office/officeart/2005/8/layout/process4"/>
    <dgm:cxn modelId="{98EA05A2-0C19-4D4D-84F5-22CF50483CD5}" srcId="{A50A3A95-F126-4E5A-87C0-41699CDFD2E1}" destId="{A0E23B9F-BA01-4FA8-8C79-2B2A52EFFCF6}" srcOrd="2" destOrd="0" parTransId="{CBBB183B-8ADF-4E99-B64C-24A6D4FBBD64}" sibTransId="{9038155E-862B-4BD4-86D7-96AE8E765DEA}"/>
    <dgm:cxn modelId="{E10CA2C7-60EA-43FE-86AE-D120FED964F0}" type="presOf" srcId="{23A4BE43-9D54-4519-98B4-6ABC30D55AB4}" destId="{95589A96-1A1F-49FB-A20B-B7A3D41D0729}" srcOrd="0" destOrd="0" presId="urn:microsoft.com/office/officeart/2005/8/layout/process4"/>
    <dgm:cxn modelId="{7E495FE0-1B74-48D0-BC29-5CE9194AC603}" srcId="{A50A3A95-F126-4E5A-87C0-41699CDFD2E1}" destId="{23A4BE43-9D54-4519-98B4-6ABC30D55AB4}" srcOrd="1" destOrd="0" parTransId="{745E9FAD-032F-440C-86D2-E2A53E2DCE71}" sibTransId="{AF1B1A9C-D76A-4B9B-A4F4-225B43ABE4B9}"/>
    <dgm:cxn modelId="{252265E7-3EE4-449B-8B80-7E437809E42D}" type="presOf" srcId="{A50A3A95-F126-4E5A-87C0-41699CDFD2E1}" destId="{7CB3F1C3-860F-4AB1-A085-65ADEBF5225F}" srcOrd="0" destOrd="0" presId="urn:microsoft.com/office/officeart/2005/8/layout/process4"/>
    <dgm:cxn modelId="{7CFC63EA-B606-407C-81AC-085849C01DB1}" srcId="{A50A3A95-F126-4E5A-87C0-41699CDFD2E1}" destId="{1DF88F58-055D-4B8F-A636-6BE3258063E3}" srcOrd="0" destOrd="0" parTransId="{776E5375-73A5-4BC4-A131-2B1E2FB784BD}" sibTransId="{498B0D9E-AAF8-45EE-BF05-7BADAEB96BF7}"/>
    <dgm:cxn modelId="{3B982B49-11A3-4F68-A844-FDC9739589F7}" type="presParOf" srcId="{7CB3F1C3-860F-4AB1-A085-65ADEBF5225F}" destId="{3C189098-87E7-45B5-8F28-F47B6EA97D36}" srcOrd="0" destOrd="0" presId="urn:microsoft.com/office/officeart/2005/8/layout/process4"/>
    <dgm:cxn modelId="{17155F71-F497-4DDE-B198-34ED97BE7B23}" type="presParOf" srcId="{3C189098-87E7-45B5-8F28-F47B6EA97D36}" destId="{CA3A373E-F500-4193-A7C8-B202E4FB179C}" srcOrd="0" destOrd="0" presId="urn:microsoft.com/office/officeart/2005/8/layout/process4"/>
    <dgm:cxn modelId="{26C28D33-17BF-495E-82FE-CC12F15FDDFF}" type="presParOf" srcId="{7CB3F1C3-860F-4AB1-A085-65ADEBF5225F}" destId="{5C120E0A-537F-443A-B9A4-182665445F63}" srcOrd="1" destOrd="0" presId="urn:microsoft.com/office/officeart/2005/8/layout/process4"/>
    <dgm:cxn modelId="{1F5B5BF2-3365-47A9-A673-BAD3ECC9987B}" type="presParOf" srcId="{7CB3F1C3-860F-4AB1-A085-65ADEBF5225F}" destId="{53781175-A1C6-4642-B00B-FFFA1E1058A6}" srcOrd="2" destOrd="0" presId="urn:microsoft.com/office/officeart/2005/8/layout/process4"/>
    <dgm:cxn modelId="{726E40C9-D458-4168-9DDD-447D0CE3B40D}" type="presParOf" srcId="{53781175-A1C6-4642-B00B-FFFA1E1058A6}" destId="{95589A96-1A1F-49FB-A20B-B7A3D41D0729}" srcOrd="0" destOrd="0" presId="urn:microsoft.com/office/officeart/2005/8/layout/process4"/>
    <dgm:cxn modelId="{D47695D4-B643-43FE-94DD-A8E49D49D715}" type="presParOf" srcId="{7CB3F1C3-860F-4AB1-A085-65ADEBF5225F}" destId="{0558DB6B-5D39-4563-A752-606A536F865D}" srcOrd="3" destOrd="0" presId="urn:microsoft.com/office/officeart/2005/8/layout/process4"/>
    <dgm:cxn modelId="{CFFF109D-AA17-4E15-861D-003AE253918D}" type="presParOf" srcId="{7CB3F1C3-860F-4AB1-A085-65ADEBF5225F}" destId="{3A1D3C9A-28E5-44E6-B921-01FE672FEBF5}" srcOrd="4" destOrd="0" presId="urn:microsoft.com/office/officeart/2005/8/layout/process4"/>
    <dgm:cxn modelId="{A8764EFE-A423-4815-9938-E6800F978F86}" type="presParOf" srcId="{3A1D3C9A-28E5-44E6-B921-01FE672FEBF5}" destId="{C8F3165B-1879-4BFF-8051-92A3E2C41B0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ED8CD-249D-4F36-B4E5-2D03A45B6DD2}">
      <dsp:nvSpPr>
        <dsp:cNvPr id="0" name=""/>
        <dsp:cNvSpPr/>
      </dsp:nvSpPr>
      <dsp:spPr>
        <a:xfrm>
          <a:off x="0" y="0"/>
          <a:ext cx="6196667" cy="12068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Keten tarımı Avrupa, Orta Doğu ve Kuzey Afrika’da hızla yayılmıştır. MÖ 4000 yılana tarihlenen keten kumaşlar Mısır’da mezarlarda bulunan mumya bezlerine aittir.</a:t>
          </a:r>
          <a:endParaRPr lang="en-US" sz="1600" kern="1200"/>
        </a:p>
      </dsp:txBody>
      <dsp:txXfrm>
        <a:off x="35346" y="35346"/>
        <a:ext cx="4894418" cy="1136125"/>
      </dsp:txXfrm>
    </dsp:sp>
    <dsp:sp modelId="{5143DB13-4ACE-4F78-895B-7B9C899FC624}">
      <dsp:nvSpPr>
        <dsp:cNvPr id="0" name=""/>
        <dsp:cNvSpPr/>
      </dsp:nvSpPr>
      <dsp:spPr>
        <a:xfrm>
          <a:off x="546764" y="1407953"/>
          <a:ext cx="6196667" cy="12068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Tarihi neolotik çağlara giden Pilos’ta bulunan yunanca antik tabletlerde keten tarımı ile ilgili en eski kayıtlar yer almaktadır.</a:t>
          </a:r>
          <a:endParaRPr lang="en-US" sz="1600" kern="1200"/>
        </a:p>
      </dsp:txBody>
      <dsp:txXfrm>
        <a:off x="582110" y="1443299"/>
        <a:ext cx="4794779" cy="1136125"/>
      </dsp:txXfrm>
    </dsp:sp>
    <dsp:sp modelId="{CB8273A7-FBA3-4481-9197-922DAA2190BF}">
      <dsp:nvSpPr>
        <dsp:cNvPr id="0" name=""/>
        <dsp:cNvSpPr/>
      </dsp:nvSpPr>
      <dsp:spPr>
        <a:xfrm>
          <a:off x="1093529" y="2815907"/>
          <a:ext cx="6196667" cy="12068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Avrupa’da ticaret yolları oluşmadan önce keten kumaşlar, günümüzde pamuk kumaşların kullanıldığı her alanda kullanılmıştır. Bunun nedeni iklim açısından keten yetiştiriciliğinin pamuğa oranla daha uygun olmasıdır.</a:t>
          </a:r>
          <a:endParaRPr lang="en-US" sz="1600" kern="1200"/>
        </a:p>
      </dsp:txBody>
      <dsp:txXfrm>
        <a:off x="1128875" y="2851253"/>
        <a:ext cx="4794779" cy="1136125"/>
      </dsp:txXfrm>
    </dsp:sp>
    <dsp:sp modelId="{466E602E-5EB5-4298-A254-6BAB787983CA}">
      <dsp:nvSpPr>
        <dsp:cNvPr id="0" name=""/>
        <dsp:cNvSpPr/>
      </dsp:nvSpPr>
      <dsp:spPr>
        <a:xfrm>
          <a:off x="5412236" y="915169"/>
          <a:ext cx="784431" cy="784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588733" y="915169"/>
        <a:ext cx="431437" cy="590284"/>
      </dsp:txXfrm>
    </dsp:sp>
    <dsp:sp modelId="{123FB775-D7E6-4D08-8F11-13FCA024B8CD}">
      <dsp:nvSpPr>
        <dsp:cNvPr id="0" name=""/>
        <dsp:cNvSpPr/>
      </dsp:nvSpPr>
      <dsp:spPr>
        <a:xfrm>
          <a:off x="5959000" y="2315078"/>
          <a:ext cx="784431" cy="784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135497" y="2315078"/>
        <a:ext cx="431437" cy="5902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67346-B42B-4DD2-8FE3-FDA354621694}">
      <dsp:nvSpPr>
        <dsp:cNvPr id="0" name=""/>
        <dsp:cNvSpPr/>
      </dsp:nvSpPr>
      <dsp:spPr>
        <a:xfrm>
          <a:off x="0" y="3028118"/>
          <a:ext cx="7290197" cy="9938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Alevlenme ve yanma özelliği: pamuğa benzerlik gösterir. Alevle karşılaştığında yanar ve alev çekildikten sonrada yanmaya devam eder, yanma sırasında selülozdan dolayı kağıt yanığı kokusu yayar, gri kül bırakır ve külü çok kolay dağılır.</a:t>
          </a:r>
          <a:endParaRPr lang="en-US" sz="1600" kern="1200"/>
        </a:p>
      </dsp:txBody>
      <dsp:txXfrm>
        <a:off x="0" y="3028118"/>
        <a:ext cx="7290197" cy="993895"/>
      </dsp:txXfrm>
    </dsp:sp>
    <dsp:sp modelId="{1A2FBA33-BEB7-4AF7-8017-468B1A9EED32}">
      <dsp:nvSpPr>
        <dsp:cNvPr id="0" name=""/>
        <dsp:cNvSpPr/>
      </dsp:nvSpPr>
      <dsp:spPr>
        <a:xfrm rot="10800000">
          <a:off x="0" y="1514414"/>
          <a:ext cx="7290197" cy="1528611"/>
        </a:xfrm>
        <a:prstGeom prst="upArrowCallou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Isıdan etkilenme özelliği: 120 ˚C nin üzerinde keten liflerinde bozulmalar görülür, sıcaklığa pamuk lifinden daha dayanıklıdır.</a:t>
          </a:r>
          <a:endParaRPr lang="en-US" sz="1600" kern="1200"/>
        </a:p>
      </dsp:txBody>
      <dsp:txXfrm rot="10800000">
        <a:off x="0" y="1514414"/>
        <a:ext cx="7290197" cy="993246"/>
      </dsp:txXfrm>
    </dsp:sp>
    <dsp:sp modelId="{FB48F46E-B611-4FEF-816A-A6D2D34D709C}">
      <dsp:nvSpPr>
        <dsp:cNvPr id="0" name=""/>
        <dsp:cNvSpPr/>
      </dsp:nvSpPr>
      <dsp:spPr>
        <a:xfrm rot="10800000">
          <a:off x="0" y="711"/>
          <a:ext cx="7290197" cy="1528611"/>
        </a:xfrm>
        <a:prstGeom prst="upArrowCallou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Elektriklenme özelliği: elektiriği iletirler ve statik elektriklenme problemi yoktur.</a:t>
          </a:r>
          <a:endParaRPr lang="en-US" sz="1600" kern="1200"/>
        </a:p>
      </dsp:txBody>
      <dsp:txXfrm rot="10800000">
        <a:off x="0" y="711"/>
        <a:ext cx="7290197" cy="993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90B8-D13A-4637-8ED3-A9D149041182}">
      <dsp:nvSpPr>
        <dsp:cNvPr id="0" name=""/>
        <dsp:cNvSpPr/>
      </dsp:nvSpPr>
      <dsp:spPr>
        <a:xfrm>
          <a:off x="0" y="0"/>
          <a:ext cx="5832157" cy="884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18. yüzyılda Sanayi Devrimi ile birlikte pamuklu sanayinin makineleşmesi sonucunda pamuk tüm dünyada en geniş kullanım olanı olan lif haline gelmiş, keten üretimi azalmıştır. </a:t>
          </a:r>
          <a:endParaRPr lang="en-US" sz="1500" kern="1200"/>
        </a:p>
      </dsp:txBody>
      <dsp:txXfrm>
        <a:off x="25921" y="25921"/>
        <a:ext cx="4802391" cy="833157"/>
      </dsp:txXfrm>
    </dsp:sp>
    <dsp:sp modelId="{BC9582F7-BE49-4C07-939E-DD21FA15FC0B}">
      <dsp:nvSpPr>
        <dsp:cNvPr id="0" name=""/>
        <dsp:cNvSpPr/>
      </dsp:nvSpPr>
      <dsp:spPr>
        <a:xfrm>
          <a:off x="488443" y="1045908"/>
          <a:ext cx="5832157" cy="884999"/>
        </a:xfrm>
        <a:prstGeom prst="roundRect">
          <a:avLst>
            <a:gd name="adj" fmla="val 10000"/>
          </a:avLst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Günümüzde keten kumaşlar, ketenin sınırlı üretimi ve pamuğa nazaran maliyetinin yüksek olması nedeniyle lüks kumaşlar arasında yer alır. </a:t>
          </a:r>
          <a:endParaRPr lang="en-US" sz="1500" kern="1200"/>
        </a:p>
      </dsp:txBody>
      <dsp:txXfrm>
        <a:off x="514364" y="1071829"/>
        <a:ext cx="4716622" cy="833157"/>
      </dsp:txXfrm>
    </dsp:sp>
    <dsp:sp modelId="{0CE78CA5-0385-42F2-93D5-A36B6F63A15D}">
      <dsp:nvSpPr>
        <dsp:cNvPr id="0" name=""/>
        <dsp:cNvSpPr/>
      </dsp:nvSpPr>
      <dsp:spPr>
        <a:xfrm>
          <a:off x="969596" y="2091817"/>
          <a:ext cx="5832157" cy="884999"/>
        </a:xfrm>
        <a:prstGeom prst="roundRect">
          <a:avLst>
            <a:gd name="adj" fmla="val 10000"/>
          </a:avLst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Keten üreten başlıca ülkeler; Çin, Rusya, Ukrayna, Fransa, Mısır, Hollanda, Belçika, Kuzey İrlanda, Romanya, Çekya…</a:t>
          </a:r>
          <a:endParaRPr lang="en-US" sz="1500" kern="1200"/>
        </a:p>
      </dsp:txBody>
      <dsp:txXfrm>
        <a:off x="995517" y="2117738"/>
        <a:ext cx="4723912" cy="833157"/>
      </dsp:txXfrm>
    </dsp:sp>
    <dsp:sp modelId="{E134DB6F-D44E-420A-A7BE-FB3CC5133952}">
      <dsp:nvSpPr>
        <dsp:cNvPr id="0" name=""/>
        <dsp:cNvSpPr/>
      </dsp:nvSpPr>
      <dsp:spPr>
        <a:xfrm>
          <a:off x="1458039" y="3137725"/>
          <a:ext cx="5832157" cy="884999"/>
        </a:xfrm>
        <a:prstGeom prst="roundRect">
          <a:avLst>
            <a:gd name="adj" fmla="val 1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Yıllık üretimin %70’si giyim sanayinde kullanırken %30’u ev tekstilinde kullanılmaktadır.</a:t>
          </a:r>
        </a:p>
      </dsp:txBody>
      <dsp:txXfrm>
        <a:off x="1483960" y="3163646"/>
        <a:ext cx="4716622" cy="833157"/>
      </dsp:txXfrm>
    </dsp:sp>
    <dsp:sp modelId="{21F7665D-0339-4763-97E2-F3362F5E541C}">
      <dsp:nvSpPr>
        <dsp:cNvPr id="0" name=""/>
        <dsp:cNvSpPr/>
      </dsp:nvSpPr>
      <dsp:spPr>
        <a:xfrm>
          <a:off x="5256907" y="677829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386338" y="677829"/>
        <a:ext cx="316387" cy="432875"/>
      </dsp:txXfrm>
    </dsp:sp>
    <dsp:sp modelId="{BAB7A14F-3FB8-4607-A6A9-6A4063D2C032}">
      <dsp:nvSpPr>
        <dsp:cNvPr id="0" name=""/>
        <dsp:cNvSpPr/>
      </dsp:nvSpPr>
      <dsp:spPr>
        <a:xfrm>
          <a:off x="5745351" y="1723737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20933"/>
            <a:satOff val="6135"/>
            <a:lumOff val="56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0933"/>
              <a:satOff val="6135"/>
              <a:lumOff val="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874782" y="1723737"/>
        <a:ext cx="316387" cy="432875"/>
      </dsp:txXfrm>
    </dsp:sp>
    <dsp:sp modelId="{AEC9CCE1-22A9-4919-9924-D8587D4492C4}">
      <dsp:nvSpPr>
        <dsp:cNvPr id="0" name=""/>
        <dsp:cNvSpPr/>
      </dsp:nvSpPr>
      <dsp:spPr>
        <a:xfrm>
          <a:off x="6226504" y="2769646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355935" y="2769646"/>
        <a:ext cx="316387" cy="432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E4402-6FEA-4A6E-A516-61B45C91C0EA}">
      <dsp:nvSpPr>
        <dsp:cNvPr id="0" name=""/>
        <dsp:cNvSpPr/>
      </dsp:nvSpPr>
      <dsp:spPr>
        <a:xfrm>
          <a:off x="0" y="344884"/>
          <a:ext cx="4231481" cy="423148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30A71-00E3-4A45-B05B-D498F87C5FD5}">
      <dsp:nvSpPr>
        <dsp:cNvPr id="0" name=""/>
        <dsp:cNvSpPr/>
      </dsp:nvSpPr>
      <dsp:spPr>
        <a:xfrm>
          <a:off x="401990" y="746875"/>
          <a:ext cx="1650277" cy="16502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Tek yıllık otsu bir bitkidir</a:t>
          </a:r>
          <a:endParaRPr lang="en-US" sz="1500" kern="1200"/>
        </a:p>
      </dsp:txBody>
      <dsp:txXfrm>
        <a:off x="482550" y="827435"/>
        <a:ext cx="1489157" cy="1489157"/>
      </dsp:txXfrm>
    </dsp:sp>
    <dsp:sp modelId="{447B804F-A880-4B47-B88F-DFF51A4D1F5F}">
      <dsp:nvSpPr>
        <dsp:cNvPr id="0" name=""/>
        <dsp:cNvSpPr/>
      </dsp:nvSpPr>
      <dsp:spPr>
        <a:xfrm>
          <a:off x="2179212" y="746875"/>
          <a:ext cx="1650277" cy="1650277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Yağ ve lif keteni olarak ikiye ayrılır</a:t>
          </a:r>
          <a:endParaRPr lang="en-US" sz="1500" kern="1200"/>
        </a:p>
      </dsp:txBody>
      <dsp:txXfrm>
        <a:off x="2259772" y="827435"/>
        <a:ext cx="1489157" cy="1489157"/>
      </dsp:txXfrm>
    </dsp:sp>
    <dsp:sp modelId="{EE615D22-84F4-409F-84C4-B5836D4EF179}">
      <dsp:nvSpPr>
        <dsp:cNvPr id="0" name=""/>
        <dsp:cNvSpPr/>
      </dsp:nvSpPr>
      <dsp:spPr>
        <a:xfrm>
          <a:off x="401990" y="2524097"/>
          <a:ext cx="1650277" cy="1650277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Gövde dik ince uzundur</a:t>
          </a:r>
          <a:endParaRPr lang="en-US" sz="1500" kern="1200"/>
        </a:p>
      </dsp:txBody>
      <dsp:txXfrm>
        <a:off x="482550" y="2604657"/>
        <a:ext cx="1489157" cy="1489157"/>
      </dsp:txXfrm>
    </dsp:sp>
    <dsp:sp modelId="{1502EA53-3015-44AC-92D1-E945B2E15ABE}">
      <dsp:nvSpPr>
        <dsp:cNvPr id="0" name=""/>
        <dsp:cNvSpPr/>
      </dsp:nvSpPr>
      <dsp:spPr>
        <a:xfrm>
          <a:off x="2179212" y="2524097"/>
          <a:ext cx="1650277" cy="1650277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Keten lifleri sak içerisinde endodermis ile phloem arasında gruplanmış hücre demetleri halinde bulunur</a:t>
          </a:r>
          <a:endParaRPr lang="en-US" sz="1500" kern="1200"/>
        </a:p>
      </dsp:txBody>
      <dsp:txXfrm>
        <a:off x="2259772" y="2604657"/>
        <a:ext cx="1489157" cy="1489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DDEE8-6460-405F-8DB1-CBAAEAAD94A7}">
      <dsp:nvSpPr>
        <dsp:cNvPr id="0" name=""/>
        <dsp:cNvSpPr/>
      </dsp:nvSpPr>
      <dsp:spPr>
        <a:xfrm>
          <a:off x="2579" y="0"/>
          <a:ext cx="4941888" cy="494188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CA8AB-030B-4928-98E6-56C9603CF7CD}">
      <dsp:nvSpPr>
        <dsp:cNvPr id="0" name=""/>
        <dsp:cNvSpPr/>
      </dsp:nvSpPr>
      <dsp:spPr>
        <a:xfrm>
          <a:off x="472058" y="469479"/>
          <a:ext cx="1927336" cy="19273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Lineceae Familyasının Linum cinsine ait bir bitkidir</a:t>
          </a:r>
          <a:endParaRPr lang="en-US" sz="2100" kern="1200"/>
        </a:p>
      </dsp:txBody>
      <dsp:txXfrm>
        <a:off x="566143" y="563564"/>
        <a:ext cx="1739166" cy="1739166"/>
      </dsp:txXfrm>
    </dsp:sp>
    <dsp:sp modelId="{05485CEE-59A4-4AD5-A85B-0BD78BDCD764}">
      <dsp:nvSpPr>
        <dsp:cNvPr id="0" name=""/>
        <dsp:cNvSpPr/>
      </dsp:nvSpPr>
      <dsp:spPr>
        <a:xfrm>
          <a:off x="2547651" y="469479"/>
          <a:ext cx="1927336" cy="1927336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Yaklaşık 200 türü bulunmaktadır</a:t>
          </a:r>
          <a:endParaRPr lang="en-US" sz="2100" kern="1200"/>
        </a:p>
      </dsp:txBody>
      <dsp:txXfrm>
        <a:off x="2641736" y="563564"/>
        <a:ext cx="1739166" cy="1739166"/>
      </dsp:txXfrm>
    </dsp:sp>
    <dsp:sp modelId="{028AB1CD-FE48-40E0-BBB1-A7C66F247E17}">
      <dsp:nvSpPr>
        <dsp:cNvPr id="0" name=""/>
        <dsp:cNvSpPr/>
      </dsp:nvSpPr>
      <dsp:spPr>
        <a:xfrm>
          <a:off x="472058" y="2545072"/>
          <a:ext cx="1927336" cy="1927336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Boyu 60-120 cm</a:t>
          </a:r>
          <a:endParaRPr lang="en-US" sz="2100" kern="1200"/>
        </a:p>
      </dsp:txBody>
      <dsp:txXfrm>
        <a:off x="566143" y="2639157"/>
        <a:ext cx="1739166" cy="1739166"/>
      </dsp:txXfrm>
    </dsp:sp>
    <dsp:sp modelId="{F4906231-B5E5-4029-863E-47C21C0B6AE7}">
      <dsp:nvSpPr>
        <dsp:cNvPr id="0" name=""/>
        <dsp:cNvSpPr/>
      </dsp:nvSpPr>
      <dsp:spPr>
        <a:xfrm>
          <a:off x="2547651" y="2545072"/>
          <a:ext cx="1927336" cy="1927336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Kalınlığı yaklaşık 2.5 mm</a:t>
          </a:r>
          <a:endParaRPr lang="en-US" sz="2100" kern="1200"/>
        </a:p>
      </dsp:txBody>
      <dsp:txXfrm>
        <a:off x="2641736" y="2639157"/>
        <a:ext cx="1739166" cy="1739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2F738-D12A-4C32-B4D3-9A983300DA2F}">
      <dsp:nvSpPr>
        <dsp:cNvPr id="0" name=""/>
        <dsp:cNvSpPr/>
      </dsp:nvSpPr>
      <dsp:spPr>
        <a:xfrm>
          <a:off x="0" y="20438"/>
          <a:ext cx="4231481" cy="2398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Renk: ağartılmadan önce keten lifi açık krem veya griden koyu ten rengine kadar değişiklik gösterir</a:t>
          </a:r>
          <a:endParaRPr lang="en-US" sz="2900" kern="1200"/>
        </a:p>
      </dsp:txBody>
      <dsp:txXfrm>
        <a:off x="117082" y="137520"/>
        <a:ext cx="3997317" cy="2164262"/>
      </dsp:txXfrm>
    </dsp:sp>
    <dsp:sp modelId="{FDA9DD3D-50D1-4DBA-BA41-7FAC50305149}">
      <dsp:nvSpPr>
        <dsp:cNvPr id="0" name=""/>
        <dsp:cNvSpPr/>
      </dsp:nvSpPr>
      <dsp:spPr>
        <a:xfrm>
          <a:off x="0" y="2502385"/>
          <a:ext cx="4231481" cy="2398426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Uzunluk: ortalama lif boyu 38-50 cm arasında değişiklik gösterir. Tek bir lif hücresinin uzunluğu 7-8 cm’dir</a:t>
          </a:r>
          <a:endParaRPr lang="en-US" sz="2900" kern="1200"/>
        </a:p>
      </dsp:txBody>
      <dsp:txXfrm>
        <a:off x="117082" y="2619467"/>
        <a:ext cx="3997317" cy="21642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74CAA-C774-43DB-A2D4-6DF72D6AB6F2}">
      <dsp:nvSpPr>
        <dsp:cNvPr id="0" name=""/>
        <dsp:cNvSpPr/>
      </dsp:nvSpPr>
      <dsp:spPr>
        <a:xfrm>
          <a:off x="889" y="854760"/>
          <a:ext cx="3123607" cy="19834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492D2-2B3F-448A-9DF0-24B186371976}">
      <dsp:nvSpPr>
        <dsp:cNvPr id="0" name=""/>
        <dsp:cNvSpPr/>
      </dsp:nvSpPr>
      <dsp:spPr>
        <a:xfrm>
          <a:off x="347957" y="1184474"/>
          <a:ext cx="3123607" cy="19834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Enine kesit: lifin enine kesiti çokgen şeklinde olup ortada pamuğunkine benzer fakat pamuğunkinden daha küçük ve belirsiz lümen bulunmaktadır. İyi gelişmiş liflerde enine kesit ovale yakındır ve hücre duvarları incedir</a:t>
          </a:r>
          <a:r>
            <a:rPr lang="tr-TR" sz="1600" kern="1200"/>
            <a:t>.</a:t>
          </a:r>
          <a:endParaRPr lang="en-US" sz="1600" kern="1200"/>
        </a:p>
      </dsp:txBody>
      <dsp:txXfrm>
        <a:off x="406051" y="1242568"/>
        <a:ext cx="3007419" cy="1867302"/>
      </dsp:txXfrm>
    </dsp:sp>
    <dsp:sp modelId="{1353759A-527A-4C32-9F67-5592DB30D3A0}">
      <dsp:nvSpPr>
        <dsp:cNvPr id="0" name=""/>
        <dsp:cNvSpPr/>
      </dsp:nvSpPr>
      <dsp:spPr>
        <a:xfrm>
          <a:off x="3818632" y="854760"/>
          <a:ext cx="3123607" cy="19834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3CA9C-DC65-4FE3-ADAB-9EAADB14FE10}">
      <dsp:nvSpPr>
        <dsp:cNvPr id="0" name=""/>
        <dsp:cNvSpPr/>
      </dsp:nvSpPr>
      <dsp:spPr>
        <a:xfrm>
          <a:off x="4165699" y="1184474"/>
          <a:ext cx="3123607" cy="19834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Boyuna görünüş: liflerin boyuna görünüşü mikroskop altında bir bambu sapına benzer uzun silindirik bir haldedir. Üzerinde boğum veya düğüm adı verilen enlemesine çizgiler görülmektedir.</a:t>
          </a:r>
          <a:endParaRPr lang="en-US" sz="1600" kern="1200"/>
        </a:p>
      </dsp:txBody>
      <dsp:txXfrm>
        <a:off x="4223793" y="1242568"/>
        <a:ext cx="3007419" cy="18673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76B47-E8A6-430E-A0DA-495302C4EEC0}">
      <dsp:nvSpPr>
        <dsp:cNvPr id="0" name=""/>
        <dsp:cNvSpPr/>
      </dsp:nvSpPr>
      <dsp:spPr>
        <a:xfrm>
          <a:off x="0" y="5065"/>
          <a:ext cx="4231481" cy="1600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İncelik: liflerin çapı bitkinin yetişme koşullarına ve lif oluşturan hücrelerin sayısına göre değişiklik göstermekte ve çapları ortalama 12-16 mikron arasında değişmektedir.</a:t>
          </a:r>
          <a:endParaRPr lang="en-US" sz="1900" kern="1200"/>
        </a:p>
      </dsp:txBody>
      <dsp:txXfrm>
        <a:off x="78133" y="83198"/>
        <a:ext cx="4075215" cy="1444294"/>
      </dsp:txXfrm>
    </dsp:sp>
    <dsp:sp modelId="{416D7F1C-2F2B-4881-8FB9-95014CAA5A7F}">
      <dsp:nvSpPr>
        <dsp:cNvPr id="0" name=""/>
        <dsp:cNvSpPr/>
      </dsp:nvSpPr>
      <dsp:spPr>
        <a:xfrm>
          <a:off x="0" y="1660345"/>
          <a:ext cx="4231481" cy="1600560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Tutum: Keten lifleri pamuk ile karşılaştırıldığı zaman daha sert bir tutuma sahiptir. Ağartılmış olan liflerin ise tutumu daha yumuşaktır.</a:t>
          </a:r>
          <a:endParaRPr lang="en-US" sz="1900" kern="1200"/>
        </a:p>
      </dsp:txBody>
      <dsp:txXfrm>
        <a:off x="78133" y="1738478"/>
        <a:ext cx="4075215" cy="1444294"/>
      </dsp:txXfrm>
    </dsp:sp>
    <dsp:sp modelId="{5C42E9AB-5704-431F-820D-4E856358F3DB}">
      <dsp:nvSpPr>
        <dsp:cNvPr id="0" name=""/>
        <dsp:cNvSpPr/>
      </dsp:nvSpPr>
      <dsp:spPr>
        <a:xfrm>
          <a:off x="0" y="3315625"/>
          <a:ext cx="4231481" cy="160056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Parlaklık: düz ve pürüzsüz bir yüzeye sahip oldukları için keten liflerinin parlaklığı pamuk liflerinden daha fazladır. </a:t>
          </a:r>
          <a:endParaRPr lang="en-US" sz="1900" kern="1200"/>
        </a:p>
      </dsp:txBody>
      <dsp:txXfrm>
        <a:off x="78133" y="3393758"/>
        <a:ext cx="4075215" cy="14442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9BDF8-6C24-4303-A77E-FB2C7167CF1D}">
      <dsp:nvSpPr>
        <dsp:cNvPr id="0" name=""/>
        <dsp:cNvSpPr/>
      </dsp:nvSpPr>
      <dsp:spPr>
        <a:xfrm>
          <a:off x="0" y="440991"/>
          <a:ext cx="4231481" cy="9838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Sürtünmeye karşı dayanıklılık: keten lifleri sürtünmeye karşı dayanıklı liflerdir. Ancak keten ürünler katlandığı yerlerden aşınma eğilimi gösterirler.</a:t>
          </a:r>
          <a:endParaRPr lang="en-US" sz="1200" kern="1200"/>
        </a:p>
      </dsp:txBody>
      <dsp:txXfrm>
        <a:off x="48030" y="489021"/>
        <a:ext cx="4135421" cy="887836"/>
      </dsp:txXfrm>
    </dsp:sp>
    <dsp:sp modelId="{D36AD1C0-A868-4C2E-BF6E-3A77EDB65880}">
      <dsp:nvSpPr>
        <dsp:cNvPr id="0" name=""/>
        <dsp:cNvSpPr/>
      </dsp:nvSpPr>
      <dsp:spPr>
        <a:xfrm>
          <a:off x="0" y="1459448"/>
          <a:ext cx="4231481" cy="983896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Boyut değiştirmezlik: pamuk lifleri gibi keten liflerinin de boyut değiştirmezlik özelliği iyidir. Ancak dokuma sırasında bir gerilime maruz kalan kumaşların daha sonra çekmemesi için yapılan bitirme işlemi önemlidir. </a:t>
          </a:r>
          <a:endParaRPr lang="en-US" sz="1200" kern="1200"/>
        </a:p>
      </dsp:txBody>
      <dsp:txXfrm>
        <a:off x="48030" y="1507478"/>
        <a:ext cx="4135421" cy="887836"/>
      </dsp:txXfrm>
    </dsp:sp>
    <dsp:sp modelId="{5DB2409C-CCC7-4A71-94F4-32E352C77790}">
      <dsp:nvSpPr>
        <dsp:cNvPr id="0" name=""/>
        <dsp:cNvSpPr/>
      </dsp:nvSpPr>
      <dsp:spPr>
        <a:xfrm>
          <a:off x="0" y="2477905"/>
          <a:ext cx="4231481" cy="983896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Esneklik, uzama yüzdesi, yaylanma yeteneği: pamuk lifinden daha düşüktür, kopma sırasında uzama yüzdesi %1.8 iken yaş olduğunda %2.2’dir.</a:t>
          </a:r>
          <a:endParaRPr lang="en-US" sz="1200" kern="1200"/>
        </a:p>
      </dsp:txBody>
      <dsp:txXfrm>
        <a:off x="48030" y="2525935"/>
        <a:ext cx="4135421" cy="887836"/>
      </dsp:txXfrm>
    </dsp:sp>
    <dsp:sp modelId="{FF734A2C-0066-42C4-9761-50B3BC1C65D9}">
      <dsp:nvSpPr>
        <dsp:cNvPr id="0" name=""/>
        <dsp:cNvSpPr/>
      </dsp:nvSpPr>
      <dsp:spPr>
        <a:xfrm>
          <a:off x="0" y="3496361"/>
          <a:ext cx="4231481" cy="983896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Mukavemet: dayanıklılık, pamuktan daha fazla mukavimdir. Islandıklarında mukavemetleri kuru haline oranla %20 oranla artar. Kuru halde 3.5-5.5 gr/denye, ıslak halde ise 6.5gr/denyedir.  (Denye: bir ağırlık birimidir. Denye; 9000 metre uzunluğundaki iplik veya lifin gram olarak ağırlığını ifade eder.)</a:t>
          </a:r>
          <a:endParaRPr lang="en-US" sz="1200" kern="1200"/>
        </a:p>
      </dsp:txBody>
      <dsp:txXfrm>
        <a:off x="48030" y="3544391"/>
        <a:ext cx="4135421" cy="8878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A373E-F500-4193-A7C8-B202E4FB179C}">
      <dsp:nvSpPr>
        <dsp:cNvPr id="0" name=""/>
        <dsp:cNvSpPr/>
      </dsp:nvSpPr>
      <dsp:spPr>
        <a:xfrm>
          <a:off x="0" y="3704485"/>
          <a:ext cx="4231481" cy="1215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Çevresel faktörlere dayanıklılık: güneş ışığına dayanıklılığı pamuktan iyidir. Güve ve benzeri zararlı böcekler ketene zarar vermez. Doğru ortamda sakladığı taktirde uzun yıllar korunabilen bir lif çeşididir.</a:t>
          </a:r>
          <a:endParaRPr lang="en-US" sz="1400" kern="1200"/>
        </a:p>
      </dsp:txBody>
      <dsp:txXfrm>
        <a:off x="0" y="3704485"/>
        <a:ext cx="4231481" cy="1215894"/>
      </dsp:txXfrm>
    </dsp:sp>
    <dsp:sp modelId="{95589A96-1A1F-49FB-A20B-B7A3D41D0729}">
      <dsp:nvSpPr>
        <dsp:cNvPr id="0" name=""/>
        <dsp:cNvSpPr/>
      </dsp:nvSpPr>
      <dsp:spPr>
        <a:xfrm rot="10800000">
          <a:off x="0" y="1852677"/>
          <a:ext cx="4231481" cy="1870046"/>
        </a:xfrm>
        <a:prstGeom prst="upArrowCallou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Kimyasal maddelerden etkilenme durumu: asitlerden özellikle de madensel asitlerden zarar görürler, alkalilerden ve oksidan maddelerden kuru temizlemede kullanılan organik çözeltilerden zarar görmezler. </a:t>
          </a:r>
          <a:endParaRPr lang="en-US" sz="1400" kern="1200"/>
        </a:p>
      </dsp:txBody>
      <dsp:txXfrm rot="10800000">
        <a:off x="0" y="1852677"/>
        <a:ext cx="4231481" cy="1215100"/>
      </dsp:txXfrm>
    </dsp:sp>
    <dsp:sp modelId="{C8F3165B-1879-4BFF-8051-92A3E2C41B07}">
      <dsp:nvSpPr>
        <dsp:cNvPr id="0" name=""/>
        <dsp:cNvSpPr/>
      </dsp:nvSpPr>
      <dsp:spPr>
        <a:xfrm rot="10800000">
          <a:off x="0" y="869"/>
          <a:ext cx="4231481" cy="1870046"/>
        </a:xfrm>
        <a:prstGeom prst="upArrowCallou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Nem tutma özelliği: pamuğa benzer olup %8-12 arasında değişmektedir. Nemi çabuk çeker ve çabuk kurur.</a:t>
          </a:r>
          <a:endParaRPr lang="en-US" sz="1400" kern="1200"/>
        </a:p>
      </dsp:txBody>
      <dsp:txXfrm rot="10800000">
        <a:off x="0" y="869"/>
        <a:ext cx="4231481" cy="1215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2A7AD50-6204-49CE-9A36-FE13AD8B8DDB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3A13-F7B0-4554-8F19-C1739EFB6594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93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D50-6204-49CE-9A36-FE13AD8B8DDB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3A13-F7B0-4554-8F19-C1739EFB65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344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D50-6204-49CE-9A36-FE13AD8B8DDB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3A13-F7B0-4554-8F19-C1739EFB6594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91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D50-6204-49CE-9A36-FE13AD8B8DDB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3A13-F7B0-4554-8F19-C1739EFB65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33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D50-6204-49CE-9A36-FE13AD8B8DDB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3A13-F7B0-4554-8F19-C1739EFB6594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16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D50-6204-49CE-9A36-FE13AD8B8DDB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3A13-F7B0-4554-8F19-C1739EFB65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39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D50-6204-49CE-9A36-FE13AD8B8DDB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3A13-F7B0-4554-8F19-C1739EFB65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026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D50-6204-49CE-9A36-FE13AD8B8DDB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3A13-F7B0-4554-8F19-C1739EFB65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8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D50-6204-49CE-9A36-FE13AD8B8DDB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3A13-F7B0-4554-8F19-C1739EFB65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95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D50-6204-49CE-9A36-FE13AD8B8DDB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3A13-F7B0-4554-8F19-C1739EFB65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75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D50-6204-49CE-9A36-FE13AD8B8DDB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3A13-F7B0-4554-8F19-C1739EFB6594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8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2A7AD50-6204-49CE-9A36-FE13AD8B8DDB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3E3A13-F7B0-4554-8F19-C1739EFB6594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35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88505" y="1814574"/>
            <a:ext cx="5570417" cy="3228207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1444" y="620720"/>
            <a:ext cx="5492423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34918" y="1105351"/>
            <a:ext cx="4765475" cy="3023981"/>
          </a:xfrm>
        </p:spPr>
        <p:txBody>
          <a:bodyPr anchor="b">
            <a:normAutofit/>
          </a:bodyPr>
          <a:lstStyle/>
          <a:p>
            <a:pPr algn="l"/>
            <a:r>
              <a:rPr lang="tr-TR" sz="4200">
                <a:solidFill>
                  <a:srgbClr val="FFFFFF"/>
                </a:solidFill>
              </a:rPr>
              <a:t>Keten 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534918" y="4297556"/>
            <a:ext cx="4765476" cy="1433391"/>
          </a:xfrm>
        </p:spPr>
        <p:txBody>
          <a:bodyPr anchor="t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Dr. </a:t>
            </a:r>
            <a:r>
              <a:rPr lang="tr-TR" dirty="0" err="1">
                <a:solidFill>
                  <a:srgbClr val="FFFFFF"/>
                </a:solidFill>
              </a:rPr>
              <a:t>Öğr</a:t>
            </a:r>
            <a:r>
              <a:rPr lang="tr-TR" dirty="0">
                <a:solidFill>
                  <a:srgbClr val="FFFFFF"/>
                </a:solidFill>
              </a:rPr>
              <a:t>. Üyesi Ayşem YANAR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32199" y="4214336"/>
            <a:ext cx="38404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-2"/>
            <a:ext cx="123444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85D70-D7AE-4344-83B0-AF6335C4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tr-TR" dirty="0"/>
              <a:t>Fiziksel özellikler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58593D-0255-4371-A7E2-43185E6BA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082209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21F4CE9-A206-4C1B-B351-6982412234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980728"/>
            <a:ext cx="2666023" cy="2029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C277D7-30D6-4E2E-845D-5D9DC830A7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688" y="1689132"/>
            <a:ext cx="1782890" cy="132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02884-34F9-467C-95C5-80A713E2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Fiziksel özellikler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5DCE82-841F-4D40-BCA7-8D26AFBD8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696135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52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D2ECC-DE68-4DF9-A0C6-0DA08D5A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Mekanik özellikler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9E8174-8020-41AB-8524-29E9C2C07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394311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184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D48C9-BF94-49F9-960F-25734F3B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Kimyasal özellikler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E2E1A9-8A50-4A09-89FA-0BD1167B9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207030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952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3C52-E9FD-4EE9-9580-E5936874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tr-TR"/>
              <a:t>Kimyasal özellikler</a:t>
            </a:r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B64594B-C3EE-4AF9-BF85-FDDD396268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054677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32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F3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tr-TR">
                <a:solidFill>
                  <a:srgbClr val="FFFFFF"/>
                </a:solidFill>
              </a:rPr>
              <a:t>Kullanım alanları</a:t>
            </a:r>
            <a:br>
              <a:rPr lang="tr-TR">
                <a:solidFill>
                  <a:srgbClr val="FFFFFF"/>
                </a:solidFill>
              </a:rPr>
            </a:br>
            <a:endParaRPr lang="tr-TR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indoor, table, photo, items&#10;&#10;Description automatically generated">
            <a:extLst>
              <a:ext uri="{FF2B5EF4-FFF2-40B4-BE49-F238E27FC236}">
                <a16:creationId xmlns:a16="http://schemas.microsoft.com/office/drawing/2014/main" id="{D7694C9B-6C42-42FE-9483-0A23CA327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12" b="-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endParaRPr lang="tr-TR">
              <a:solidFill>
                <a:srgbClr val="FFFFFF"/>
              </a:solidFill>
            </a:endParaRPr>
          </a:p>
          <a:p>
            <a:endParaRPr lang="tr-TR">
              <a:solidFill>
                <a:srgbClr val="FFFFFF"/>
              </a:solidFill>
            </a:endParaRPr>
          </a:p>
          <a:p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42FCA-1A95-4254-A272-99AF3FCF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7B47-92DD-4B0D-95C9-B91106567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EA14E-951B-4BF4-9C40-E93645D9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" y="10668"/>
            <a:ext cx="9129657" cy="694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5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4382347"/>
            <a:ext cx="4266015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9C95C-953A-405E-9AE6-F44C668F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608575"/>
            <a:ext cx="3931920" cy="1765715"/>
          </a:xfrm>
        </p:spPr>
        <p:txBody>
          <a:bodyPr>
            <a:normAutofit/>
          </a:bodyPr>
          <a:lstStyle/>
          <a:p>
            <a:pPr algn="r"/>
            <a:r>
              <a:rPr lang="tr-TR" sz="3800" dirty="0">
                <a:solidFill>
                  <a:srgbClr val="FFFFFF"/>
                </a:solidFill>
              </a:rPr>
              <a:t>Çok sayıda keten beze sarılı mumya bulunmaktadır</a:t>
            </a:r>
            <a:endParaRPr lang="en-US" sz="38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92B09E-B105-453D-BE13-89FB06C87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9" r="14925" b="-1"/>
          <a:stretch/>
        </p:blipFill>
        <p:spPr>
          <a:xfrm>
            <a:off x="245660" y="321733"/>
            <a:ext cx="4266015" cy="38997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325" y="321732"/>
            <a:ext cx="4270376" cy="6214534"/>
          </a:xfrm>
          <a:prstGeom prst="rect">
            <a:avLst/>
          </a:prstGeom>
          <a:solidFill>
            <a:srgbClr val="8F7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82697464-65D9-439F-9683-70D77098C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798" y="974875"/>
            <a:ext cx="3543430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rgbClr val="FFFFFF"/>
                </a:solidFill>
              </a:rPr>
              <a:t>Aksaray Müzesi</a:t>
            </a:r>
          </a:p>
          <a:p>
            <a:r>
              <a:rPr lang="en-US" dirty="0" err="1">
                <a:solidFill>
                  <a:srgbClr val="FFFFFF"/>
                </a:solidFill>
              </a:rPr>
              <a:t>Aksaray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sınırları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içerisinde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yapılan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arkeolojik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kazılar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sonucunda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edilmiş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toplam</a:t>
            </a:r>
            <a:r>
              <a:rPr lang="en-US" dirty="0">
                <a:solidFill>
                  <a:srgbClr val="FFFFFF"/>
                </a:solidFill>
              </a:rPr>
              <a:t> 15 bin 639 </a:t>
            </a:r>
            <a:r>
              <a:rPr lang="en-US" dirty="0" err="1">
                <a:solidFill>
                  <a:srgbClr val="FFFFFF"/>
                </a:solidFill>
              </a:rPr>
              <a:t>adet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eser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bulunmaktadır</a:t>
            </a:r>
            <a:r>
              <a:rPr lang="en-US" dirty="0">
                <a:solidFill>
                  <a:srgbClr val="FFFFFF"/>
                </a:solidFill>
              </a:rPr>
              <a:t>. 166 </a:t>
            </a:r>
            <a:r>
              <a:rPr lang="en-US" dirty="0" err="1">
                <a:solidFill>
                  <a:srgbClr val="FFFFFF"/>
                </a:solidFill>
              </a:rPr>
              <a:t>mühür</a:t>
            </a:r>
            <a:r>
              <a:rPr lang="en-US" dirty="0">
                <a:solidFill>
                  <a:srgbClr val="FFFFFF"/>
                </a:solidFill>
              </a:rPr>
              <a:t>, 2 </a:t>
            </a:r>
            <a:r>
              <a:rPr lang="en-US" dirty="0" err="1">
                <a:solidFill>
                  <a:srgbClr val="FFFFFF"/>
                </a:solidFill>
              </a:rPr>
              <a:t>fosil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kalıntısı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olmak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üzere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toplam</a:t>
            </a:r>
            <a:r>
              <a:rPr lang="en-US" dirty="0">
                <a:solidFill>
                  <a:srgbClr val="FFFFFF"/>
                </a:solidFill>
              </a:rPr>
              <a:t> 6 bin 432 </a:t>
            </a:r>
            <a:r>
              <a:rPr lang="en-US" dirty="0" err="1">
                <a:solidFill>
                  <a:srgbClr val="FFFFFF"/>
                </a:solidFill>
              </a:rPr>
              <a:t>adet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eser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bulunmaktadır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6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6F295-820C-4C20-9920-7BACC863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etnografya müzeleri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F99286-4EA6-4980-946F-CE7FB178A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solidFill>
                  <a:srgbClr val="FFFFFF"/>
                </a:solidFill>
              </a:rPr>
              <a:t>İşlemeli keten dokumalar </a:t>
            </a:r>
          </a:p>
          <a:p>
            <a:endParaRPr lang="tr-TR" dirty="0">
              <a:solidFill>
                <a:srgbClr val="FFFFFF"/>
              </a:solidFill>
            </a:endParaRPr>
          </a:p>
          <a:p>
            <a:r>
              <a:rPr lang="tr-TR" dirty="0">
                <a:solidFill>
                  <a:srgbClr val="FFFFFF"/>
                </a:solidFill>
              </a:rPr>
              <a:t>peşkir: el ve yüz kurulamak için kullanılan dokumalar</a:t>
            </a:r>
          </a:p>
          <a:p>
            <a:endParaRPr lang="tr-TR" dirty="0">
              <a:solidFill>
                <a:srgbClr val="FFFFFF"/>
              </a:solidFill>
            </a:endParaRPr>
          </a:p>
          <a:p>
            <a:r>
              <a:rPr lang="tr-TR" dirty="0" err="1">
                <a:solidFill>
                  <a:srgbClr val="FFFFFF"/>
                </a:solidFill>
              </a:rPr>
              <a:t>Göynek</a:t>
            </a:r>
            <a:r>
              <a:rPr lang="tr-TR" dirty="0">
                <a:solidFill>
                  <a:srgbClr val="FFFFFF"/>
                </a:solidFill>
              </a:rPr>
              <a:t>/Gömlek İç giyim elemanları</a:t>
            </a:r>
          </a:p>
          <a:p>
            <a:endParaRPr lang="tr-TR" dirty="0">
              <a:solidFill>
                <a:srgbClr val="FFFFFF"/>
              </a:solidFill>
            </a:endParaRPr>
          </a:p>
          <a:p>
            <a:endParaRPr lang="tr-TR" dirty="0">
              <a:solidFill>
                <a:srgbClr val="FFFFFF"/>
              </a:solidFill>
            </a:endParaRPr>
          </a:p>
          <a:p>
            <a:r>
              <a:rPr lang="tr-TR" dirty="0">
                <a:solidFill>
                  <a:srgbClr val="FFFFFF"/>
                </a:solidFill>
              </a:rPr>
              <a:t>Bezler; </a:t>
            </a:r>
            <a:r>
              <a:rPr lang="tr-TR" dirty="0" err="1">
                <a:solidFill>
                  <a:srgbClr val="FFFFFF"/>
                </a:solidFill>
              </a:rPr>
              <a:t>Feretiko</a:t>
            </a:r>
            <a:r>
              <a:rPr lang="tr-TR" dirty="0">
                <a:solidFill>
                  <a:srgbClr val="FFFFFF"/>
                </a:solidFill>
              </a:rPr>
              <a:t>- Rize bezi</a:t>
            </a:r>
          </a:p>
          <a:p>
            <a:r>
              <a:rPr lang="tr-TR" dirty="0">
                <a:solidFill>
                  <a:srgbClr val="FFFFFF"/>
                </a:solidFill>
              </a:rPr>
              <a:t>Boyabat Çemberi- Sinop-Ayancık </a:t>
            </a:r>
          </a:p>
          <a:p>
            <a:endParaRPr lang="tr-TR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33513D-7A5E-4296-AC2E-17129B16C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411" y="44624"/>
            <a:ext cx="2064451" cy="19199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438597-56FF-4B2D-9AA2-D905F99B9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149" y="55402"/>
            <a:ext cx="2600325" cy="1762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2E92C6-77E9-48AE-8B17-64672F376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2072132"/>
            <a:ext cx="2152650" cy="287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92DC8E-29A0-4CF3-AB75-E2D7BB88C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499" y="2084832"/>
            <a:ext cx="2152650" cy="285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BE7A1E-3F4F-42F9-A45E-4E113F174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3693" y="5125490"/>
            <a:ext cx="2250515" cy="1687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FD3D3A-16AA-40B3-945A-A3EC8AA12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6490" y="5125490"/>
            <a:ext cx="2510759" cy="16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5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4208-52CC-4386-88EF-4EC333C8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4400295" cy="1499616"/>
          </a:xfrm>
        </p:spPr>
        <p:txBody>
          <a:bodyPr>
            <a:normAutofit/>
          </a:bodyPr>
          <a:lstStyle/>
          <a:p>
            <a:r>
              <a:rPr lang="tr-TR"/>
              <a:t>Sak Lifleri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E964D-6183-40A1-85ED-46D6D2377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84833"/>
            <a:ext cx="5543488" cy="2214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-2"/>
            <a:ext cx="3493008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C355-FBE7-4B3E-B104-6BBF1B20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117" y="585216"/>
            <a:ext cx="2645282" cy="5586984"/>
          </a:xfrm>
        </p:spPr>
        <p:txBody>
          <a:bodyPr anchor="ctr">
            <a:normAutofit/>
          </a:bodyPr>
          <a:lstStyle/>
          <a:p>
            <a:r>
              <a:rPr lang="tr-TR" sz="1700" dirty="0">
                <a:solidFill>
                  <a:srgbClr val="FFFFFF"/>
                </a:solidFill>
              </a:rPr>
              <a:t>Bitkinin gövdesinden elde edilen lifler sak (</a:t>
            </a:r>
            <a:r>
              <a:rPr lang="tr-TR" sz="1700" dirty="0" err="1">
                <a:solidFill>
                  <a:srgbClr val="FFFFFF"/>
                </a:solidFill>
              </a:rPr>
              <a:t>bast</a:t>
            </a:r>
            <a:r>
              <a:rPr lang="tr-TR" sz="1700" dirty="0">
                <a:solidFill>
                  <a:srgbClr val="FFFFFF"/>
                </a:solidFill>
              </a:rPr>
              <a:t>) lifleri olarak adlandırılır</a:t>
            </a:r>
          </a:p>
          <a:p>
            <a:endParaRPr lang="tr-TR" sz="1700" dirty="0">
              <a:solidFill>
                <a:srgbClr val="FFFFFF"/>
              </a:solidFill>
            </a:endParaRPr>
          </a:p>
          <a:p>
            <a:r>
              <a:rPr lang="tr-TR" sz="1700" dirty="0">
                <a:solidFill>
                  <a:srgbClr val="FFFFFF"/>
                </a:solidFill>
              </a:rPr>
              <a:t>Lifler kabuğun hemen altında lif demeleri halinde bulunur</a:t>
            </a:r>
          </a:p>
          <a:p>
            <a:pPr marL="0" indent="0">
              <a:buNone/>
            </a:pPr>
            <a:endParaRPr lang="tr-TR" sz="1700" dirty="0">
              <a:solidFill>
                <a:srgbClr val="FFFFFF"/>
              </a:solidFill>
            </a:endParaRPr>
          </a:p>
          <a:p>
            <a:r>
              <a:rPr lang="tr-TR" sz="1700" dirty="0">
                <a:solidFill>
                  <a:srgbClr val="FFFFFF"/>
                </a:solidFill>
              </a:rPr>
              <a:t>En bilinen sak lifleri;</a:t>
            </a:r>
          </a:p>
          <a:p>
            <a:r>
              <a:rPr lang="tr-TR" sz="1700" dirty="0">
                <a:solidFill>
                  <a:srgbClr val="FFFFFF"/>
                </a:solidFill>
              </a:rPr>
              <a:t>Keten</a:t>
            </a:r>
          </a:p>
          <a:p>
            <a:r>
              <a:rPr lang="tr-TR" sz="1700" dirty="0">
                <a:solidFill>
                  <a:srgbClr val="FFFFFF"/>
                </a:solidFill>
              </a:rPr>
              <a:t>Kenevir</a:t>
            </a:r>
          </a:p>
          <a:p>
            <a:r>
              <a:rPr lang="tr-TR" sz="1700" dirty="0">
                <a:solidFill>
                  <a:srgbClr val="FFFFFF"/>
                </a:solidFill>
              </a:rPr>
              <a:t>Jüt </a:t>
            </a:r>
          </a:p>
          <a:p>
            <a:r>
              <a:rPr lang="tr-TR" sz="1700" dirty="0">
                <a:solidFill>
                  <a:srgbClr val="FFFFFF"/>
                </a:solidFill>
              </a:rPr>
              <a:t>Rami</a:t>
            </a: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2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006C5-B86C-4966-8BB5-FFE2E4056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13A9-147C-4DEB-878D-4C831DC03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995" y="2489202"/>
            <a:ext cx="5942448" cy="355461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Keten tarımı sistemik olarak MÖ 6000-5000 yılında Mezopotamya bölgesinde yapıldığı düşünülmektedir</a:t>
            </a:r>
          </a:p>
          <a:p>
            <a:endParaRPr lang="tr-TR" dirty="0">
              <a:solidFill>
                <a:srgbClr val="FFFFFF"/>
              </a:solidFill>
            </a:endParaRPr>
          </a:p>
          <a:p>
            <a:endParaRPr lang="tr-TR" dirty="0">
              <a:solidFill>
                <a:srgbClr val="FFFFFF"/>
              </a:solidFill>
            </a:endParaRPr>
          </a:p>
          <a:p>
            <a:r>
              <a:rPr lang="tr-TR" dirty="0">
                <a:solidFill>
                  <a:srgbClr val="FFFFFF"/>
                </a:solidFill>
              </a:rPr>
              <a:t>Keten lifinin kullanımından önce keten bitkisinin gövdesi sepet örücülüğünde kullanılmıştır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CB6D2-C997-471B-8E87-A696D18C7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06" y="2060848"/>
            <a:ext cx="1688957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41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201E-A372-4CC8-B1DA-15134EC1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825B87-0D05-48AA-BB32-52C19F907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037760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2031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5A26-37F0-400B-9C14-FFF92BD9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A4C9C9-DD60-42CA-9348-A79FDC8EF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428794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83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Sak Lifleri Keten Lifi</a:t>
            </a:r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4F38014A-B864-40A8-86FA-131CEFA20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96065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7CA21-7D71-40FB-8759-D2FD3DC1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404" y="643467"/>
            <a:ext cx="2604756" cy="5571066"/>
          </a:xfrm>
        </p:spPr>
        <p:txBody>
          <a:bodyPr>
            <a:normAutofit/>
          </a:bodyPr>
          <a:lstStyle/>
          <a:p>
            <a:r>
              <a:rPr lang="tr-TR" sz="3200" cap="none" dirty="0"/>
              <a:t>Bitkinin yapraklarından dallanmanın başladığı yere kadar olan uzunluk teknik sak uzunluğudur ve liflerin elde edildiği kısım burasıdır</a:t>
            </a:r>
            <a:endParaRPr lang="en-US" sz="3200" cap="non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90097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3D28ECA-891D-4617-9987-282E609B55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998123"/>
              </p:ext>
            </p:extLst>
          </p:nvPr>
        </p:nvGraphicFramePr>
        <p:xfrm>
          <a:off x="707231" y="933450"/>
          <a:ext cx="4947047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53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8096" y="4911819"/>
            <a:ext cx="7290054" cy="1499616"/>
          </a:xfrm>
        </p:spPr>
        <p:txBody>
          <a:bodyPr>
            <a:normAutofit/>
          </a:bodyPr>
          <a:lstStyle/>
          <a:p>
            <a:r>
              <a:rPr lang="tr-TR" dirty="0"/>
              <a:t>Havuzlama</a:t>
            </a:r>
            <a:br>
              <a:rPr lang="tr-TR" dirty="0"/>
            </a:b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16" name="2 İçerik Yer Tutucusu"/>
          <p:cNvSpPr>
            <a:spLocks noGrp="1"/>
          </p:cNvSpPr>
          <p:nvPr>
            <p:ph idx="1"/>
          </p:nvPr>
        </p:nvSpPr>
        <p:spPr>
          <a:xfrm>
            <a:off x="768096" y="643467"/>
            <a:ext cx="3562604" cy="36067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1400" dirty="0"/>
          </a:p>
          <a:p>
            <a:r>
              <a:rPr lang="tr-TR" sz="1400" dirty="0"/>
              <a:t>Mikroorganizmalar yardımı ile havuzlama</a:t>
            </a:r>
          </a:p>
          <a:p>
            <a:pPr>
              <a:buFont typeface="Wingdings" pitchFamily="2" charset="2"/>
              <a:buChar char="Ø"/>
            </a:pPr>
            <a:r>
              <a:rPr lang="tr-TR" sz="1400" dirty="0"/>
              <a:t>Çiğde havuzlama</a:t>
            </a:r>
          </a:p>
          <a:p>
            <a:pPr>
              <a:buFont typeface="Wingdings" pitchFamily="2" charset="2"/>
              <a:buChar char="Ø"/>
            </a:pPr>
            <a:r>
              <a:rPr lang="tr-TR" sz="1400" dirty="0"/>
              <a:t>Durgun suda</a:t>
            </a:r>
          </a:p>
          <a:p>
            <a:pPr>
              <a:buFont typeface="Wingdings" pitchFamily="2" charset="2"/>
              <a:buChar char="Ø"/>
            </a:pPr>
            <a:r>
              <a:rPr lang="tr-TR" sz="1400" dirty="0"/>
              <a:t>Akar suda havuzlama</a:t>
            </a:r>
          </a:p>
          <a:p>
            <a:r>
              <a:rPr lang="tr-TR" sz="1400" dirty="0"/>
              <a:t>Kimyasal maddeler ile havuzlama</a:t>
            </a:r>
          </a:p>
          <a:p>
            <a:r>
              <a:rPr lang="tr-TR" sz="1400" dirty="0" err="1"/>
              <a:t>HCl</a:t>
            </a:r>
            <a:r>
              <a:rPr lang="tr-TR" sz="1400" dirty="0"/>
              <a:t> hidroklorik asit konsantrasyonuna bırakılır. Böylece pektin erir kabuklar ayrılır ve bol su ile durulanır. </a:t>
            </a:r>
          </a:p>
        </p:txBody>
      </p:sp>
      <p:pic>
        <p:nvPicPr>
          <p:cNvPr id="7" name="Graphic 6" descr="Scientist">
            <a:extLst>
              <a:ext uri="{FF2B5EF4-FFF2-40B4-BE49-F238E27FC236}">
                <a16:creationId xmlns:a16="http://schemas.microsoft.com/office/drawing/2014/main" id="{14F8B53C-C4AD-485D-A4DE-855CA0AA8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3300" y="666707"/>
            <a:ext cx="3560318" cy="356031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4905C-196D-41A6-AB54-68A55B86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Fiziksel özellikleri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3170F7E-4E32-4589-BA98-CC4DBD6CBF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211704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156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832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Tw Cen MT</vt:lpstr>
      <vt:lpstr>Tw Cen MT Condensed</vt:lpstr>
      <vt:lpstr>Wingdings</vt:lpstr>
      <vt:lpstr>Wingdings 3</vt:lpstr>
      <vt:lpstr>Integral</vt:lpstr>
      <vt:lpstr>Keten </vt:lpstr>
      <vt:lpstr>Sak Lifleri</vt:lpstr>
      <vt:lpstr>PowerPoint Presentation</vt:lpstr>
      <vt:lpstr>PowerPoint Presentation</vt:lpstr>
      <vt:lpstr>PowerPoint Presentation</vt:lpstr>
      <vt:lpstr>Sak Lifleri Keten Lifi</vt:lpstr>
      <vt:lpstr>Bitkinin yapraklarından dallanmanın başladığı yere kadar olan uzunluk teknik sak uzunluğudur ve liflerin elde edildiği kısım burasıdır</vt:lpstr>
      <vt:lpstr>Havuzlama </vt:lpstr>
      <vt:lpstr>Fiziksel özellikleri</vt:lpstr>
      <vt:lpstr>Fiziksel özellikler</vt:lpstr>
      <vt:lpstr>Fiziksel özellikler</vt:lpstr>
      <vt:lpstr>Mekanik özellikler</vt:lpstr>
      <vt:lpstr>Kimyasal özellikler</vt:lpstr>
      <vt:lpstr>Kimyasal özellikler</vt:lpstr>
      <vt:lpstr>Kullanım alanları </vt:lpstr>
      <vt:lpstr>PowerPoint Presentation</vt:lpstr>
      <vt:lpstr>Çok sayıda keten beze sarılı mumya bulunmaktadır</vt:lpstr>
      <vt:lpstr>etnografya müzeleri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Keten</dc:title>
  <dc:creator>Aysem.Yanar</dc:creator>
  <cp:lastModifiedBy>Aysem.Yanar</cp:lastModifiedBy>
  <cp:revision>2</cp:revision>
  <dcterms:created xsi:type="dcterms:W3CDTF">2020-03-24T13:13:05Z</dcterms:created>
  <dcterms:modified xsi:type="dcterms:W3CDTF">2020-03-24T13:20:38Z</dcterms:modified>
</cp:coreProperties>
</file>