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1E58BCA-E44E-4FAC-A77B-2014E1891174}"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3014131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E58BCA-E44E-4FAC-A77B-2014E1891174}"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3856660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E58BCA-E44E-4FAC-A77B-2014E1891174}"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258027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E58BCA-E44E-4FAC-A77B-2014E1891174}"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18124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1E58BCA-E44E-4FAC-A77B-2014E1891174}"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353698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1E58BCA-E44E-4FAC-A77B-2014E1891174}"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3332491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1E58BCA-E44E-4FAC-A77B-2014E1891174}"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383306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1E58BCA-E44E-4FAC-A77B-2014E1891174}"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356891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1E58BCA-E44E-4FAC-A77B-2014E1891174}"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1702070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E58BCA-E44E-4FAC-A77B-2014E1891174}"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286558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E58BCA-E44E-4FAC-A77B-2014E1891174}"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C18968-D645-43AA-A251-EA1177DF89E5}" type="slidenum">
              <a:rPr lang="tr-TR" smtClean="0"/>
              <a:t>‹#›</a:t>
            </a:fld>
            <a:endParaRPr lang="tr-TR"/>
          </a:p>
        </p:txBody>
      </p:sp>
    </p:spTree>
    <p:extLst>
      <p:ext uri="{BB962C8B-B14F-4D97-AF65-F5344CB8AC3E}">
        <p14:creationId xmlns:p14="http://schemas.microsoft.com/office/powerpoint/2010/main" val="314292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58BCA-E44E-4FAC-A77B-2014E1891174}"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18968-D645-43AA-A251-EA1177DF89E5}" type="slidenum">
              <a:rPr lang="tr-TR" smtClean="0"/>
              <a:t>‹#›</a:t>
            </a:fld>
            <a:endParaRPr lang="tr-TR"/>
          </a:p>
        </p:txBody>
      </p:sp>
    </p:spTree>
    <p:extLst>
      <p:ext uri="{BB962C8B-B14F-4D97-AF65-F5344CB8AC3E}">
        <p14:creationId xmlns:p14="http://schemas.microsoft.com/office/powerpoint/2010/main" val="1790394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0286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Yerele Ulusal ve Uluslararası Metropol Kültür ve İlişkinin Taşınması: Turizm ile yerel kültüre dıştan gelen kültür yerleştirmektedir. Bu durum modernleşme, gelişme ve çağdaşlaşma olarak nitelendirilebilir. </a:t>
            </a:r>
            <a:endParaRPr lang="tr-TR" dirty="0"/>
          </a:p>
        </p:txBody>
      </p:sp>
    </p:spTree>
    <p:extLst>
      <p:ext uri="{BB962C8B-B14F-4D97-AF65-F5344CB8AC3E}">
        <p14:creationId xmlns:p14="http://schemas.microsoft.com/office/powerpoint/2010/main" val="109149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Fakat bazı araştırmalar turizmin yerel gelenek ve göreneklerin bozulmasına sebep olduğu toplumsal yaşamı temelden sarstığı, bazı yerel kültür gelenekler yok edilirken bazılarının yozlaştığını belirtmektedir.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035329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Turist ve Yerel Halk İlişkisinin Çarpıklığı: Turistlerin yerel halk ile ilişkisi kalınan ve gidilen yerlerde hizmet olan turist ve hizmet veren bir işçi satıcı pazarlanan hayat kadını veya normali eşleştirilmiş gerçeği anlatır. Bu ilişki ekonomik ilişkiden ve tüketimden geçerek zevk çıkarma temeline dayandığı için diğer insanca bağlardan yoksundur</a:t>
            </a:r>
            <a:endParaRPr lang="tr-TR" dirty="0"/>
          </a:p>
        </p:txBody>
      </p:sp>
    </p:spTree>
    <p:extLst>
      <p:ext uri="{BB962C8B-B14F-4D97-AF65-F5344CB8AC3E}">
        <p14:creationId xmlns:p14="http://schemas.microsoft.com/office/powerpoint/2010/main" val="406392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 Bu ilişki tarzı turizm hizmeti yapılandırma ilişkisiyle desteklenmektedir. Tüketim kültürünün egemenliği ;turistlerin tüketim belirlenmesi ve turizm yerel insanlar tarafından ulaşılması zor özlemlere neden olduğu çok sık konuşulan konulardan birisidir. İmrenme etkisi sonucunda</a:t>
            </a:r>
            <a:endParaRPr lang="tr-TR" dirty="0"/>
          </a:p>
        </p:txBody>
      </p:sp>
    </p:spTree>
    <p:extLst>
      <p:ext uri="{BB962C8B-B14F-4D97-AF65-F5344CB8AC3E}">
        <p14:creationId xmlns:p14="http://schemas.microsoft.com/office/powerpoint/2010/main" val="3424952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yerel halkın yaşam biçiminde değişimler olmaktadır. Turizmin yerel toplumun değer yapısına daha maddeci bir kimlik kazandırdığı özellikle de yerel halkın dini dansları, ayinleri, geleneksel şenlikleri, festivalleri turistlerin geliş dönüşüne göre ayarlanmasından itibaren artık kültür satın alınacak mala dönüştüğü ileri sürülmektedir.</a:t>
            </a:r>
            <a:endParaRPr lang="tr-TR" dirty="0" smtClean="0"/>
          </a:p>
          <a:p>
            <a:endParaRPr lang="tr-TR" dirty="0"/>
          </a:p>
        </p:txBody>
      </p:sp>
    </p:spTree>
    <p:extLst>
      <p:ext uri="{BB962C8B-B14F-4D97-AF65-F5344CB8AC3E}">
        <p14:creationId xmlns:p14="http://schemas.microsoft.com/office/powerpoint/2010/main" val="91634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rPr>
              <a:t>Kültürel Metalaşma :Turizm toplumda işlenen suçların ve kumar alışkanlığının artmasına neden olduğu, bunların yanı sıra turizm hayat gelişmesine elverişli ortam hazırlar.</a:t>
            </a:r>
            <a:endParaRPr lang="tr-TR" dirty="0" smtClean="0"/>
          </a:p>
          <a:p>
            <a:endParaRPr lang="tr-TR" dirty="0"/>
          </a:p>
        </p:txBody>
      </p:sp>
    </p:spTree>
    <p:extLst>
      <p:ext uri="{BB962C8B-B14F-4D97-AF65-F5344CB8AC3E}">
        <p14:creationId xmlns:p14="http://schemas.microsoft.com/office/powerpoint/2010/main" val="387559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dirty="0"/>
          </a:p>
        </p:txBody>
      </p:sp>
    </p:spTree>
    <p:extLst>
      <p:ext uri="{BB962C8B-B14F-4D97-AF65-F5344CB8AC3E}">
        <p14:creationId xmlns:p14="http://schemas.microsoft.com/office/powerpoint/2010/main" val="74088642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237</Words>
  <Application>Microsoft Office PowerPoint</Application>
  <PresentationFormat>Ekran Gösterisi (4:3)</PresentationFormat>
  <Paragraphs>11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Turizm ve çevre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4</cp:revision>
  <dcterms:created xsi:type="dcterms:W3CDTF">2020-04-24T11:41:26Z</dcterms:created>
  <dcterms:modified xsi:type="dcterms:W3CDTF">2020-04-24T11:43:14Z</dcterms:modified>
</cp:coreProperties>
</file>