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120215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7255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1841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7654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41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04568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515227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114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79115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1503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52362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41F73-C39A-49C3-AD25-ADCF1211602F}" type="datetimeFigureOut">
              <a:rPr lang="tr-TR" smtClean="0"/>
              <a:t>14.03.2020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47B84D-3AE4-4597-90FE-5B157700C75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7996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Kalite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78449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b="1" dirty="0" smtClean="0"/>
              <a:t>MÜŞTERİ ODAKLI YÖNETİM</a:t>
            </a:r>
          </a:p>
          <a:p>
            <a:r>
              <a:rPr lang="tr-TR" dirty="0" smtClean="0"/>
              <a:t>İç ve dış müşteri tatminini gerektirir. Müşteri memnuniyeti, işletmenin rekabet edebilmesi için bir zorunluluktur. Aksi halde müşteri kaybına neden olur.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874571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İç müşteri ise şirket çalışanlarıdır ve her çalışan oldukça önemlidir. Şirket çalışanları bir nevi o işletmenin reklamını yapan kişilerdir.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4221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b="1" dirty="0" smtClean="0"/>
              <a:t>ÜST YÖNETİMİN LİDERLİĞİ</a:t>
            </a:r>
          </a:p>
          <a:p>
            <a:pPr marL="0" indent="0">
              <a:buNone/>
            </a:pPr>
            <a:r>
              <a:rPr lang="tr-TR" dirty="0" smtClean="0"/>
              <a:t>İşletmelerdeki üst  yönetimin her alandaki bakış açısı işletmenin var olabilmesinde önemli bir etkendir. Müşteri tatminine yönelik bir anlayış geliştirmeleri gerekir.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959200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Gerçek lider;</a:t>
            </a:r>
          </a:p>
          <a:p>
            <a:r>
              <a:rPr lang="tr-TR" dirty="0" smtClean="0"/>
              <a:t>Yeniliklere açıktır</a:t>
            </a:r>
          </a:p>
          <a:p>
            <a:r>
              <a:rPr lang="tr-TR" dirty="0" smtClean="0"/>
              <a:t>Yönlendirir </a:t>
            </a:r>
          </a:p>
          <a:p>
            <a:r>
              <a:rPr lang="tr-TR" dirty="0" smtClean="0"/>
              <a:t>Yeni amaçlar peşindedir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69383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Astlara yetki verir</a:t>
            </a:r>
          </a:p>
          <a:p>
            <a:r>
              <a:rPr lang="tr-TR" dirty="0" smtClean="0"/>
              <a:t>Doğru işi yapar</a:t>
            </a:r>
          </a:p>
          <a:p>
            <a:r>
              <a:rPr lang="tr-TR" dirty="0" smtClean="0"/>
              <a:t>Farklı fikirlere açıktır</a:t>
            </a:r>
          </a:p>
          <a:p>
            <a:r>
              <a:rPr lang="tr-TR" dirty="0" smtClean="0"/>
              <a:t>Güven verir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4615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Bilgiyi yayar</a:t>
            </a:r>
          </a:p>
          <a:p>
            <a:r>
              <a:rPr lang="tr-TR" dirty="0" smtClean="0"/>
              <a:t>Ekibini korur</a:t>
            </a:r>
          </a:p>
          <a:p>
            <a:r>
              <a:rPr lang="tr-TR" dirty="0" smtClean="0"/>
              <a:t>Başarıya odaklıdır</a:t>
            </a:r>
          </a:p>
          <a:p>
            <a:r>
              <a:rPr lang="tr-TR" dirty="0" smtClean="0"/>
              <a:t>Gizli yetenekleri çıkarır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13459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İyi bir dinleyicidir</a:t>
            </a:r>
          </a:p>
          <a:p>
            <a:r>
              <a:rPr lang="tr-TR" dirty="0" smtClean="0"/>
              <a:t>Astlarıyla birlikte mutludur </a:t>
            </a:r>
          </a:p>
          <a:p>
            <a:r>
              <a:rPr lang="tr-TR" dirty="0" smtClean="0"/>
              <a:t>Duygularını paylaşır</a:t>
            </a:r>
          </a:p>
          <a:p>
            <a:r>
              <a:rPr lang="tr-TR" dirty="0" smtClean="0"/>
              <a:t>Sorunları basite indirger</a:t>
            </a:r>
          </a:p>
          <a:p>
            <a:r>
              <a:rPr lang="tr-TR" smtClean="0"/>
              <a:t>Çözüm odaklıdır </a:t>
            </a:r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2041706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116</Words>
  <Application>Microsoft Office PowerPoint</Application>
  <PresentationFormat>Ekran Gösterisi (4:3)</PresentationFormat>
  <Paragraphs>23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Ofis Teması</vt:lpstr>
      <vt:lpstr>Kalite 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EDA</dc:creator>
  <cp:lastModifiedBy>EDA</cp:lastModifiedBy>
  <cp:revision>8</cp:revision>
  <dcterms:created xsi:type="dcterms:W3CDTF">2020-03-14T09:15:45Z</dcterms:created>
  <dcterms:modified xsi:type="dcterms:W3CDTF">2020-03-14T09:25:36Z</dcterms:modified>
</cp:coreProperties>
</file>