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0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45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23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13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58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8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63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17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37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0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4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ABF5-0D4D-4F8E-9F32-C7DD48399D0E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FD6F-06BE-4241-BFD6-CE4E44964A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olumsuz etkileri</a:t>
            </a:r>
            <a:br>
              <a:rPr lang="tr-TR" dirty="0" smtClean="0"/>
            </a:br>
            <a:r>
              <a:rPr lang="tr-TR" dirty="0" smtClean="0"/>
              <a:t>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30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Aşırı kalabalık yaban hayatının doğal yaşam alanına zarar verebilir</a:t>
            </a:r>
          </a:p>
          <a:p>
            <a:r>
              <a:rPr lang="tr-TR" dirty="0" smtClean="0"/>
              <a:t>Binalar, görsel açıdan güzelliği bozabilir.</a:t>
            </a:r>
          </a:p>
          <a:p>
            <a:r>
              <a:rPr lang="tr-TR" dirty="0" smtClean="0"/>
              <a:t>Ulaşımın artması gürültüye yol açabilir</a:t>
            </a:r>
          </a:p>
          <a:p>
            <a:r>
              <a:rPr lang="tr-TR" dirty="0" smtClean="0"/>
              <a:t>Ulaşımın artması hayvanlara rahatsızlık vererek doğal düzeni bozabilir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9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Doğanın sessizliğini bozabilir</a:t>
            </a:r>
          </a:p>
          <a:p>
            <a:r>
              <a:rPr lang="tr-TR" dirty="0" smtClean="0"/>
              <a:t>Çöp oranının artması görsel çekiciliği bozar, aynı zamanda doğal yaşamın çöpten beslenmeye alışmasına neden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10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Kalabalığın artması aşırı davranışlara yol açabilir</a:t>
            </a:r>
          </a:p>
          <a:p>
            <a:r>
              <a:rPr lang="tr-TR" dirty="0" smtClean="0"/>
              <a:t>Doğal denge bozulabilir</a:t>
            </a:r>
          </a:p>
          <a:p>
            <a:r>
              <a:rPr lang="tr-TR" dirty="0" smtClean="0"/>
              <a:t>Hayvanlarda davranış değişikliğine neden olabilir</a:t>
            </a:r>
          </a:p>
          <a:p>
            <a:r>
              <a:rPr lang="tr-TR" dirty="0" smtClean="0"/>
              <a:t>Hayvanların kötü beslenmesine neden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88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oluşumların gelişimi üzerinde olumsuz etkide bulunabilir</a:t>
            </a:r>
          </a:p>
          <a:p>
            <a:r>
              <a:rPr lang="tr-TR" dirty="0" smtClean="0"/>
              <a:t>Doğal alanların tahribatına neden olabilir</a:t>
            </a:r>
          </a:p>
          <a:p>
            <a:r>
              <a:rPr lang="tr-TR" dirty="0" smtClean="0"/>
              <a:t>Erozyona neden olabilir</a:t>
            </a:r>
          </a:p>
          <a:p>
            <a:r>
              <a:rPr lang="tr-TR" dirty="0" smtClean="0"/>
              <a:t>Bitkiler üzerinde olumsuz etkide bulunabilir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00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bunların yanında;</a:t>
            </a:r>
          </a:p>
          <a:p>
            <a:r>
              <a:rPr lang="tr-TR" dirty="0" smtClean="0"/>
              <a:t>Yerel halka kazanç sağlayarak yaşam kalitesi üzerinde olumlu etkide bulunabilir.</a:t>
            </a:r>
          </a:p>
          <a:p>
            <a:r>
              <a:rPr lang="tr-TR" dirty="0" smtClean="0"/>
              <a:t>Ekonomik gelişme sağlayarak göç edilmemesini sağlayabilir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22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Kültürel mirası korur</a:t>
            </a:r>
          </a:p>
          <a:p>
            <a:r>
              <a:rPr lang="tr-TR" dirty="0" smtClean="0"/>
              <a:t>Doğal çevre bilincini geliştirir</a:t>
            </a:r>
          </a:p>
          <a:p>
            <a:r>
              <a:rPr lang="tr-TR" dirty="0" err="1" smtClean="0"/>
              <a:t>Biyoçeşitlilik</a:t>
            </a:r>
            <a:r>
              <a:rPr lang="tr-TR" dirty="0" smtClean="0"/>
              <a:t> üzerinde koruyucu etkisi vardır.</a:t>
            </a:r>
          </a:p>
          <a:p>
            <a:r>
              <a:rPr lang="tr-TR" dirty="0" smtClean="0"/>
              <a:t>Ekonomik canlılık sağlar</a:t>
            </a:r>
          </a:p>
          <a:p>
            <a:r>
              <a:rPr lang="tr-TR" dirty="0" smtClean="0"/>
              <a:t>Yerel halkın karar verme sürecinde etkin rol oynamasını sağlar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43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Ziyaretçiler için unutulmaz deneyimler kazandırır</a:t>
            </a:r>
          </a:p>
          <a:p>
            <a:r>
              <a:rPr lang="tr-TR" dirty="0" smtClean="0"/>
              <a:t>Turistler daha önce katılmadıkları farklı etkinliklere katılırlar</a:t>
            </a:r>
          </a:p>
          <a:p>
            <a:r>
              <a:rPr lang="tr-TR" dirty="0" smtClean="0"/>
              <a:t>Kültürel </a:t>
            </a:r>
            <a:r>
              <a:rPr lang="tr-TR" smtClean="0"/>
              <a:t>saygı kazandırır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4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152</Words>
  <Application>Microsoft Office PowerPoint</Application>
  <PresentationFormat>Ekran Gösterisi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olumsuz etkileri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2020-03-06T18:10:30Z</dcterms:created>
  <dcterms:modified xsi:type="dcterms:W3CDTF">2020-03-06T18:22:41Z</dcterms:modified>
</cp:coreProperties>
</file>