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3" r:id="rId2"/>
    <p:sldId id="264" r:id="rId3"/>
    <p:sldId id="266" r:id="rId4"/>
    <p:sldId id="268" r:id="rId5"/>
    <p:sldId id="269" r:id="rId6"/>
    <p:sldId id="271" r:id="rId7"/>
    <p:sldId id="272" r:id="rId8"/>
    <p:sldId id="27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74964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277392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C5BFD-48C8-4B85-923E-7156208E8EB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4303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2743863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C5BFD-48C8-4B85-923E-7156208E8EB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8766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264156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271091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105317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13151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32778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765637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C224CA0-2809-4961-8D73-A877B22D590D}" type="datetimeFigureOut">
              <a:rPr lang="tr-TR" smtClean="0"/>
              <a:t>23.04.2020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75440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C224CA0-2809-4961-8D73-A877B22D590D}" type="datetimeFigureOut">
              <a:rPr lang="tr-TR" smtClean="0"/>
              <a:t>23.04.2020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59736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24CA0-2809-4961-8D73-A877B22D590D}" type="datetimeFigureOut">
              <a:rPr lang="tr-TR" smtClean="0"/>
              <a:t>23.04.2020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2979418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23068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4219542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224CA0-2809-4961-8D73-A877B22D590D}" type="datetimeFigureOut">
              <a:rPr lang="tr-TR" smtClean="0"/>
              <a:t>23.04.2020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EC5BFD-48C8-4B85-923E-7156208E8EBE}" type="slidenum">
              <a:rPr lang="tr-TR" smtClean="0"/>
              <a:t>‹#›</a:t>
            </a:fld>
            <a:endParaRPr lang="tr-TR"/>
          </a:p>
        </p:txBody>
      </p:sp>
    </p:spTree>
    <p:extLst>
      <p:ext uri="{BB962C8B-B14F-4D97-AF65-F5344CB8AC3E}">
        <p14:creationId xmlns:p14="http://schemas.microsoft.com/office/powerpoint/2010/main" val="35022427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pPr algn="just"/>
            <a:r>
              <a:rPr lang="tr-TR" dirty="0"/>
              <a:t>VII. Demirel Hükümeti Programı’nda (21.11.1991-25.06.1993), “tesis planlaması ve dağılımının sporcu potansiyeli, nüfus ve sosyal yapı dikkate alınarak yapılacağı, 2000 Olimpiyatlarının İstanbul’da yapılması için gerekli girişimlerin yapılacağı, sporun daha geniş kitleye yaygınlaştırılması için gerekli önlemlerin alınacağı ve amatör sporun teşvik edileceği” ifade edilmiştir.</a:t>
            </a:r>
          </a:p>
          <a:p>
            <a:endParaRPr lang="tr-TR" dirty="0"/>
          </a:p>
        </p:txBody>
      </p:sp>
    </p:spTree>
    <p:extLst>
      <p:ext uri="{BB962C8B-B14F-4D97-AF65-F5344CB8AC3E}">
        <p14:creationId xmlns:p14="http://schemas.microsoft.com/office/powerpoint/2010/main" val="332371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normAutofit lnSpcReduction="10000"/>
          </a:bodyPr>
          <a:lstStyle/>
          <a:p>
            <a:r>
              <a:rPr lang="tr-TR" dirty="0"/>
              <a:t> I. Çiller Hükümeti Programı’nda (29.06.1993-05.10.1995), “okul içi ve dışı, düşünce, kültür, sanat ve spor faaliyetlerini desteklemek için gençlik merkezleri kurulmasına,  Olimpiyatların İstanbul’da düzenlenmesi için girişimlere hız verilmesine” yer verilmiştir. II. Yılmaz Hükümeti Programı’nda (06.03. 1996 - 28.06.1996), “tesis sayısının artırılması için mahalli idarelerle işbirliği yapılacağı, sporun her dalda yaygınlaştırılacağı ve Olimpiyatların ülkemizde yapılması çaba gösterileceği” ifade edilmiştir. Erbakan Hükümeti Programı’nda (28.06.1996-30.06.1997), “Olimpiyatların ülkemizde yapılması için gerekli gayret gösterilmesine” yer verilmiştir. III. Yılmaz Hükümet Program’ında (30.06.1997-11.01.1999), “sporun geniş kitlelere yayılmasının teşvik edilmesi, bedensel engellilerin toplumsal yaşamında sporun da yer almasının sağlanması,  spor kulüplerinin tesis yapmasının devlet tarafından teşvik edilmesi, Olimpiyatların İstanbul’da yapılmasını sağlamak için çalışmalara devam edilmesi” yer almıştır. </a:t>
            </a:r>
          </a:p>
        </p:txBody>
      </p:sp>
    </p:spTree>
    <p:extLst>
      <p:ext uri="{BB962C8B-B14F-4D97-AF65-F5344CB8AC3E}">
        <p14:creationId xmlns:p14="http://schemas.microsoft.com/office/powerpoint/2010/main" val="312588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r>
              <a:rPr lang="tr-TR" dirty="0"/>
              <a:t> V. Ecevit Hükümeti (57. Hükümet) Programı’nda (28.05.1999-24.11.2002 ), “amatör sporculuk ve bu amaçla kurulan tesislerin tüm yurda yaygınlaştırılacağı ve bunun için gerekli devlet desteğinin sağlanacağı, profesyonel kulüplerin de amatör sporculuğa katkısının artırılacağı” ifade edilmiştir. Gül Hükümeti (58. Hükümet) Programı’nda (18.11.2002-14.03.2003), “spor federasyonlarının idari ve mali özerkliğe kavuşturulması ve spor teşkilatının yeniden yapılandırılması” yer almıştır. Erdoğan Hükümeti (60. Hükümet) Programı’nda (31.08.2007- 11.06.2011), “sporun tabana yayılması, kitlelerin yaşam boyu spora teşvik edilmesi ve spor tesislerinin yapımına devam edilmesi, Olimpiyatlara sporcu hazırlama kapsamında gençlere teşvik ve destek sağlanması” yer almıştır</a:t>
            </a:r>
            <a:r>
              <a:rPr lang="tr-TR" u="sng" dirty="0"/>
              <a:t>.</a:t>
            </a:r>
            <a:r>
              <a:rPr lang="tr-TR" dirty="0"/>
              <a:t>        </a:t>
            </a:r>
          </a:p>
        </p:txBody>
      </p:sp>
    </p:spTree>
    <p:extLst>
      <p:ext uri="{BB962C8B-B14F-4D97-AF65-F5344CB8AC3E}">
        <p14:creationId xmlns:p14="http://schemas.microsoft.com/office/powerpoint/2010/main" val="3824376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pPr algn="just"/>
            <a:r>
              <a:rPr lang="tr-TR" b="1" dirty="0"/>
              <a:t>Erdoğan Hükümeti </a:t>
            </a:r>
            <a:r>
              <a:rPr lang="tr-TR" dirty="0"/>
              <a:t>(61. Hükümet)</a:t>
            </a:r>
            <a:r>
              <a:rPr lang="tr-TR" b="1" dirty="0"/>
              <a:t>  Programı’nda (06.07.2011-29.08.2014), “spor eğitiminin okul öncesine yaygınlaştırılacağı, başarılı sporculara sağlanan burs imkânlarının artırılacağı” yer almıştır. </a:t>
            </a:r>
            <a:r>
              <a:rPr lang="tr-TR" u="sng" dirty="0"/>
              <a:t>Bu hükümet döneminde</a:t>
            </a:r>
            <a:r>
              <a:rPr lang="tr-TR" b="1" dirty="0"/>
              <a:t> Gençlik ve Spor Bakanlığı kurulmuştur. Ayrıca bu dönemde spor tesis sayısı, sporun tesisleşmesi için ayrılan kaynak, lisanslı sporcu sayısı, amatör milli sporculara verilen aylık karşılıksız burs miktarı önceki dönemlere göre daha fazla artmıştır.</a:t>
            </a:r>
            <a:r>
              <a:rPr lang="tr-TR" dirty="0"/>
              <a:t> I. Davutoğlu Hükümeti (62. Hükümet) Programı’nda (29.08.2014-07.06.2015), “sporun geniş kitlelere yaygınlaştırılmasına,  sporda şiddetin ve etik olmayan davranışların azaltılması için gerekli önlemlerin alınmasına, spor eğitiminin okul öncesine yaygınlaştırılmasına ve başarılı sporculara sağlanan burs imkânlarının artırılmasına” yer verilmiştir.</a:t>
            </a:r>
          </a:p>
          <a:p>
            <a:pPr algn="just"/>
            <a:endParaRPr lang="tr-TR" dirty="0"/>
          </a:p>
        </p:txBody>
      </p:sp>
    </p:spTree>
    <p:extLst>
      <p:ext uri="{BB962C8B-B14F-4D97-AF65-F5344CB8AC3E}">
        <p14:creationId xmlns:p14="http://schemas.microsoft.com/office/powerpoint/2010/main" val="157764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pPr algn="just"/>
            <a:r>
              <a:rPr lang="tr-TR" dirty="0"/>
              <a:t> II. Davutoğlu Hükümeti (64. Hükümet) Programı’nda (25.11. 2015-  24.05.2016), “çok amaçlı, uygun maliyetli spor tesislerinin yapılacağı, sportif yeteneklerin erken yaşta saptanacağı, sporcu öğrencilere desteğin artırılacağı” ve 2013 yılında 12 ilde kurulan “Türkiye Olimpiyat Hazırlık Merkezleri’nin (TOHM) sayısının artırılacağı” ifade edilmiştir. </a:t>
            </a:r>
          </a:p>
          <a:p>
            <a:pPr algn="just"/>
            <a:endParaRPr lang="tr-TR" dirty="0"/>
          </a:p>
          <a:p>
            <a:pPr algn="just"/>
            <a:r>
              <a:rPr lang="tr-TR" dirty="0"/>
              <a:t>Yıldırım Hükümeti (65. Hükümet) Programı’nda (24.05 2016- …),  “sporun geniş kitlelere yaygınlaştırılması, il düzeyinde uygun spor branşlarında ihtisaslaşmanın desteklenmesi ve </a:t>
            </a:r>
            <a:r>
              <a:rPr lang="tr-TR" dirty="0" err="1"/>
              <a:t>TOHM’ların</a:t>
            </a:r>
            <a:r>
              <a:rPr lang="tr-TR" dirty="0"/>
              <a:t> sayısının artırılması” yer almıştır.</a:t>
            </a:r>
          </a:p>
        </p:txBody>
      </p:sp>
    </p:spTree>
    <p:extLst>
      <p:ext uri="{BB962C8B-B14F-4D97-AF65-F5344CB8AC3E}">
        <p14:creationId xmlns:p14="http://schemas.microsoft.com/office/powerpoint/2010/main" val="325640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D35CA8-AF4B-49C4-B5C2-921A072EECC4}"/>
              </a:ext>
            </a:extLst>
          </p:cNvPr>
          <p:cNvSpPr>
            <a:spLocks noGrp="1"/>
          </p:cNvSpPr>
          <p:nvPr>
            <p:ph idx="4294967295"/>
          </p:nvPr>
        </p:nvSpPr>
        <p:spPr>
          <a:xfrm>
            <a:off x="1885071" y="604911"/>
            <a:ext cx="10306929" cy="5306939"/>
          </a:xfrm>
        </p:spPr>
        <p:txBody>
          <a:bodyPr>
            <a:normAutofit lnSpcReduction="10000"/>
          </a:bodyPr>
          <a:lstStyle/>
          <a:p>
            <a:r>
              <a:rPr lang="tr-TR" b="1" dirty="0"/>
              <a:t>Cumhurbaşkanı Erdoğan Hükümeti (66. Hükümet)</a:t>
            </a:r>
            <a:r>
              <a:rPr lang="tr-TR" dirty="0"/>
              <a:t> ( 09.07-2018-………….)</a:t>
            </a:r>
            <a:br>
              <a:rPr lang="tr-TR" dirty="0"/>
            </a:br>
            <a:br>
              <a:rPr lang="tr-TR" dirty="0"/>
            </a:br>
            <a:r>
              <a:rPr lang="tr-TR" b="1" dirty="0"/>
              <a:t>2019 Yılı Cumhurbaşkanlığı Yıllık Programında Spor:</a:t>
            </a:r>
            <a:br>
              <a:rPr lang="tr-TR" dirty="0"/>
            </a:br>
            <a:endParaRPr lang="tr-TR" dirty="0"/>
          </a:p>
          <a:p>
            <a:r>
              <a:rPr lang="tr-TR" dirty="0"/>
              <a:t>Uygulanacak politikalar ise : </a:t>
            </a:r>
          </a:p>
          <a:p>
            <a:pPr lvl="0"/>
            <a:r>
              <a:rPr lang="tr-TR" dirty="0"/>
              <a:t>“Halkın spora olan ilgisini artıracak proje ve kampanyalar hayata geçirilecektir.</a:t>
            </a:r>
          </a:p>
          <a:p>
            <a:pPr lvl="0"/>
            <a:r>
              <a:rPr lang="tr-TR" dirty="0"/>
              <a:t>Engelli vatandaşların sportif faaliyetlere katılımlarını teşvik edecek projeler geliştirilecektir.</a:t>
            </a:r>
          </a:p>
          <a:p>
            <a:pPr lvl="0"/>
            <a:r>
              <a:rPr lang="tr-TR" dirty="0"/>
              <a:t>İlk ve ortaöğretim kademelerinde verilen spor eğitimi iyileştirilecektir.</a:t>
            </a:r>
          </a:p>
          <a:p>
            <a:pPr lvl="0"/>
            <a:r>
              <a:rPr lang="tr-TR" dirty="0"/>
              <a:t>Kamuya ait tüm spor tesisleri vatandaşların kullanımına açılacaktır</a:t>
            </a:r>
          </a:p>
          <a:p>
            <a:pPr lvl="0"/>
            <a:r>
              <a:rPr lang="tr-TR" dirty="0"/>
              <a:t>Elit kategorisinde yer alma potansiyeli taşıyan sporcuları seçme, yönlendirme ve </a:t>
            </a:r>
            <a:r>
              <a:rPr lang="tr-TR" dirty="0" err="1"/>
              <a:t>normlandırma</a:t>
            </a:r>
            <a:r>
              <a:rPr lang="tr-TR" dirty="0"/>
              <a:t> sistemleri geliştirilecektir.</a:t>
            </a:r>
          </a:p>
          <a:p>
            <a:pPr lvl="0"/>
            <a:r>
              <a:rPr lang="tr-TR" dirty="0"/>
              <a:t>Sporcu sağlığı merkezlerinin hizmet kapasitesi nitelik ve nicelik olarak iyileştirilecektir.</a:t>
            </a:r>
          </a:p>
          <a:p>
            <a:pPr lvl="0"/>
            <a:r>
              <a:rPr lang="tr-TR" dirty="0"/>
              <a:t>Spor hekimi ihtiyacı tespit edilerek yeterli sayıda uzman hekimin yetiştirilmesi sağlanacaktır.</a:t>
            </a:r>
          </a:p>
          <a:p>
            <a:pPr lvl="0"/>
            <a:r>
              <a:rPr lang="tr-TR" dirty="0"/>
              <a:t>Spor endüstrisi ve teknolojileri alanındaki çalışmalar desteklenecektir.” şeklinde belirtilmiştir.</a:t>
            </a:r>
          </a:p>
          <a:p>
            <a:endParaRPr lang="tr-TR" dirty="0"/>
          </a:p>
        </p:txBody>
      </p:sp>
    </p:spTree>
    <p:extLst>
      <p:ext uri="{BB962C8B-B14F-4D97-AF65-F5344CB8AC3E}">
        <p14:creationId xmlns:p14="http://schemas.microsoft.com/office/powerpoint/2010/main" val="74545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497DB629-0CD8-4408-B304-1185A0DF98C7}"/>
              </a:ext>
            </a:extLst>
          </p:cNvPr>
          <p:cNvSpPr/>
          <p:nvPr/>
        </p:nvSpPr>
        <p:spPr>
          <a:xfrm>
            <a:off x="1420838" y="111535"/>
            <a:ext cx="10649242" cy="6694140"/>
          </a:xfrm>
          <a:prstGeom prst="rect">
            <a:avLst/>
          </a:prstGeom>
        </p:spPr>
        <p:txBody>
          <a:bodyPr wrap="square">
            <a:spAutoFit/>
          </a:bodyPr>
          <a:lstStyle/>
          <a:p>
            <a:pPr algn="just">
              <a:spcAft>
                <a:spcPts val="600"/>
              </a:spcAft>
            </a:pPr>
            <a:r>
              <a:rPr lang="tr-TR" sz="1600" b="1" dirty="0">
                <a:latin typeface="Times New Roman" panose="02020603050405020304" pitchFamily="18" charset="0"/>
                <a:ea typeface="Times New Roman" panose="02020603050405020304" pitchFamily="18" charset="0"/>
              </a:rPr>
              <a:t>2020 Yılı Cumhurbaşkanlığı Yıllık Programında Spor Politikası:</a:t>
            </a:r>
            <a:endParaRPr lang="tr-TR" sz="1600" dirty="0">
              <a:latin typeface="Calibri" panose="020F0502020204030204" pitchFamily="34" charset="0"/>
              <a:ea typeface="Times New Roman" panose="02020603050405020304" pitchFamily="18" charset="0"/>
            </a:endParaRP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“Halkın spora olan ilgisini artıracak proje ve kampanyalar geliştirilecek, spor tesislerine erişim imkânları iyileştirilecektir.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Spor eğitimi, okul öncesinden başlayarak ilk ve ortaöğretim kademelerinde yaygınlaştırılacak, okul spor müsabakaları faaliyet çeşitliliği ile okul spor kulübü sayısı artırılarak çocukların farklı spor branşlarına yönlendirilmesi sağlanacaktır.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Başta engelli vatandaşlar olmak üzere herkesin sportif faaliyetlere katılımı teşvik edilecektir.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Engelli bireylerin spora katılımına yönelik antrenör-öğretmen yeterlilikleri geliştirilecek; zenginleştirilmiş eğitim materyalleri, görsel ve yazılı dokümanlar hazırlanarak uygulamaya konulacaktır. </a:t>
            </a:r>
          </a:p>
          <a:p>
            <a:pPr marL="342900" lvl="0" indent="-342900">
              <a:spcAft>
                <a:spcPts val="600"/>
              </a:spcAft>
              <a:buFont typeface="Symbol" panose="05050102010706020507" pitchFamily="18" charset="2"/>
              <a:buChar char=""/>
            </a:pPr>
            <a:r>
              <a:rPr lang="tr-TR" sz="1600">
                <a:latin typeface="Times New Roman" panose="02020603050405020304" pitchFamily="18" charset="0"/>
                <a:ea typeface="Calibri" panose="020F0502020204030204" pitchFamily="34" charset="0"/>
              </a:rPr>
              <a:t>Elit </a:t>
            </a:r>
            <a:r>
              <a:rPr lang="tr-TR" sz="1600" dirty="0">
                <a:latin typeface="Times New Roman" panose="02020603050405020304" pitchFamily="18" charset="0"/>
                <a:ea typeface="Calibri" panose="020F0502020204030204" pitchFamily="34" charset="0"/>
              </a:rPr>
              <a:t>kategorisinde yer alma potansiyeli taşıyan sporcuları seçme, yönlendirme ve </a:t>
            </a:r>
            <a:r>
              <a:rPr lang="tr-TR" sz="1600" dirty="0" err="1">
                <a:latin typeface="Times New Roman" panose="02020603050405020304" pitchFamily="18" charset="0"/>
                <a:ea typeface="Calibri" panose="020F0502020204030204" pitchFamily="34" charset="0"/>
              </a:rPr>
              <a:t>normlandırma</a:t>
            </a:r>
            <a:r>
              <a:rPr lang="tr-TR" sz="1600" dirty="0">
                <a:latin typeface="Times New Roman" panose="02020603050405020304" pitchFamily="18" charset="0"/>
                <a:ea typeface="Calibri" panose="020F0502020204030204" pitchFamily="34" charset="0"/>
              </a:rPr>
              <a:t> sistemleri geliştirilecektir.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Ülke genelinde uygulanacak standart yetenek tarama modeli oluşturulacaktır.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Eğitim kurumlarındaki sportif faaliyetler yeniden düzenlenerek yetenekli sporcuların bireysel gelişimi desteklenecektir.</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Eğitim kurumları ile kamuya ait spor tesislerinin Gençlik ve Spor Bakanlığı koordinasyonunda ortak kullanıma ve vatandaşların erişimine açılması sağlanacaktır.</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Spor alanına ait veri setleri yeniden yapılandırılarak veri kalitesi artırılacak ve uluslararası karşılaştırmalara imkân veren bir veri altyapısı oluşturulacaktır.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Spor hekimi ihtiyacı tespit edilerek yeterli sayıda uzman hekimin yetiştirilmesi sağlanacaktır.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Spor turizmine elverişli bölgelerin ve alanların tespiti ve değerlendirilmesi için kapsamlı bir envanter analiz çalışması hazırlanarak spor turizmi yol haritası oluşturulacaktır.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Milli sporcuların ortaöğretim ve yükseköğretim kademesine geçişlerini kolaylaştırıcı düzenlemeler yapılacaktır.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Sporla profesyonel olarak ilgilenen bireylerin spor yaşamları sonrasında aktif ve verimli bireyler olarak spora veya başka alanlara katkı vermeleri için mesleki rehberlik uygulamaları oluşturulacaktır.  </a:t>
            </a:r>
          </a:p>
          <a:p>
            <a:pPr marL="342900" lvl="0" indent="-342900">
              <a:spcAft>
                <a:spcPts val="600"/>
              </a:spcAft>
              <a:buFont typeface="Symbol" panose="05050102010706020507" pitchFamily="18" charset="2"/>
              <a:buChar char=""/>
            </a:pPr>
            <a:r>
              <a:rPr lang="tr-TR" sz="1600" dirty="0">
                <a:latin typeface="Times New Roman" panose="02020603050405020304" pitchFamily="18" charset="0"/>
                <a:ea typeface="Calibri" panose="020F0502020204030204" pitchFamily="34" charset="0"/>
              </a:rPr>
              <a:t>Antrenörlük kariyer sistemi hayata geçirilecektir.” Şeklinde belirtilmiştir. </a:t>
            </a:r>
          </a:p>
          <a:p>
            <a:pPr>
              <a:spcAft>
                <a:spcPts val="0"/>
              </a:spcAft>
            </a:pPr>
            <a:r>
              <a:rPr lang="tr-TR" dirty="0">
                <a:latin typeface="Times New Roman" panose="02020603050405020304" pitchFamily="18" charset="0"/>
                <a:ea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993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14.HÜKÜMET PROGRAMLARINI DEĞERLENDİRME</a:t>
            </a:r>
            <a:br>
              <a:rPr lang="tr-TR" dirty="0"/>
            </a:br>
            <a:endParaRPr lang="tr-TR" dirty="0"/>
          </a:p>
        </p:txBody>
      </p:sp>
      <p:sp>
        <p:nvSpPr>
          <p:cNvPr id="3" name="İçerik Yer Tutucusu 2"/>
          <p:cNvSpPr>
            <a:spLocks noGrp="1"/>
          </p:cNvSpPr>
          <p:nvPr>
            <p:ph idx="1"/>
          </p:nvPr>
        </p:nvSpPr>
        <p:spPr/>
        <p:txBody>
          <a:bodyPr>
            <a:normAutofit lnSpcReduction="10000"/>
          </a:bodyPr>
          <a:lstStyle/>
          <a:p>
            <a:pPr marL="0" indent="0">
              <a:buNone/>
            </a:pPr>
            <a:endParaRPr lang="tr-TR" dirty="0"/>
          </a:p>
          <a:p>
            <a:pPr algn="just"/>
            <a:r>
              <a:rPr lang="tr-TR" dirty="0"/>
              <a:t>Hükümet programlarına genel olarak bakıldığında, spor tesislerini yaygınlaştırma ve sporu geniş kitlelere yayma politikasının her dönem gündemde olduğu görülmektedir.  1938-2002 yılları arasında hemen her hükümet programında, amatör spora öncelik verme ve destekleme konusu yer almıştır. 1967-1977 yılları arasında geleneksel sporlara önem verme konusu öne çıkmıştır. 2003 yılında spor federasyonlarını idari ve mali özerkliğe kavuşturma konusu gündeme gelmiştir. 1993 yılından itibaren Türkiye’de Olimpiyat düzenleme konusu hemen her hükümet döneminde programa alınmıştır. 2011 yılından itibaren başarılı sporculara karşılıksız eğitim bursu verme ve 2013 yılında yapımına başlanan </a:t>
            </a:r>
            <a:r>
              <a:rPr lang="tr-TR" dirty="0" err="1"/>
              <a:t>TOHM’ların</a:t>
            </a:r>
            <a:r>
              <a:rPr lang="tr-TR" dirty="0"/>
              <a:t> sayılarının artırılmasına,  2015 yılından sonra işbaşına gelen hükümetler de programlarında yer vermiştir.</a:t>
            </a:r>
          </a:p>
          <a:p>
            <a:pPr marL="0" indent="0" algn="just">
              <a:buNone/>
            </a:pPr>
            <a:endParaRPr lang="tr-TR" dirty="0"/>
          </a:p>
          <a:p>
            <a:endParaRPr lang="tr-TR" dirty="0"/>
          </a:p>
        </p:txBody>
      </p:sp>
    </p:spTree>
    <p:extLst>
      <p:ext uri="{BB962C8B-B14F-4D97-AF65-F5344CB8AC3E}">
        <p14:creationId xmlns:p14="http://schemas.microsoft.com/office/powerpoint/2010/main" val="417203227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TotalTime>
  <Words>899</Words>
  <Application>Microsoft Office PowerPoint</Application>
  <PresentationFormat>Geniş ekran</PresentationFormat>
  <Paragraphs>41</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Century Gothic</vt:lpstr>
      <vt:lpstr>Symbol</vt:lpstr>
      <vt:lpstr>Times New Roman</vt:lpstr>
      <vt:lpstr>Wingdings 3</vt:lpstr>
      <vt:lpstr>Duman</vt:lpstr>
      <vt:lpstr>HÜKÜMET PROGRAMLARINDA SPOR POLİTİKALARI</vt:lpstr>
      <vt:lpstr>HÜKÜMET PROGRAMLARINDA SPOR POLİTİKALARI</vt:lpstr>
      <vt:lpstr>HÜKÜMET PROGRAMLARINDA SPOR POLİTİKALARI</vt:lpstr>
      <vt:lpstr>HÜKÜMET PROGRAMLARINDA SPOR POLİTİKALARI</vt:lpstr>
      <vt:lpstr>HÜKÜMET PROGRAMLARINDA SPOR POLİTİKALARI</vt:lpstr>
      <vt:lpstr>PowerPoint Sunusu</vt:lpstr>
      <vt:lpstr>PowerPoint Sunusu</vt:lpstr>
      <vt:lpstr>14.HÜKÜMET PROGRAMLARINI DEĞERLENDİRME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13.HÜKÜMET PROGRAMLARINDA SPOR POLİTİKALARI</dc:title>
  <dc:creator>Oğuz Özbek</dc:creator>
  <cp:lastModifiedBy>Oguz.Ozbek</cp:lastModifiedBy>
  <cp:revision>9</cp:revision>
  <dcterms:created xsi:type="dcterms:W3CDTF">2017-11-28T07:18:13Z</dcterms:created>
  <dcterms:modified xsi:type="dcterms:W3CDTF">2020-04-23T10:02:48Z</dcterms:modified>
</cp:coreProperties>
</file>