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2" r:id="rId2"/>
    <p:sldId id="287" r:id="rId3"/>
    <p:sldId id="286" r:id="rId4"/>
    <p:sldId id="284" r:id="rId5"/>
    <p:sldId id="283" r:id="rId6"/>
    <p:sldId id="285" r:id="rId7"/>
    <p:sldId id="288" r:id="rId8"/>
    <p:sldId id="289" r:id="rId9"/>
    <p:sldId id="291" r:id="rId10"/>
    <p:sldId id="290" r:id="rId11"/>
    <p:sldId id="292" r:id="rId12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76" y="3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CD52A-099E-48F4-B18A-0D3455D565B4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302C0-BC1F-4DB3-BA5E-A337633F4F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65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67" y="1209873"/>
            <a:ext cx="101411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NÖTRALİZASYON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TİTRASYONLARI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Asitlerle bazlar arasındaki reaksiyonlar nötralizasyon reaksiyonları olarak adlandırılır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konsantrasyonu bilinmeyen bir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standart bir çözelti ile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reaksiyona sokarak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konsantrasyonunu bulmamıza yarayan bir laboratuvar tekniğidir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Asit-baz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nötralizasyon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adlandırılır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Bazik bir maddenin standart bir asit çözeltisi ile titre edilerek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konsantrasyonunun bulunmasına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asidimetri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asidik bir maddenin standart bir baz çözeltisi ile titre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edilerek konsantrasyonunun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bulunmasına ise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alkalimetri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 verilir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Asit-baz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titrasyonlarının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dönüm noktası, indikatör adı verilen ve ortamın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pH’si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pKa’larına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yaklaştığında renkleri değişen maddeler kullanılarak belirlenir. Bu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 nötralizasyon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titrasyonlarında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dönüm noktasına göre uygun indikatör seçilmelidir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eğrisi eklenen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titrant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büretteki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standart çözelti) hacmine karşı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grafiğidir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Titrasyon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eğrilerinin şekilleri, asit ve bazların kuvvetli veya zayıf olmalarına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poliprotik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olmalarına göre değişiklik gösterir.</a:t>
            </a:r>
          </a:p>
        </p:txBody>
      </p:sp>
    </p:spTree>
    <p:extLst>
      <p:ext uri="{BB962C8B-B14F-4D97-AF65-F5344CB8AC3E}">
        <p14:creationId xmlns:p14="http://schemas.microsoft.com/office/powerpoint/2010/main" val="4627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67" y="1526865"/>
            <a:ext cx="10141128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(BORİK ASİT)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TAYİNİ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Hesaplamalar:</a:t>
            </a:r>
          </a:p>
          <a:p>
            <a:pPr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numunenin konsantrasyonu % (a/h) cinsinden hesaplanır.</a:t>
            </a:r>
          </a:p>
          <a:p>
            <a:pPr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(a/h)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g / 100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C(g/L)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g / 1000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(a/h) = C(g/L) x 10</a:t>
            </a:r>
          </a:p>
          <a:p>
            <a:pPr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numune kullanılarak antiseptik amaçlı kullanılabilecek 100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hacminde % 2 (a/h)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borik asit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çözeltisinin nasıl hazırlanması gerektiği seyreltme hesapları ile birlikte rapor edilir. </a:t>
            </a:r>
          </a:p>
        </p:txBody>
      </p:sp>
      <p:cxnSp>
        <p:nvCxnSpPr>
          <p:cNvPr id="4" name="Düz Bağlayıcı 3"/>
          <p:cNvCxnSpPr/>
          <p:nvPr/>
        </p:nvCxnSpPr>
        <p:spPr>
          <a:xfrm flipV="1">
            <a:off x="333067" y="1526865"/>
            <a:ext cx="9676565" cy="37278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231648" y="1255776"/>
            <a:ext cx="9656064" cy="407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kutusu 2"/>
          <p:cNvSpPr txBox="1"/>
          <p:nvPr/>
        </p:nvSpPr>
        <p:spPr>
          <a:xfrm>
            <a:off x="155644" y="6670295"/>
            <a:ext cx="7699669" cy="7030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984" dirty="0"/>
              <a:t>KAYNAKÇA</a:t>
            </a:r>
          </a:p>
          <a:p>
            <a:pPr marL="314982" indent="-314982">
              <a:buFont typeface="Arial" panose="020B0604020202020204" pitchFamily="34" charset="0"/>
              <a:buChar char="•"/>
              <a:defRPr/>
            </a:pPr>
            <a:r>
              <a:rPr lang="tr-TR" sz="1984" dirty="0"/>
              <a:t>Analitik Kimya Pratikleri – Kantitatif Analiz (Ed. Feyyaz Onur)</a:t>
            </a:r>
          </a:p>
        </p:txBody>
      </p:sp>
    </p:spTree>
    <p:extLst>
      <p:ext uri="{BB962C8B-B14F-4D97-AF65-F5344CB8AC3E}">
        <p14:creationId xmlns:p14="http://schemas.microsoft.com/office/powerpoint/2010/main" val="12742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67" y="1209873"/>
            <a:ext cx="1014112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 Düzeni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arih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Ad-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Numara: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Deneyin adı: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Ayarlı çözeltinin adı: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Ayarlı çözeltinin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molaritesi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Ayarlı çözelti sarfiyatı: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Kullanılan indikatör: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Deneyin yapılışı: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Reaksiyon denklemi:</a:t>
            </a:r>
          </a:p>
          <a:p>
            <a:r>
              <a:rPr lang="tr-T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Sonuç: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*Hesaplamalar arka sayfaya yazılacak.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259" y="1551249"/>
            <a:ext cx="1014112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Tekniği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başlamadan önce çözeltiler iyice çalkalanmalıdır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 bilinen miktarda numune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koyulur ve üzerine birkaç damla uygun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asit-baz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indikatörü eklenir.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Ardından standart çözelti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bürete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aktarılır. Bu çözelti aynı zamanda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titrant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adlandırılır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Son olarak,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elle sürekli olarak çalkalanırken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titrant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damla damla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analitin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bulunduğu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eklenir. Dönüm noktasını kaçırmamak için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çok yavaş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şekilde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gerçekleştirilmeli ve bir el sürekli olarak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büretin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musluğu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bulunmalıdır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5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67" y="1526865"/>
            <a:ext cx="1014112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 M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ÇÖZELTİSİNİN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STANDARDİZASYONU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Deneyin yapılışı</a:t>
            </a:r>
            <a:r>
              <a:rPr lang="tr-T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tr-TR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0.1-0.2 gram arasında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okzalik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 (H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.2H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 dikkatlice tartılır ve tartım not edilir.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tartım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terazi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okzalik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asitten istenen aralıktaki herhangi bir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eksiltilinceye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okzalik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asitin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alınmasıyla yapılır (çift tartım yöntemi)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eklenir ve karıştırılarak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okzalik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asitin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çözünmesi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sağlanır.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1-2 damla fenol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ftalein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indikatörü eklenir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Büret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standardize edilmek istenen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doldurulur. Sızıntı veya hava kabarcığı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edilir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Hacim okumaları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menisküsün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altından yapılacaktır.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başlanır ve hafif pembe renk kalıcı (1-2 dakika) olarak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gözlenene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devam edilir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1695"/>
            <a:ext cx="10688245" cy="641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" y="1057275"/>
            <a:ext cx="106172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8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70"/>
            <a:ext cx="1080240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5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67" y="1526865"/>
            <a:ext cx="10141128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(BORİK ASİT)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TAYİNİ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Deneyin yapılışı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öğrenci 100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mL’lik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balon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hacminde ve farklı konsantrasyonlarda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borik asit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çözeltisi teslim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alacaktır.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Balon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içindeki çözelti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distile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ile 100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mL’ye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tamamlanır. Balon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içindeki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seyreltilmiş çözeltiden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bullu pipetle alınarak bir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koyulur.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içine 1:1 oranında seyreltilmiş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nötralize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edilmiş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gliserolden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eklenir.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Gliserol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çözeltisi öğrencilere hazır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verilecektir.)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Erlene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damla fenol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ftalein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indikatörü damlatılır.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Bürette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ayarlı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çözeltisi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kalıcı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pembe renk oluşana dek titre edilir.</a:t>
            </a:r>
          </a:p>
        </p:txBody>
      </p:sp>
    </p:spTree>
    <p:extLst>
      <p:ext uri="{BB962C8B-B14F-4D97-AF65-F5344CB8AC3E}">
        <p14:creationId xmlns:p14="http://schemas.microsoft.com/office/powerpoint/2010/main" val="36196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67" y="1526865"/>
            <a:ext cx="101411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(BORİK ASİT)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TAYİNİ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Reaksiyon denklemi:</a:t>
            </a:r>
          </a:p>
          <a:p>
            <a:pPr>
              <a:spcAft>
                <a:spcPts val="600"/>
              </a:spcAft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73" y="3020313"/>
            <a:ext cx="7955940" cy="255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67" y="1209873"/>
            <a:ext cx="10141128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(BORİK ASİT)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TAYİNİ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Hesaplamalar:</a:t>
            </a: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numunedeki borik asit konsantrasyonu g/L ve % (a/h) cinsinden hesaplanacaktır.</a:t>
            </a: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H3BO3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61.82)</a:t>
            </a: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titrasyon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sırasında harcanan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 aşağıdaki eşitlikten hesaplanır.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tr-T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Reaksiyon denklemine göre:</a:t>
            </a: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reaksiyona girerse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𝑁𝑎𝑂𝐻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x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reaksiyona girer.</a:t>
            </a: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orantıdan seyreltilmiş numunedeki H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 (𝑥 =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H3BO3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hesaplanır ve 𝑥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’ten hareketle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seyreltilmiş numunenin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hesaplanır: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M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H3BO3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𝑥 / V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H3BO3</a:t>
            </a:r>
            <a:endParaRPr lang="tr-T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Ardından seyreltilmiş numunenin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seyreltme faktörü ile çarpılarak asıl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numunenin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molaritesi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𝑛𝑢𝑚𝑢𝑛𝑒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hesaplanır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M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𝑛𝑢𝑚𝑢𝑛𝑒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H3BO3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SF</a:t>
            </a:r>
          </a:p>
          <a:p>
            <a:pPr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numunenin konsantrasyonunu g/L cinsine çevirebilmek için numunenin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molaritesi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molekül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ağırlığıyla çarpılır: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C(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⁄L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M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𝑛𝑢𝑚𝑢𝑛𝑒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61.82</a:t>
            </a:r>
          </a:p>
        </p:txBody>
      </p:sp>
    </p:spTree>
    <p:extLst>
      <p:ext uri="{BB962C8B-B14F-4D97-AF65-F5344CB8AC3E}">
        <p14:creationId xmlns:p14="http://schemas.microsoft.com/office/powerpoint/2010/main" val="23530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644</TotalTime>
  <Words>592</Words>
  <Application>Microsoft Office PowerPoint</Application>
  <PresentationFormat>Özel</PresentationFormat>
  <Paragraphs>74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Burçin</cp:lastModifiedBy>
  <cp:revision>62</cp:revision>
  <dcterms:created xsi:type="dcterms:W3CDTF">2017-06-28T08:52:39Z</dcterms:created>
  <dcterms:modified xsi:type="dcterms:W3CDTF">2020-04-27T18:48:47Z</dcterms:modified>
</cp:coreProperties>
</file>