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602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979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00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146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509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31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145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453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439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256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166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D566-B06D-4E93-92A1-ABE334C25CDF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85646-FD31-40FB-A3A0-EB49CE98EF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830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928" y="2669567"/>
            <a:ext cx="115078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NEWTON-RAPHSON METHOD</a:t>
            </a:r>
            <a:r>
              <a:rPr lang="tr-TR" sz="28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tr-TR" sz="2800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 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PYTHON</a:t>
            </a:r>
            <a:endParaRPr lang="tr-TR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735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90"/>
    </mc:Choice>
    <mc:Fallback xmlns="">
      <p:transition spd="slow" advTm="4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569" x="717550" y="5232400"/>
          <p14:tracePt t="10404" x="717550" y="5207000"/>
          <p14:tracePt t="10411" x="717550" y="5168900"/>
          <p14:tracePt t="10422" x="717550" y="5060950"/>
          <p14:tracePt t="10431" x="704850" y="4870450"/>
          <p14:tracePt t="10442" x="704850" y="4502150"/>
          <p14:tracePt t="10458" x="704850" y="4114800"/>
          <p14:tracePt t="10475" x="704850" y="3321050"/>
          <p14:tracePt t="10491" x="755650" y="2514600"/>
          <p14:tracePt t="10508" x="787400" y="2101850"/>
          <p14:tracePt t="10525" x="863600" y="1289050"/>
          <p14:tracePt t="10541" x="933450" y="647700"/>
          <p14:tracePt t="10558" x="946150" y="469900"/>
          <p14:tracePt t="10575" x="965200" y="317500"/>
          <p14:tracePt t="11125" x="977900" y="349250"/>
          <p14:tracePt t="11135" x="990600" y="406400"/>
          <p14:tracePt t="11145" x="1009650" y="488950"/>
          <p14:tracePt t="11157" x="1035050" y="584200"/>
          <p14:tracePt t="11174" x="1054100" y="692150"/>
          <p14:tracePt t="11191" x="1085850" y="857250"/>
          <p14:tracePt t="11207" x="1104900" y="933450"/>
          <p14:tracePt t="11225" x="1111250" y="965200"/>
          <p14:tracePt t="11265" x="1111250" y="971550"/>
          <p14:tracePt t="11426" x="1117600" y="971550"/>
          <p14:tracePt t="11477" x="1123950" y="971550"/>
          <p14:tracePt t="11507" x="1130300" y="965200"/>
          <p14:tracePt t="11517" x="1136650" y="952500"/>
          <p14:tracePt t="11527" x="1143000" y="939800"/>
          <p14:tracePt t="11541" x="1149350" y="927100"/>
          <p14:tracePt t="11557" x="1155700" y="901700"/>
          <p14:tracePt t="11574" x="1162050" y="882650"/>
          <p14:tracePt t="11578" x="1162050" y="876300"/>
          <p14:tracePt t="11590" x="1168400" y="863600"/>
          <p14:tracePt t="11607" x="1174750" y="831850"/>
          <p14:tracePt t="11624" x="1181100" y="819150"/>
          <p14:tracePt t="11640" x="1187450" y="793750"/>
          <p14:tracePt t="11657" x="1193800" y="768350"/>
          <p14:tracePt t="11674" x="1200150" y="762000"/>
          <p14:tracePt t="11690" x="1212850" y="723900"/>
          <p14:tracePt t="11707" x="1219200" y="673100"/>
          <p14:tracePt t="11724" x="1225550" y="660400"/>
          <p14:tracePt t="11740" x="1238250" y="622300"/>
          <p14:tracePt t="11757" x="1244600" y="603250"/>
          <p14:tracePt t="11774" x="1257300" y="584200"/>
          <p14:tracePt t="11790" x="1263650" y="558800"/>
          <p14:tracePt t="11807" x="1282700" y="514350"/>
          <p14:tracePt t="11824" x="1295400" y="476250"/>
          <p14:tracePt t="11840" x="1320800" y="412750"/>
          <p14:tracePt t="11858" x="1333500" y="381000"/>
          <p14:tracePt t="11874" x="1333500" y="374650"/>
          <p14:tracePt t="11890" x="1339850" y="368300"/>
          <p14:tracePt t="12029" x="1346200" y="374650"/>
          <p14:tracePt t="12039" x="1352550" y="406400"/>
          <p14:tracePt t="12049" x="1377950" y="457200"/>
          <p14:tracePt t="12059" x="1416050" y="533400"/>
          <p14:tracePt t="12073" x="1447800" y="603250"/>
          <p14:tracePt t="12090" x="1511300" y="723900"/>
          <p14:tracePt t="12107" x="1536700" y="781050"/>
          <p14:tracePt t="12123" x="1593850" y="869950"/>
          <p14:tracePt t="12140" x="1631950" y="914400"/>
          <p14:tracePt t="12157" x="1651000" y="933450"/>
          <p14:tracePt t="12173" x="1708150" y="984250"/>
          <p14:tracePt t="12190" x="1771650" y="1035050"/>
          <p14:tracePt t="12207" x="1797050" y="1054100"/>
          <p14:tracePt t="12223" x="1822450" y="1066800"/>
          <p14:tracePt t="12240" x="1835150" y="1079500"/>
          <p14:tracePt t="12273" x="1841500" y="1079500"/>
          <p14:tracePt t="12290" x="1841500" y="1085850"/>
          <p14:tracePt t="12753" x="1847850" y="1085850"/>
          <p14:tracePt t="12762" x="1854200" y="1085850"/>
          <p14:tracePt t="12773" x="1873250" y="1073150"/>
          <p14:tracePt t="12783" x="1892300" y="1060450"/>
          <p14:tracePt t="12792" x="1917700" y="1041400"/>
          <p14:tracePt t="12806" x="1955800" y="1022350"/>
          <p14:tracePt t="12823" x="2057400" y="977900"/>
          <p14:tracePt t="12840" x="2114550" y="958850"/>
          <p14:tracePt t="12856" x="2222500" y="927100"/>
          <p14:tracePt t="12873" x="2286000" y="914400"/>
          <p14:tracePt t="12889" x="2311400" y="908050"/>
          <p14:tracePt t="12906" x="2330450" y="908050"/>
          <p14:tracePt t="12923" x="2349500" y="908050"/>
          <p14:tracePt t="12939" x="2368550" y="908050"/>
          <p14:tracePt t="12956" x="2393950" y="908050"/>
          <p14:tracePt t="12973" x="2413000" y="908050"/>
          <p14:tracePt t="12989" x="2425700" y="908050"/>
          <p14:tracePt t="13006" x="2432050" y="908050"/>
          <p14:tracePt t="13023" x="2438400" y="908050"/>
          <p14:tracePt t="13056" x="2444750" y="908050"/>
          <p14:tracePt t="13074" x="2463800" y="908050"/>
          <p14:tracePt t="13090" x="2470150" y="908050"/>
          <p14:tracePt t="13106" x="2482850" y="908050"/>
          <p14:tracePt t="13123" x="2489200" y="908050"/>
          <p14:tracePt t="13139" x="2495550" y="908050"/>
          <p14:tracePt t="13156" x="2501900" y="908050"/>
          <p14:tracePt t="13265" x="2482850" y="908050"/>
          <p14:tracePt t="13275" x="2476500" y="908050"/>
          <p14:tracePt t="13285" x="2463800" y="901700"/>
          <p14:tracePt t="13295" x="2444750" y="901700"/>
          <p14:tracePt t="13306" x="2438400" y="901700"/>
          <p14:tracePt t="13323" x="2432050" y="901700"/>
          <p14:tracePt t="13339" x="2425700" y="895350"/>
          <p14:tracePt t="13356" x="2419350" y="895350"/>
          <p14:tracePt t="13446" x="2425700" y="901700"/>
          <p14:tracePt t="13456" x="2432050" y="908050"/>
          <p14:tracePt t="13466" x="2444750" y="920750"/>
          <p14:tracePt t="13476" x="2463800" y="933450"/>
          <p14:tracePt t="13489" x="2482850" y="946150"/>
          <p14:tracePt t="13506" x="2527300" y="958850"/>
          <p14:tracePt t="13522" x="2552700" y="958850"/>
          <p14:tracePt t="13539" x="2603500" y="958850"/>
          <p14:tracePt t="13556" x="2647950" y="958850"/>
          <p14:tracePt t="13572" x="2660650" y="958850"/>
          <p14:tracePt t="13589" x="2679700" y="952500"/>
          <p14:tracePt t="13606" x="2679700" y="946150"/>
          <p14:tracePt t="13622" x="2686050" y="939800"/>
          <p14:tracePt t="13639" x="2692400" y="939800"/>
          <p14:tracePt t="13656" x="2692400" y="920750"/>
          <p14:tracePt t="13672" x="2698750" y="882650"/>
          <p14:tracePt t="13689" x="2698750" y="819150"/>
          <p14:tracePt t="13706" x="2698750" y="762000"/>
          <p14:tracePt t="13722" x="2692400" y="736600"/>
          <p14:tracePt t="13739" x="2673350" y="692150"/>
          <p14:tracePt t="13756" x="2660650" y="673100"/>
          <p14:tracePt t="13772" x="2635250" y="647700"/>
          <p14:tracePt t="13789" x="2597150" y="609600"/>
          <p14:tracePt t="13806" x="2571750" y="590550"/>
          <p14:tracePt t="13822" x="2514600" y="552450"/>
          <p14:tracePt t="13839" x="2470150" y="533400"/>
          <p14:tracePt t="13856" x="2451100" y="527050"/>
          <p14:tracePt t="13872" x="2387600" y="514350"/>
          <p14:tracePt t="13889" x="2343150" y="508000"/>
          <p14:tracePt t="13905" x="2317750" y="508000"/>
          <p14:tracePt t="13922" x="2286000" y="508000"/>
          <p14:tracePt t="13939" x="2247900" y="508000"/>
          <p14:tracePt t="13955" x="2235200" y="514350"/>
          <p14:tracePt t="13972" x="2222500" y="527050"/>
          <p14:tracePt t="13989" x="2209800" y="533400"/>
          <p14:tracePt t="14005" x="2203450" y="539750"/>
          <p14:tracePt t="14022" x="2171700" y="584200"/>
          <p14:tracePt t="14039" x="2127250" y="685800"/>
          <p14:tracePt t="14055" x="2108200" y="742950"/>
          <p14:tracePt t="14072" x="2089150" y="844550"/>
          <p14:tracePt t="14089" x="2082800" y="920750"/>
          <p14:tracePt t="14105" x="2082800" y="952500"/>
          <p14:tracePt t="14122" x="2082800" y="990600"/>
          <p14:tracePt t="14139" x="2082800" y="1028700"/>
          <p14:tracePt t="14155" x="2089150" y="1041400"/>
          <p14:tracePt t="14172" x="2114550" y="1085850"/>
          <p14:tracePt t="14189" x="2146300" y="1111250"/>
          <p14:tracePt t="14205" x="2159000" y="1123950"/>
          <p14:tracePt t="14222" x="2171700" y="1136650"/>
          <p14:tracePt t="14239" x="2184400" y="1143000"/>
          <p14:tracePt t="14255" x="2209800" y="1149350"/>
          <p14:tracePt t="14272" x="2241550" y="1155700"/>
          <p14:tracePt t="14289" x="2286000" y="1155700"/>
          <p14:tracePt t="14305" x="2305050" y="1155700"/>
          <p14:tracePt t="14322" x="2349500" y="1155700"/>
          <p14:tracePt t="14339" x="2381250" y="1136650"/>
          <p14:tracePt t="14355" x="2393950" y="1130300"/>
          <p14:tracePt t="14372" x="2432050" y="1098550"/>
          <p14:tracePt t="14388" x="2444750" y="1092200"/>
          <p14:tracePt t="14405" x="2482850" y="1035050"/>
          <p14:tracePt t="14422" x="2514600" y="984250"/>
          <p14:tracePt t="14438" x="2520950" y="958850"/>
          <p14:tracePt t="14455" x="2533650" y="914400"/>
          <p14:tracePt t="14472" x="2546350" y="844550"/>
          <p14:tracePt t="14488" x="2559050" y="812800"/>
          <p14:tracePt t="14505" x="2559050" y="736600"/>
          <p14:tracePt t="14522" x="2559050" y="692150"/>
          <p14:tracePt t="14538" x="2559050" y="673100"/>
          <p14:tracePt t="14555" x="2559050" y="641350"/>
          <p14:tracePt t="14572" x="2546350" y="596900"/>
          <p14:tracePt t="14588" x="2533650" y="577850"/>
          <p14:tracePt t="14592" x="2527300" y="558800"/>
          <p14:tracePt t="14605" x="2514600" y="546100"/>
          <p14:tracePt t="14622" x="2489200" y="514350"/>
          <p14:tracePt t="14638" x="2482850" y="501650"/>
          <p14:tracePt t="14655" x="2463800" y="488950"/>
          <p14:tracePt t="14672" x="2444750" y="469900"/>
          <p14:tracePt t="14688" x="2432050" y="463550"/>
          <p14:tracePt t="14705" x="2406650" y="450850"/>
          <p14:tracePt t="14721" x="2387600" y="450850"/>
          <p14:tracePt t="14738" x="2381250" y="450850"/>
          <p14:tracePt t="14755" x="2355850" y="450850"/>
          <p14:tracePt t="14771" x="2336800" y="450850"/>
          <p14:tracePt t="14805" x="2317750" y="463550"/>
          <p14:tracePt t="14821" x="2305050" y="469900"/>
          <p14:tracePt t="14838" x="2298700" y="482600"/>
          <p14:tracePt t="14855" x="2286000" y="495300"/>
          <p14:tracePt t="14872" x="2279650" y="508000"/>
          <p14:tracePt t="14888" x="2266950" y="520700"/>
          <p14:tracePt t="14905" x="2254250" y="539750"/>
          <p14:tracePt t="14922" x="2247900" y="552450"/>
          <p14:tracePt t="14938" x="2241550" y="558800"/>
          <p14:tracePt t="14955" x="2241550" y="565150"/>
          <p14:tracePt t="14972" x="2241550" y="571500"/>
          <p14:tracePt t="14988" x="2235200" y="577850"/>
          <p14:tracePt t="15005" x="2235200" y="609600"/>
          <p14:tracePt t="15021" x="2228850" y="628650"/>
          <p14:tracePt t="15038" x="2228850" y="673100"/>
          <p14:tracePt t="15055" x="2222500" y="711200"/>
          <p14:tracePt t="15071" x="2222500" y="717550"/>
          <p14:tracePt t="15088" x="2222500" y="736600"/>
          <p14:tracePt t="15154" x="2222500" y="742950"/>
          <p14:tracePt t="15174" x="2222500" y="755650"/>
          <p14:tracePt t="15194" x="2222500" y="768350"/>
          <p14:tracePt t="15204" x="2222500" y="781050"/>
          <p14:tracePt t="15214" x="2228850" y="781050"/>
          <p14:tracePt t="15224" x="2228850" y="793750"/>
          <p14:tracePt t="15238" x="2228850" y="800100"/>
          <p14:tracePt t="15254" x="2241550" y="812800"/>
          <p14:tracePt t="15288" x="2247900" y="819150"/>
          <p14:tracePt t="15304" x="2260600" y="831850"/>
          <p14:tracePt t="15321" x="2266950" y="838200"/>
          <p14:tracePt t="15338" x="2273300" y="844550"/>
          <p14:tracePt t="15354" x="2279650" y="850900"/>
          <p14:tracePt t="15371" x="2286000" y="850900"/>
          <p14:tracePt t="15388" x="2298700" y="850900"/>
          <p14:tracePt t="15405" x="2324100" y="857250"/>
          <p14:tracePt t="15438" x="2336800" y="857250"/>
          <p14:tracePt t="15454" x="2349500" y="857250"/>
          <p14:tracePt t="15471" x="2362200" y="857250"/>
          <p14:tracePt t="15488" x="2374900" y="857250"/>
          <p14:tracePt t="15505" x="2387600" y="850900"/>
          <p14:tracePt t="15521" x="2413000" y="838200"/>
          <p14:tracePt t="15538" x="2425700" y="825500"/>
          <p14:tracePt t="15555" x="2432050" y="825500"/>
          <p14:tracePt t="15588" x="2438400" y="819150"/>
          <p14:tracePt t="15606" x="2438400" y="812800"/>
          <p14:tracePt t="15636" x="2444750" y="806450"/>
          <p14:tracePt t="15676" x="2451100" y="806450"/>
          <p14:tracePt t="15696" x="2451100" y="800100"/>
          <p14:tracePt t="16671" x="2451100" y="793750"/>
          <p14:tracePt t="16681" x="2457450" y="774700"/>
          <p14:tracePt t="16691" x="2470150" y="742950"/>
          <p14:tracePt t="16703" x="2476500" y="717550"/>
          <p14:tracePt t="16720" x="2489200" y="666750"/>
          <p14:tracePt t="16737" x="2489200" y="647700"/>
          <p14:tracePt t="16754" x="2489200" y="622300"/>
          <p14:tracePt t="16770" x="2489200" y="603250"/>
          <p14:tracePt t="16787" x="2489200" y="565150"/>
          <p14:tracePt t="16803" x="2457450" y="520700"/>
          <p14:tracePt t="16821" x="2432050" y="488950"/>
          <p14:tracePt t="16837" x="2419350" y="482600"/>
          <p14:tracePt t="16853" x="2387600" y="469900"/>
          <p14:tracePt t="16870" x="2374900" y="463550"/>
          <p14:tracePt t="16887" x="2349500" y="463550"/>
          <p14:tracePt t="16903" x="2324100" y="463550"/>
          <p14:tracePt t="16937" x="2305050" y="463550"/>
          <p14:tracePt t="16953" x="2292350" y="469900"/>
          <p14:tracePt t="16970" x="2286000" y="476250"/>
          <p14:tracePt t="16987" x="2260600" y="508000"/>
          <p14:tracePt t="17003" x="2235200" y="533400"/>
          <p14:tracePt t="17020" x="2228850" y="552450"/>
          <p14:tracePt t="17037" x="2216150" y="571500"/>
          <p14:tracePt t="17053" x="2203450" y="596900"/>
          <p14:tracePt t="17070" x="2197100" y="609600"/>
          <p14:tracePt t="17087" x="2190750" y="660400"/>
          <p14:tracePt t="17103" x="2190750" y="723900"/>
          <p14:tracePt t="17120" x="2190750" y="749300"/>
          <p14:tracePt t="17137" x="2190750" y="793750"/>
          <p14:tracePt t="17153" x="2190750" y="812800"/>
          <p14:tracePt t="17170" x="2190750" y="819150"/>
          <p14:tracePt t="17186" x="2197100" y="844550"/>
          <p14:tracePt t="17203" x="2216150" y="869950"/>
          <p14:tracePt t="17220" x="2228850" y="895350"/>
          <p14:tracePt t="17236" x="2247900" y="927100"/>
          <p14:tracePt t="17253" x="2260600" y="946150"/>
          <p14:tracePt t="17270" x="2266950" y="946150"/>
          <p14:tracePt t="17286" x="2266950" y="958850"/>
          <p14:tracePt t="17303" x="2279650" y="958850"/>
          <p14:tracePt t="17320" x="2286000" y="958850"/>
          <p14:tracePt t="17336" x="2324100" y="971550"/>
          <p14:tracePt t="17353" x="2349500" y="971550"/>
          <p14:tracePt t="17370" x="2381250" y="971550"/>
          <p14:tracePt t="17386" x="2406650" y="971550"/>
          <p14:tracePt t="17403" x="2419350" y="971550"/>
          <p14:tracePt t="17420" x="2432050" y="971550"/>
          <p14:tracePt t="17436" x="2438400" y="971550"/>
          <p14:tracePt t="17454" x="2444750" y="965200"/>
          <p14:tracePt t="17470" x="2451100" y="958850"/>
          <p14:tracePt t="17486" x="2463800" y="939800"/>
          <p14:tracePt t="17503" x="2463800" y="933450"/>
          <p14:tracePt t="17520" x="2470150" y="920750"/>
          <p14:tracePt t="17536" x="2476500" y="914400"/>
          <p14:tracePt t="17570" x="2476500" y="908050"/>
          <p14:tracePt t="17867" x="2482850" y="908050"/>
          <p14:tracePt t="17877" x="2489200" y="908050"/>
          <p14:tracePt t="17886" x="2495550" y="908050"/>
          <p14:tracePt t="17903" x="2508250" y="908050"/>
          <p14:tracePt t="17919" x="2527300" y="908050"/>
          <p14:tracePt t="17936" x="2540000" y="908050"/>
          <p14:tracePt t="17953" x="2559050" y="908050"/>
          <p14:tracePt t="17969" x="2578100" y="908050"/>
          <p14:tracePt t="17986" x="2603500" y="908050"/>
          <p14:tracePt t="18003" x="2622550" y="908050"/>
          <p14:tracePt t="18019" x="2660650" y="908050"/>
          <p14:tracePt t="18036" x="2711450" y="908050"/>
          <p14:tracePt t="18053" x="2730500" y="908050"/>
          <p14:tracePt t="18069" x="2768600" y="901700"/>
          <p14:tracePt t="18087" x="2819400" y="882650"/>
          <p14:tracePt t="18102" x="2851150" y="863600"/>
          <p14:tracePt t="18120" x="2914650" y="819150"/>
          <p14:tracePt t="18136" x="2933700" y="793750"/>
          <p14:tracePt t="18152" x="2984500" y="736600"/>
          <p14:tracePt t="18169" x="3003550" y="685800"/>
          <p14:tracePt t="18186" x="3009900" y="666750"/>
          <p14:tracePt t="18202" x="3009900" y="628650"/>
          <p14:tracePt t="18219" x="3009900" y="590550"/>
          <p14:tracePt t="18236" x="3009900" y="577850"/>
          <p14:tracePt t="18252" x="2990850" y="539750"/>
          <p14:tracePt t="18269" x="2946400" y="495300"/>
          <p14:tracePt t="18286" x="2895600" y="463550"/>
          <p14:tracePt t="18302" x="2781300" y="419100"/>
          <p14:tracePt t="18319" x="2673350" y="400050"/>
          <p14:tracePt t="18336" x="2641600" y="400050"/>
          <p14:tracePt t="18352" x="2584450" y="400050"/>
          <p14:tracePt t="18369" x="2565400" y="400050"/>
          <p14:tracePt t="18386" x="2559050" y="400050"/>
          <p14:tracePt t="18402" x="2552700" y="406400"/>
          <p14:tracePt t="18419" x="2546350" y="412750"/>
          <p14:tracePt t="18436" x="2546350" y="419100"/>
          <p14:tracePt t="18452" x="2546350" y="457200"/>
          <p14:tracePt t="18469" x="2578100" y="558800"/>
          <p14:tracePt t="18485" x="2616200" y="635000"/>
          <p14:tracePt t="18502" x="2692400" y="762000"/>
          <p14:tracePt t="18519" x="2743200" y="825500"/>
          <p14:tracePt t="18535" x="2768600" y="857250"/>
          <p14:tracePt t="18552" x="2882900" y="895350"/>
          <p14:tracePt t="18569" x="3035300" y="920750"/>
          <p14:tracePt t="18585" x="3111500" y="927100"/>
          <p14:tracePt t="18602" x="3270250" y="939800"/>
          <p14:tracePt t="18619" x="3321050" y="939800"/>
          <p14:tracePt t="18635" x="3397250" y="939800"/>
          <p14:tracePt t="18652" x="3448050" y="939800"/>
          <p14:tracePt t="18669" x="3473450" y="939800"/>
          <p14:tracePt t="18685" x="3486150" y="939800"/>
          <p14:tracePt t="18702" x="3492500" y="933450"/>
          <p14:tracePt t="18770" x="3492500" y="927100"/>
          <p14:tracePt t="18801" x="3492500" y="914400"/>
          <p14:tracePt t="18811" x="3492500" y="901700"/>
          <p14:tracePt t="18831" x="3492500" y="889000"/>
          <p14:tracePt t="18841" x="3492500" y="882650"/>
          <p14:tracePt t="18852" x="3492500" y="869950"/>
          <p14:tracePt t="18869" x="3492500" y="863600"/>
          <p14:tracePt t="18886" x="3492500" y="844550"/>
          <p14:tracePt t="18902" x="3492500" y="819150"/>
          <p14:tracePt t="18919" x="3479800" y="800100"/>
          <p14:tracePt t="18935" x="3454400" y="755650"/>
          <p14:tracePt t="18952" x="3416300" y="692150"/>
          <p14:tracePt t="18969" x="3397250" y="654050"/>
          <p14:tracePt t="18985" x="3352800" y="590550"/>
          <p14:tracePt t="19002" x="3314700" y="546100"/>
          <p14:tracePt t="19018" x="3295650" y="527050"/>
          <p14:tracePt t="19035" x="3238500" y="501650"/>
          <p14:tracePt t="19052" x="3194050" y="488950"/>
          <p14:tracePt t="19068" x="3168650" y="488950"/>
          <p14:tracePt t="19085" x="3105150" y="488950"/>
          <p14:tracePt t="19102" x="3048000" y="495300"/>
          <p14:tracePt t="19118" x="3022600" y="501650"/>
          <p14:tracePt t="19135" x="2978150" y="514350"/>
          <p14:tracePt t="19152" x="2952750" y="527050"/>
          <p14:tracePt t="19168" x="2946400" y="527050"/>
          <p14:tracePt t="19185" x="2940050" y="533400"/>
          <p14:tracePt t="19202" x="2933700" y="533400"/>
          <p14:tracePt t="19235" x="2927350" y="546100"/>
          <p14:tracePt t="19252" x="2927350" y="558800"/>
          <p14:tracePt t="19268" x="2914650" y="603250"/>
          <p14:tracePt t="19285" x="2901950" y="641350"/>
          <p14:tracePt t="19302" x="2901950" y="654050"/>
          <p14:tracePt t="19318" x="2901950" y="673100"/>
          <p14:tracePt t="19335" x="2901950" y="679450"/>
          <p14:tracePt t="19368" x="2901950" y="685800"/>
          <p14:tracePt t="19385" x="2901950" y="698500"/>
          <p14:tracePt t="19402" x="2901950" y="711200"/>
          <p14:tracePt t="19418" x="2921000" y="736600"/>
          <p14:tracePt t="19436" x="2946400" y="755650"/>
          <p14:tracePt t="19452" x="2959100" y="768350"/>
          <p14:tracePt t="19468" x="2978150" y="781050"/>
          <p14:tracePt t="19485" x="3003550" y="800100"/>
          <p14:tracePt t="19501" x="3009900" y="806450"/>
          <p14:tracePt t="19518" x="3048000" y="825500"/>
          <p14:tracePt t="19535" x="3086100" y="838200"/>
          <p14:tracePt t="19552" x="3105150" y="844550"/>
          <p14:tracePt t="19568" x="3143250" y="844550"/>
          <p14:tracePt t="19585" x="3162300" y="844550"/>
          <p14:tracePt t="19618" x="3175000" y="844550"/>
          <p14:tracePt t="19635" x="3181350" y="844550"/>
          <p14:tracePt t="19651" x="3187700" y="844550"/>
          <p14:tracePt t="19668" x="3206750" y="844550"/>
          <p14:tracePt t="19685" x="3219450" y="844550"/>
          <p14:tracePt t="19701" x="3225800" y="844550"/>
          <p14:tracePt t="19718" x="3232150" y="844550"/>
          <p14:tracePt t="19735" x="3244850" y="831850"/>
          <p14:tracePt t="19751" x="3251200" y="825500"/>
          <p14:tracePt t="19768" x="3276600" y="787400"/>
          <p14:tracePt t="19785" x="3282950" y="755650"/>
          <p14:tracePt t="19801" x="3289300" y="736600"/>
          <p14:tracePt t="19818" x="3295650" y="704850"/>
          <p14:tracePt t="19835" x="3295650" y="692150"/>
          <p14:tracePt t="19851" x="3295650" y="666750"/>
          <p14:tracePt t="19868" x="3295650" y="628650"/>
          <p14:tracePt t="19885" x="3295650" y="622300"/>
          <p14:tracePt t="19901" x="3289300" y="596900"/>
          <p14:tracePt t="19918" x="3276600" y="577850"/>
          <p14:tracePt t="19935" x="3257550" y="552450"/>
          <p14:tracePt t="19951" x="3251200" y="546100"/>
          <p14:tracePt t="19968" x="3232150" y="527050"/>
          <p14:tracePt t="19985" x="3213100" y="508000"/>
          <p14:tracePt t="20001" x="3206750" y="508000"/>
          <p14:tracePt t="20018" x="3187700" y="501650"/>
          <p14:tracePt t="20034" x="3181350" y="495300"/>
          <p14:tracePt t="20051" x="3175000" y="495300"/>
          <p14:tracePt t="20068" x="3162300" y="495300"/>
          <p14:tracePt t="20084" x="3155950" y="495300"/>
          <p14:tracePt t="20101" x="3143250" y="495300"/>
          <p14:tracePt t="20118" x="3130550" y="495300"/>
          <p14:tracePt t="20134" x="3117850" y="508000"/>
          <p14:tracePt t="20151" x="3086100" y="552450"/>
          <p14:tracePt t="20168" x="3054350" y="603250"/>
          <p14:tracePt t="20184" x="3041650" y="628650"/>
          <p14:tracePt t="20201" x="3022600" y="666750"/>
          <p14:tracePt t="20218" x="3016250" y="698500"/>
          <p14:tracePt t="20234" x="3009900" y="717550"/>
          <p14:tracePt t="20251" x="3009900" y="755650"/>
          <p14:tracePt t="20268" x="3009900" y="800100"/>
          <p14:tracePt t="20284" x="3009900" y="812800"/>
          <p14:tracePt t="20301" x="3009900" y="844550"/>
          <p14:tracePt t="20318" x="3009900" y="850900"/>
          <p14:tracePt t="20334" x="3009900" y="857250"/>
          <p14:tracePt t="20368" x="3009900" y="869950"/>
          <p14:tracePt t="20384" x="3009900" y="876300"/>
          <p14:tracePt t="20401" x="3009900" y="889000"/>
          <p14:tracePt t="20418" x="3016250" y="895350"/>
          <p14:tracePt t="20434" x="3028950" y="901700"/>
          <p14:tracePt t="20451" x="3035300" y="908050"/>
          <p14:tracePt t="20467" x="3048000" y="914400"/>
          <p14:tracePt t="20484" x="3060700" y="920750"/>
          <p14:tracePt t="20501" x="3079750" y="920750"/>
          <p14:tracePt t="20518" x="3117850" y="920750"/>
          <p14:tracePt t="20534" x="3130550" y="920750"/>
          <p14:tracePt t="20551" x="3168650" y="920750"/>
          <p14:tracePt t="20568" x="3194050" y="920750"/>
          <p14:tracePt t="20584" x="3206750" y="914400"/>
          <p14:tracePt t="20601" x="3213100" y="908050"/>
          <p14:tracePt t="20618" x="3219450" y="908050"/>
          <p14:tracePt t="20634" x="3225800" y="901700"/>
          <p14:tracePt t="20651" x="3232150" y="882650"/>
          <p14:tracePt t="20667" x="3238500" y="876300"/>
          <p14:tracePt t="20684" x="3244850" y="844550"/>
          <p14:tracePt t="20701" x="3244850" y="825500"/>
          <p14:tracePt t="20717" x="3244850" y="812800"/>
          <p14:tracePt t="20734" x="3244850" y="806450"/>
          <p14:tracePt t="20751" x="3244850" y="800100"/>
          <p14:tracePt t="21182" x="3251200" y="800100"/>
          <p14:tracePt t="21192" x="3257550" y="800100"/>
          <p14:tracePt t="21202" x="3263900" y="800100"/>
          <p14:tracePt t="21217" x="3276600" y="800100"/>
          <p14:tracePt t="21234" x="3302000" y="800100"/>
          <p14:tracePt t="21250" x="3314700" y="806450"/>
          <p14:tracePt t="21267" x="3346450" y="819150"/>
          <p14:tracePt t="21284" x="3365500" y="825500"/>
          <p14:tracePt t="21300" x="3378200" y="825500"/>
          <p14:tracePt t="21317" x="3403600" y="831850"/>
          <p14:tracePt t="21333" x="3429000" y="838200"/>
          <p14:tracePt t="21350" x="3441700" y="838200"/>
          <p14:tracePt t="21367" x="3454400" y="838200"/>
          <p14:tracePt t="21383" x="3467100" y="838200"/>
          <p14:tracePt t="21400" x="3479800" y="838200"/>
          <p14:tracePt t="21417" x="3498850" y="838200"/>
          <p14:tracePt t="21433" x="3517900" y="838200"/>
          <p14:tracePt t="21450" x="3530600" y="838200"/>
          <p14:tracePt t="21467" x="3536950" y="838200"/>
          <p14:tracePt t="21483" x="3543300" y="838200"/>
          <p14:tracePt t="21503" x="3549650" y="838200"/>
          <p14:tracePt t="21553" x="3556000" y="838200"/>
          <p14:tracePt t="21593" x="3562350" y="838200"/>
          <p14:tracePt t="22136" x="3568700" y="838200"/>
          <p14:tracePt t="22146" x="3587750" y="838200"/>
          <p14:tracePt t="22156" x="3638550" y="838200"/>
          <p14:tracePt t="22166" x="3721100" y="844550"/>
          <p14:tracePt t="22183" x="3854450" y="850900"/>
          <p14:tracePt t="22200" x="4159250" y="895350"/>
          <p14:tracePt t="22216" x="4362450" y="914400"/>
          <p14:tracePt t="22233" x="4432300" y="920750"/>
          <p14:tracePt t="22250" x="4584700" y="920750"/>
          <p14:tracePt t="22266" x="4711700" y="920750"/>
          <p14:tracePt t="22283" x="4762500" y="920750"/>
          <p14:tracePt t="22299" x="4826000" y="920750"/>
          <p14:tracePt t="22316" x="4851400" y="920750"/>
          <p14:tracePt t="22333" x="4857750" y="920750"/>
          <p14:tracePt t="22349" x="4864100" y="914400"/>
          <p14:tracePt t="22366" x="4876800" y="914400"/>
          <p14:tracePt t="22383" x="4895850" y="908050"/>
          <p14:tracePt t="22400" x="4914900" y="901700"/>
          <p14:tracePt t="22416" x="4927600" y="895350"/>
          <p14:tracePt t="22433" x="4933950" y="895350"/>
          <p14:tracePt t="22449" x="4940300" y="895350"/>
          <p14:tracePt t="22466" x="4940300" y="889000"/>
          <p14:tracePt t="23532" x="4933950" y="889000"/>
          <p14:tracePt t="23542" x="4921250" y="889000"/>
          <p14:tracePt t="23552" x="4902200" y="889000"/>
          <p14:tracePt t="23565" x="4870450" y="889000"/>
          <p14:tracePt t="23582" x="4775200" y="889000"/>
          <p14:tracePt t="23599" x="4711700" y="895350"/>
          <p14:tracePt t="23615" x="4591050" y="908050"/>
          <p14:tracePt t="23632" x="4470400" y="927100"/>
          <p14:tracePt t="23649" x="4406900" y="933450"/>
          <p14:tracePt t="23665" x="4286250" y="933450"/>
          <p14:tracePt t="23682" x="4191000" y="933450"/>
          <p14:tracePt t="23699" x="4146550" y="933450"/>
          <p14:tracePt t="23715" x="4083050" y="933450"/>
          <p14:tracePt t="23732" x="4032250" y="927100"/>
          <p14:tracePt t="23748" x="4000500" y="927100"/>
          <p14:tracePt t="23765" x="3943350" y="920750"/>
          <p14:tracePt t="23782" x="3873500" y="914400"/>
          <p14:tracePt t="23798" x="3841750" y="914400"/>
          <p14:tracePt t="23815" x="3778250" y="914400"/>
          <p14:tracePt t="23832" x="3733800" y="914400"/>
          <p14:tracePt t="23848" x="3657600" y="914400"/>
          <p14:tracePt t="23865" x="3581400" y="914400"/>
          <p14:tracePt t="23882" x="3562350" y="914400"/>
          <p14:tracePt t="23898" x="3524250" y="914400"/>
          <p14:tracePt t="23915" x="3517900" y="914400"/>
          <p14:tracePt t="24035" x="3524250" y="914400"/>
          <p14:tracePt t="24045" x="3536950" y="914400"/>
          <p14:tracePt t="24054" x="3549650" y="914400"/>
          <p14:tracePt t="24065" x="3575050" y="914400"/>
          <p14:tracePt t="24082" x="3594100" y="920750"/>
          <p14:tracePt t="24098" x="3651250" y="933450"/>
          <p14:tracePt t="24115" x="3702050" y="946150"/>
          <p14:tracePt t="24131" x="3714750" y="946150"/>
          <p14:tracePt t="24134" x="3733800" y="952500"/>
          <p14:tracePt t="24148" x="3746500" y="952500"/>
          <p14:tracePt t="24165" x="3759200" y="965200"/>
          <p14:tracePt t="24182" x="3765550" y="971550"/>
          <p14:tracePt t="24215" x="3778250" y="977900"/>
          <p14:tracePt t="24231" x="3784600" y="990600"/>
          <p14:tracePt t="24249" x="3790950" y="1003300"/>
          <p14:tracePt t="24265" x="3803650" y="1022350"/>
          <p14:tracePt t="24281" x="3810000" y="1035050"/>
          <p14:tracePt t="24298" x="3816350" y="1066800"/>
          <p14:tracePt t="24315" x="3822700" y="1098550"/>
          <p14:tracePt t="24331" x="3829050" y="1111250"/>
          <p14:tracePt t="24348" x="3829050" y="1143000"/>
          <p14:tracePt t="24365" x="3835400" y="1181100"/>
          <p14:tracePt t="24381" x="3835400" y="1193800"/>
          <p14:tracePt t="24398" x="3835400" y="1212850"/>
          <p14:tracePt t="24415" x="3835400" y="1225550"/>
          <p14:tracePt t="24431" x="3835400" y="1231900"/>
          <p14:tracePt t="24507" x="3835400" y="1238250"/>
          <p14:tracePt t="25260" x="3841750" y="1238250"/>
          <p14:tracePt t="25270" x="3848100" y="1244600"/>
          <p14:tracePt t="25280" x="3867150" y="1250950"/>
          <p14:tracePt t="25290" x="3898900" y="1257300"/>
          <p14:tracePt t="25300" x="3956050" y="1270000"/>
          <p14:tracePt t="25314" x="4000500" y="1289050"/>
          <p14:tracePt t="25331" x="4127500" y="1333500"/>
          <p14:tracePt t="25347" x="4184650" y="1358900"/>
          <p14:tracePt t="25364" x="4286250" y="1416050"/>
          <p14:tracePt t="25381" x="4387850" y="1473200"/>
          <p14:tracePt t="25397" x="4425950" y="1504950"/>
          <p14:tracePt t="25414" x="4483100" y="1536700"/>
          <p14:tracePt t="25431" x="4514850" y="1562100"/>
          <p14:tracePt t="25447" x="4521200" y="1574800"/>
          <p14:tracePt t="25464" x="4527550" y="1574800"/>
          <p14:tracePt t="25481" x="4533900" y="1587500"/>
          <p14:tracePt t="25497" x="4540250" y="1587500"/>
          <p14:tracePt t="25514" x="4552950" y="1612900"/>
          <p14:tracePt t="25531" x="4559300" y="1625600"/>
          <p14:tracePt t="25547" x="4578350" y="1663700"/>
          <p14:tracePt t="25564" x="4584700" y="1682750"/>
          <p14:tracePt t="25581" x="4591050" y="1689100"/>
          <p14:tracePt t="25597" x="4597400" y="1701800"/>
          <p14:tracePt t="25614" x="4597400" y="1708150"/>
          <p14:tracePt t="25631" x="4597400" y="1714500"/>
          <p14:tracePt t="25647" x="4597400" y="1720850"/>
          <p14:tracePt t="25664" x="4603750" y="1727200"/>
          <p14:tracePt t="25682" x="4603750" y="1733550"/>
          <p14:tracePt t="27710" x="4591050" y="1733550"/>
          <p14:tracePt t="27721" x="4565650" y="1733550"/>
          <p14:tracePt t="27730" x="4552950" y="1727200"/>
          <p14:tracePt t="27746" x="4514850" y="1714500"/>
          <p14:tracePt t="27763" x="4445000" y="1689100"/>
          <p14:tracePt t="27779" x="4400550" y="1670050"/>
          <p14:tracePt t="27796" x="4286250" y="1631950"/>
          <p14:tracePt t="27812" x="4171950" y="1581150"/>
          <p14:tracePt t="27829" x="4095750" y="1555750"/>
          <p14:tracePt t="27846" x="3930650" y="1498600"/>
          <p14:tracePt t="27862" x="3746500" y="1409700"/>
          <p14:tracePt t="27879" x="3657600" y="1371600"/>
          <p14:tracePt t="27895" x="3492500" y="1295400"/>
          <p14:tracePt t="27912" x="3327400" y="1238250"/>
          <p14:tracePt t="27929" x="3251200" y="1212850"/>
          <p14:tracePt t="27945" x="3111500" y="1162050"/>
          <p14:tracePt t="27962" x="2965450" y="1111250"/>
          <p14:tracePt t="27979" x="2908300" y="1073150"/>
          <p14:tracePt t="27995" x="2774950" y="1016000"/>
          <p14:tracePt t="28012" x="2616200" y="939800"/>
          <p14:tracePt t="28029" x="2540000" y="901700"/>
          <p14:tracePt t="28047" x="2393950" y="844550"/>
          <p14:tracePt t="28062" x="2260600" y="793750"/>
          <p14:tracePt t="28079" x="2197100" y="787400"/>
          <p14:tracePt t="28095" x="2057400" y="762000"/>
          <p14:tracePt t="28112" x="1917700" y="762000"/>
          <p14:tracePt t="28129" x="1854200" y="762000"/>
          <p14:tracePt t="28145" x="1739900" y="762000"/>
          <p14:tracePt t="28162" x="1651000" y="768350"/>
          <p14:tracePt t="28179" x="1606550" y="787400"/>
          <p14:tracePt t="28195" x="1530350" y="825500"/>
          <p14:tracePt t="28212" x="1479550" y="857250"/>
          <p14:tracePt t="28229" x="1454150" y="869950"/>
          <p14:tracePt t="28245" x="1384300" y="920750"/>
          <p14:tracePt t="28262" x="1320800" y="990600"/>
          <p14:tracePt t="28278" x="1289050" y="1016000"/>
          <p14:tracePt t="28295" x="1244600" y="1066800"/>
          <p14:tracePt t="28312" x="1200150" y="1111250"/>
          <p14:tracePt t="28329" x="1193800" y="1130300"/>
          <p14:tracePt t="28345" x="1174750" y="1162050"/>
          <p14:tracePt t="28362" x="1162050" y="1181100"/>
          <p14:tracePt t="28378" x="1149350" y="1225550"/>
          <p14:tracePt t="28395" x="1149350" y="1257300"/>
          <p14:tracePt t="28412" x="1149350" y="1282700"/>
          <p14:tracePt t="28428" x="1168400" y="1339850"/>
          <p14:tracePt t="28445" x="1212850" y="1403350"/>
          <p14:tracePt t="28462" x="1231900" y="1435100"/>
          <p14:tracePt t="28478" x="1289050" y="1485900"/>
          <p14:tracePt t="28495" x="1422400" y="1549400"/>
          <p14:tracePt t="28513" x="1574800" y="1593850"/>
          <p14:tracePt t="28528" x="1644650" y="1606550"/>
          <p14:tracePt t="28545" x="1720850" y="1619250"/>
          <p14:tracePt t="28562" x="1746250" y="1625600"/>
          <p14:tracePt t="28578" x="1822450" y="1625600"/>
          <p14:tracePt t="28595" x="1962150" y="1619250"/>
          <p14:tracePt t="28612" x="2025650" y="1612900"/>
          <p14:tracePt t="28615" x="2089150" y="1593850"/>
          <p14:tracePt t="28628" x="2146300" y="1587500"/>
          <p14:tracePt t="28645" x="2266950" y="1574800"/>
          <p14:tracePt t="28662" x="2330450" y="1562100"/>
          <p14:tracePt t="28678" x="2489200" y="1555750"/>
          <p14:tracePt t="28695" x="2647950" y="1536700"/>
          <p14:tracePt t="28712" x="2730500" y="1536700"/>
          <p14:tracePt t="28728" x="2851150" y="1536700"/>
          <p14:tracePt t="28745" x="2959100" y="1536700"/>
          <p14:tracePt t="28762" x="3009900" y="1530350"/>
          <p14:tracePt t="28778" x="3162300" y="1504950"/>
          <p14:tracePt t="28795" x="3327400" y="1473200"/>
          <p14:tracePt t="28812" x="3390900" y="1454150"/>
          <p14:tracePt t="28828" x="3473450" y="1435100"/>
          <p14:tracePt t="28845" x="3549650" y="1409700"/>
          <p14:tracePt t="28861" x="3606800" y="1397000"/>
          <p14:tracePt t="28878" x="3714750" y="1371600"/>
          <p14:tracePt t="28895" x="3816350" y="1346200"/>
          <p14:tracePt t="28911" x="3848100" y="1346200"/>
          <p14:tracePt t="28928" x="3930650" y="1333500"/>
          <p14:tracePt t="28945" x="3975100" y="1327150"/>
          <p14:tracePt t="28961" x="4051300" y="1314450"/>
          <p14:tracePt t="28978" x="4108450" y="1301750"/>
          <p14:tracePt t="28995" x="4140200" y="1289050"/>
          <p14:tracePt t="29011" x="4146550" y="1289050"/>
          <p14:tracePt t="29028" x="4146550" y="1282700"/>
          <p14:tracePt t="29067" x="4146550" y="1276350"/>
          <p14:tracePt t="29078" x="4140200" y="1263650"/>
          <p14:tracePt t="29095" x="4108450" y="1250950"/>
          <p14:tracePt t="29111" x="3949700" y="1174750"/>
          <p14:tracePt t="29128" x="3727450" y="1092200"/>
          <p14:tracePt t="29145" x="3625850" y="1060450"/>
          <p14:tracePt t="29161" x="3422650" y="1016000"/>
          <p14:tracePt t="29178" x="3232150" y="1009650"/>
          <p14:tracePt t="29195" x="3143250" y="1009650"/>
          <p14:tracePt t="29211" x="2959100" y="1009650"/>
          <p14:tracePt t="29228" x="2768600" y="1022350"/>
          <p14:tracePt t="29245" x="2686050" y="1028700"/>
          <p14:tracePt t="29261" x="2514600" y="1054100"/>
          <p14:tracePt t="29278" x="2349500" y="1092200"/>
          <p14:tracePt t="29294" x="2286000" y="1098550"/>
          <p14:tracePt t="29311" x="2139950" y="1111250"/>
          <p14:tracePt t="29328" x="1987550" y="1130300"/>
          <p14:tracePt t="29344" x="1911350" y="1130300"/>
          <p14:tracePt t="29361" x="1784350" y="1149350"/>
          <p14:tracePt t="29378" x="1682750" y="1155700"/>
          <p14:tracePt t="29394" x="1638300" y="1162050"/>
          <p14:tracePt t="29411" x="1549400" y="1187450"/>
          <p14:tracePt t="29428" x="1492250" y="1206500"/>
          <p14:tracePt t="29444" x="1466850" y="1219200"/>
          <p14:tracePt t="29461" x="1441450" y="1231900"/>
          <p14:tracePt t="29478" x="1435100" y="1231900"/>
          <p14:tracePt t="29519" x="1435100" y="1238250"/>
          <p14:tracePt t="29529" x="1435100" y="1244600"/>
          <p14:tracePt t="29544" x="1435100" y="1250950"/>
          <p14:tracePt t="29561" x="1435100" y="1295400"/>
          <p14:tracePt t="29578" x="1447800" y="1333500"/>
          <p14:tracePt t="29594" x="1466850" y="1371600"/>
          <p14:tracePt t="29611" x="1543050" y="1441450"/>
          <p14:tracePt t="29628" x="1689100" y="1530350"/>
          <p14:tracePt t="29644" x="1771650" y="1574800"/>
          <p14:tracePt t="29661" x="1924050" y="1612900"/>
          <p14:tracePt t="29678" x="1993900" y="1625600"/>
          <p14:tracePt t="29694" x="2184400" y="1631950"/>
          <p14:tracePt t="29711" x="2387600" y="1619250"/>
          <p14:tracePt t="29728" x="2476500" y="1612900"/>
          <p14:tracePt t="29744" x="2622550" y="1593850"/>
          <p14:tracePt t="29761" x="2724150" y="1568450"/>
          <p14:tracePt t="29777" x="2768600" y="1562100"/>
          <p14:tracePt t="29794" x="2901950" y="1530350"/>
          <p14:tracePt t="29811" x="3073400" y="1498600"/>
          <p14:tracePt t="29827" x="3168650" y="1479550"/>
          <p14:tracePt t="29844" x="3321050" y="1447800"/>
          <p14:tracePt t="29861" x="3441700" y="1422400"/>
          <p14:tracePt t="29877" x="3517900" y="1403350"/>
          <p14:tracePt t="29894" x="3657600" y="1365250"/>
          <p14:tracePt t="29911" x="3803650" y="1301750"/>
          <p14:tracePt t="29927" x="3860800" y="1276350"/>
          <p14:tracePt t="29944" x="3949700" y="1238250"/>
          <p14:tracePt t="29961" x="4025900" y="1193800"/>
          <p14:tracePt t="29977" x="4051300" y="1174750"/>
          <p14:tracePt t="29994" x="4108450" y="1123950"/>
          <p14:tracePt t="30011" x="4146550" y="1092200"/>
          <p14:tracePt t="30027" x="4159250" y="1079500"/>
          <p14:tracePt t="30044" x="4171950" y="1066800"/>
          <p14:tracePt t="30061" x="4171950" y="1060450"/>
          <p14:tracePt t="30094" x="4165600" y="1041400"/>
          <p14:tracePt t="30111" x="4064000" y="1003300"/>
          <p14:tracePt t="30127" x="3987800" y="977900"/>
          <p14:tracePt t="30144" x="3740150" y="920750"/>
          <p14:tracePt t="30161" x="3575050" y="889000"/>
          <p14:tracePt t="30177" x="3314700" y="857250"/>
          <p14:tracePt t="30194" x="3067050" y="850900"/>
          <p14:tracePt t="30211" x="2844800" y="850900"/>
          <p14:tracePt t="30227" x="2749550" y="869950"/>
          <p14:tracePt t="30244" x="2565400" y="914400"/>
          <p14:tracePt t="30261" x="2438400" y="946150"/>
          <p14:tracePt t="30277" x="2368550" y="965200"/>
          <p14:tracePt t="30294" x="2247900" y="1009650"/>
          <p14:tracePt t="30311" x="2178050" y="1047750"/>
          <p14:tracePt t="30327" x="2044700" y="1111250"/>
          <p14:tracePt t="30344" x="1905000" y="1200150"/>
          <p14:tracePt t="30360" x="1847850" y="1238250"/>
          <p14:tracePt t="30377" x="1739900" y="1320800"/>
          <p14:tracePt t="30394" x="1657350" y="1384300"/>
          <p14:tracePt t="30410" x="1619250" y="1416050"/>
          <p14:tracePt t="30427" x="1581150" y="1447800"/>
          <p14:tracePt t="30444" x="1549400" y="1473200"/>
          <p14:tracePt t="30460" x="1543050" y="1473200"/>
          <p14:tracePt t="30477" x="1536700" y="1485900"/>
          <p14:tracePt t="30494" x="1517650" y="1517650"/>
          <p14:tracePt t="30510" x="1511300" y="1549400"/>
          <p14:tracePt t="30527" x="1504950" y="1644650"/>
          <p14:tracePt t="30544" x="1504950" y="1733550"/>
          <p14:tracePt t="30560" x="1504950" y="1758950"/>
          <p14:tracePt t="30577" x="1511300" y="1790700"/>
          <p14:tracePt t="30594" x="1530350" y="1816100"/>
          <p14:tracePt t="30610" x="1543050" y="1828800"/>
          <p14:tracePt t="30613" x="1587500" y="1847850"/>
          <p14:tracePt t="30627" x="1638300" y="1879600"/>
          <p14:tracePt t="30643" x="1790700" y="1955800"/>
          <p14:tracePt t="30660" x="1892300" y="2000250"/>
          <p14:tracePt t="30677" x="2082800" y="2082800"/>
          <p14:tracePt t="30693" x="2247900" y="2152650"/>
          <p14:tracePt t="30710" x="2317750" y="2178050"/>
          <p14:tracePt t="30727" x="2457450" y="2190750"/>
          <p14:tracePt t="30744" x="2584450" y="2203450"/>
          <p14:tracePt t="30760" x="2641600" y="2203450"/>
          <p14:tracePt t="30777" x="2711450" y="2203450"/>
          <p14:tracePt t="30794" x="2749550" y="2203450"/>
          <p14:tracePt t="30810" x="2768600" y="2203450"/>
          <p14:tracePt t="30827" x="2781300" y="2203450"/>
          <p14:tracePt t="30844" x="2787650" y="2203450"/>
          <p14:tracePt t="30860" x="2794000" y="2203450"/>
          <p14:tracePt t="30877" x="2838450" y="2203450"/>
          <p14:tracePt t="30894" x="2901950" y="2190750"/>
          <p14:tracePt t="30910" x="2927350" y="2184400"/>
          <p14:tracePt t="30927" x="2952750" y="2184400"/>
          <p14:tracePt t="30944" x="2965450" y="2184400"/>
          <p14:tracePt t="30960" x="2971800" y="2178050"/>
          <p14:tracePt t="30977" x="3009900" y="2152650"/>
          <p14:tracePt t="30993" x="3048000" y="2120900"/>
          <p14:tracePt t="31010" x="3175000" y="2025650"/>
          <p14:tracePt t="31027" x="3282950" y="1930400"/>
          <p14:tracePt t="31043" x="3314700" y="1898650"/>
          <p14:tracePt t="31060" x="3346450" y="1866900"/>
          <p14:tracePt t="31077" x="3359150" y="1854200"/>
          <p14:tracePt t="31093" x="3365500" y="1847850"/>
          <p14:tracePt t="31136" x="3365500" y="1841500"/>
          <p14:tracePt t="31156" x="3365500" y="1828800"/>
          <p14:tracePt t="31176" x="3365500" y="1816100"/>
          <p14:tracePt t="31186" x="3346450" y="1803400"/>
          <p14:tracePt t="31196" x="3321050" y="1784350"/>
          <p14:tracePt t="31210" x="3282950" y="1765300"/>
          <p14:tracePt t="31226" x="3143250" y="1701800"/>
          <p14:tracePt t="31243" x="3035300" y="1676400"/>
          <p14:tracePt t="31260" x="2819400" y="1651000"/>
          <p14:tracePt t="31276" x="2628900" y="1638300"/>
          <p14:tracePt t="31293" x="2546350" y="1638300"/>
          <p14:tracePt t="31310" x="2374900" y="1638300"/>
          <p14:tracePt t="31326" x="2241550" y="1638300"/>
          <p14:tracePt t="31343" x="2165350" y="1638300"/>
          <p14:tracePt t="31360" x="2025650" y="1638300"/>
          <p14:tracePt t="31376" x="1943100" y="1638300"/>
          <p14:tracePt t="31393" x="1911350" y="1638300"/>
          <p14:tracePt t="31410" x="1866900" y="1638300"/>
          <p14:tracePt t="31426" x="1841500" y="1638300"/>
          <p14:tracePt t="31443" x="1835150" y="1638300"/>
          <p14:tracePt t="31460" x="1828800" y="1638300"/>
          <p14:tracePt t="31476" x="1822450" y="1638300"/>
          <p14:tracePt t="31528" x="1816100" y="1638300"/>
          <p14:tracePt t="31628" x="1828800" y="1638300"/>
          <p14:tracePt t="31638" x="1841500" y="1638300"/>
          <p14:tracePt t="31648" x="1860550" y="1638300"/>
          <p14:tracePt t="31659" x="1885950" y="1651000"/>
          <p14:tracePt t="31676" x="1930400" y="1670050"/>
          <p14:tracePt t="31693" x="2044700" y="1701800"/>
          <p14:tracePt t="31709" x="2152650" y="1733550"/>
          <p14:tracePt t="31726" x="2203450" y="1746250"/>
          <p14:tracePt t="31743" x="2260600" y="1758950"/>
          <p14:tracePt t="31759" x="2305050" y="1765300"/>
          <p14:tracePt t="31776" x="2330450" y="1765300"/>
          <p14:tracePt t="31793" x="2413000" y="1765300"/>
          <p14:tracePt t="31809" x="2489200" y="1765300"/>
          <p14:tracePt t="31826" x="2520950" y="1765300"/>
          <p14:tracePt t="31843" x="2578100" y="1765300"/>
          <p14:tracePt t="31859" x="2635250" y="1758950"/>
          <p14:tracePt t="31876" x="2673350" y="1752600"/>
          <p14:tracePt t="31893" x="2749550" y="1746250"/>
          <p14:tracePt t="31909" x="2813050" y="1739900"/>
          <p14:tracePt t="31926" x="2851150" y="1739900"/>
          <p14:tracePt t="31943" x="2921000" y="1739900"/>
          <p14:tracePt t="31959" x="2990850" y="1733550"/>
          <p14:tracePt t="31976" x="3022600" y="1727200"/>
          <p14:tracePt t="31993" x="3092450" y="1727200"/>
          <p14:tracePt t="32009" x="3149600" y="1720850"/>
          <p14:tracePt t="32026" x="3181350" y="1714500"/>
          <p14:tracePt t="32043" x="3263900" y="1689100"/>
          <p14:tracePt t="32059" x="3333750" y="1670050"/>
          <p14:tracePt t="32076" x="3352800" y="1663700"/>
          <p14:tracePt t="32093" x="3378200" y="1651000"/>
          <p14:tracePt t="32109" x="3384550" y="1651000"/>
          <p14:tracePt t="32111" x="3390900" y="1651000"/>
          <p14:tracePt t="32126" x="3397250" y="1651000"/>
          <p14:tracePt t="32142" x="3403600" y="1644650"/>
          <p14:tracePt t="32159" x="3409950" y="1644650"/>
          <p14:tracePt t="32176" x="3416300" y="1644650"/>
          <p14:tracePt t="32201" x="3422650" y="1644650"/>
          <p14:tracePt t="32331" x="3416300" y="1644650"/>
          <p14:tracePt t="32342" x="3409950" y="1657350"/>
          <p14:tracePt t="32351" x="3390900" y="1670050"/>
          <p14:tracePt t="32361" x="3371850" y="1676400"/>
          <p14:tracePt t="32376" x="3346450" y="1695450"/>
          <p14:tracePt t="32393" x="3295650" y="1720850"/>
          <p14:tracePt t="32409" x="3257550" y="1733550"/>
          <p14:tracePt t="32426" x="3194050" y="1771650"/>
          <p14:tracePt t="32442" x="3124200" y="1790700"/>
          <p14:tracePt t="32459" x="3098800" y="1797050"/>
          <p14:tracePt t="32476" x="3041650" y="1809750"/>
          <p14:tracePt t="32492" x="2978150" y="1809750"/>
          <p14:tracePt t="32509" x="2940050" y="1809750"/>
          <p14:tracePt t="32526" x="2851150" y="1797050"/>
          <p14:tracePt t="32542" x="2749550" y="1765300"/>
          <p14:tracePt t="32559" x="2705100" y="1758950"/>
          <p14:tracePt t="32575" x="2616200" y="1727200"/>
          <p14:tracePt t="32592" x="2520950" y="1689100"/>
          <p14:tracePt t="32609" x="2476500" y="1670050"/>
          <p14:tracePt t="32625" x="2406650" y="1651000"/>
          <p14:tracePt t="32642" x="2343150" y="1631950"/>
          <p14:tracePt t="32659" x="2330450" y="1625600"/>
          <p14:tracePt t="32675" x="2305050" y="1619250"/>
          <p14:tracePt t="32709" x="2298700" y="1612900"/>
          <p14:tracePt t="32823" x="2324100" y="1612900"/>
          <p14:tracePt t="32834" x="2368550" y="1619250"/>
          <p14:tracePt t="32844" x="2444750" y="1638300"/>
          <p14:tracePt t="32859" x="2527300" y="1663700"/>
          <p14:tracePt t="32875" x="2781300" y="1720850"/>
          <p14:tracePt t="32892" x="2889250" y="1746250"/>
          <p14:tracePt t="32909" x="3048000" y="1771650"/>
          <p14:tracePt t="32925" x="3168650" y="1797050"/>
          <p14:tracePt t="32942" x="3219450" y="1809750"/>
          <p14:tracePt t="32959" x="3359150" y="1816100"/>
          <p14:tracePt t="32975" x="3492500" y="1822450"/>
          <p14:tracePt t="32992" x="3530600" y="1822450"/>
          <p14:tracePt t="33008" x="3638550" y="1822450"/>
          <p14:tracePt t="33025" x="3746500" y="1822450"/>
          <p14:tracePt t="33042" x="3810000" y="1822450"/>
          <p14:tracePt t="33058" x="3924300" y="1790700"/>
          <p14:tracePt t="33075" x="4006850" y="1758950"/>
          <p14:tracePt t="33092" x="4025900" y="1752600"/>
          <p14:tracePt t="33108" x="4051300" y="1746250"/>
          <p14:tracePt t="33125" x="4057650" y="1746250"/>
          <p14:tracePt t="33145" x="4064000" y="1746250"/>
          <p14:tracePt t="33255" x="4057650" y="1746250"/>
          <p14:tracePt t="33265" x="4051300" y="1746250"/>
          <p14:tracePt t="33275" x="4038600" y="1746250"/>
          <p14:tracePt t="33292" x="4019550" y="1746250"/>
          <p14:tracePt t="33308" x="3968750" y="1746250"/>
          <p14:tracePt t="33325" x="3898900" y="1758950"/>
          <p14:tracePt t="33342" x="3854450" y="1765300"/>
          <p14:tracePt t="33358" x="3746500" y="1778000"/>
          <p14:tracePt t="33375" x="3689350" y="1790700"/>
          <p14:tracePt t="33391" x="3562350" y="1797050"/>
          <p14:tracePt t="33409" x="3422650" y="1797050"/>
          <p14:tracePt t="33425" x="3359150" y="1797050"/>
          <p14:tracePt t="33442" x="3232150" y="1797050"/>
          <p14:tracePt t="33458" x="3105150" y="1797050"/>
          <p14:tracePt t="33476" x="3048000" y="1784350"/>
          <p14:tracePt t="33491" x="2959100" y="1771650"/>
          <p14:tracePt t="33508" x="2889250" y="1758950"/>
          <p14:tracePt t="33525" x="2870200" y="1752600"/>
          <p14:tracePt t="33541" x="2857500" y="1746250"/>
          <p14:tracePt t="33558" x="2851150" y="1746250"/>
          <p14:tracePt t="33768" x="2863850" y="1746250"/>
          <p14:tracePt t="33780" x="2882900" y="1746250"/>
          <p14:tracePt t="33788" x="2895600" y="1746250"/>
          <p14:tracePt t="33798" x="2927350" y="1746250"/>
          <p14:tracePt t="33808" x="2959100" y="1746250"/>
          <p14:tracePt t="33825" x="2984500" y="1746250"/>
          <p14:tracePt t="33841" x="3048000" y="1746250"/>
          <p14:tracePt t="33858" x="3124200" y="1739900"/>
          <p14:tracePt t="33874" x="3175000" y="1727200"/>
          <p14:tracePt t="33891" x="3282950" y="1708150"/>
          <p14:tracePt t="33908" x="3384550" y="1689100"/>
          <p14:tracePt t="33924" x="3416300" y="1682750"/>
          <p14:tracePt t="33941" x="3460750" y="1670050"/>
          <p14:tracePt t="33958" x="3498850" y="1657350"/>
          <p14:tracePt t="33974" x="3511550" y="1651000"/>
          <p14:tracePt t="33991" x="3530600" y="1644650"/>
          <p14:tracePt t="34008" x="3536950" y="1644650"/>
          <p14:tracePt t="34024" x="3543300" y="1644650"/>
          <p14:tracePt t="34041" x="3543300" y="1638300"/>
          <p14:tracePt t="34069" x="3549650" y="1638300"/>
          <p14:tracePt t="34220" x="3543300" y="1638300"/>
          <p14:tracePt t="34230" x="3524250" y="1651000"/>
          <p14:tracePt t="34240" x="3498850" y="1657350"/>
          <p14:tracePt t="34251" x="3473450" y="1670050"/>
          <p14:tracePt t="34260" x="3441700" y="1676400"/>
          <p14:tracePt t="34274" x="3403600" y="1689100"/>
          <p14:tracePt t="34291" x="3340100" y="1714500"/>
          <p14:tracePt t="34308" x="3295650" y="1727200"/>
          <p14:tracePt t="34324" x="3219450" y="1739900"/>
          <p14:tracePt t="34341" x="3136900" y="1752600"/>
          <p14:tracePt t="34358" x="3105150" y="1752600"/>
          <p14:tracePt t="34374" x="3060700" y="1752600"/>
          <p14:tracePt t="34391" x="3009900" y="1752600"/>
          <p14:tracePt t="34408" x="2990850" y="1752600"/>
          <p14:tracePt t="34424" x="2940050" y="1752600"/>
          <p14:tracePt t="34441" x="2901950" y="1752600"/>
          <p14:tracePt t="34457" x="2889250" y="1752600"/>
          <p14:tracePt t="34474" x="2876550" y="1752600"/>
          <p14:tracePt t="34491" x="2870200" y="1752600"/>
          <p14:tracePt t="34524" x="2870200" y="1746250"/>
          <p14:tracePt t="34541" x="2863850" y="1746250"/>
          <p14:tracePt t="34682" x="2870200" y="1746250"/>
          <p14:tracePt t="34692" x="2882900" y="1746250"/>
          <p14:tracePt t="34702" x="2901950" y="1746250"/>
          <p14:tracePt t="34712" x="2908300" y="1746250"/>
          <p14:tracePt t="34724" x="2927350" y="1746250"/>
          <p14:tracePt t="34741" x="2965450" y="1746250"/>
          <p14:tracePt t="34757" x="2990850" y="1746250"/>
          <p14:tracePt t="34774" x="3041650" y="1746250"/>
          <p14:tracePt t="34791" x="3079750" y="1746250"/>
          <p14:tracePt t="34807" x="3092450" y="1746250"/>
          <p14:tracePt t="34824" x="3117850" y="1746250"/>
          <p14:tracePt t="34841" x="3130550" y="1746250"/>
          <p14:tracePt t="34858" x="3155950" y="1746250"/>
          <p14:tracePt t="34874" x="3181350" y="1746250"/>
          <p14:tracePt t="34890" x="3194050" y="1746250"/>
          <p14:tracePt t="34907" x="3213100" y="1746250"/>
          <p14:tracePt t="34923" x="3225800" y="1746250"/>
          <p14:tracePt t="34940" x="3232150" y="1746250"/>
          <p14:tracePt t="34957" x="3238500" y="1746250"/>
          <p14:tracePt t="34974" x="3251200" y="1746250"/>
          <p14:tracePt t="35007" x="3263900" y="1746250"/>
          <p14:tracePt t="35024" x="3270250" y="1739900"/>
          <p14:tracePt t="35040" x="3276600" y="1739900"/>
          <p14:tracePt t="35057" x="3289300" y="1739900"/>
          <p14:tracePt t="35074" x="3308350" y="1733550"/>
          <p14:tracePt t="35090" x="3308350" y="1727200"/>
          <p14:tracePt t="35107" x="3314700" y="1727200"/>
          <p14:tracePt t="35124" x="3321050" y="1727200"/>
          <p14:tracePt t="35214" x="3314700" y="1727200"/>
          <p14:tracePt t="35224" x="3308350" y="1727200"/>
          <p14:tracePt t="35234" x="3289300" y="1727200"/>
          <p14:tracePt t="35244" x="3263900" y="1733550"/>
          <p14:tracePt t="35257" x="3225800" y="1746250"/>
          <p14:tracePt t="35273" x="3136900" y="1765300"/>
          <p14:tracePt t="35290" x="3092450" y="1771650"/>
          <p14:tracePt t="35307" x="2997200" y="1784350"/>
          <p14:tracePt t="35324" x="2908300" y="1790700"/>
          <p14:tracePt t="35340" x="2876550" y="1790700"/>
          <p14:tracePt t="35357" x="2806700" y="1790700"/>
          <p14:tracePt t="35374" x="2768600" y="1790700"/>
          <p14:tracePt t="35390" x="2755900" y="1790700"/>
          <p14:tracePt t="35407" x="2743200" y="1790700"/>
          <p14:tracePt t="35505" x="2749550" y="1790700"/>
          <p14:tracePt t="35515" x="2768600" y="1790700"/>
          <p14:tracePt t="35526" x="2813050" y="1790700"/>
          <p14:tracePt t="35540" x="2882900" y="1790700"/>
          <p14:tracePt t="35557" x="3073400" y="1790700"/>
          <p14:tracePt t="35573" x="3162300" y="1790700"/>
          <p14:tracePt t="35590" x="3308350" y="1790700"/>
          <p14:tracePt t="35607" x="3435350" y="1790700"/>
          <p14:tracePt t="35624" x="3498850" y="1790700"/>
          <p14:tracePt t="35629" x="3549650" y="1790700"/>
          <p14:tracePt t="35640" x="3606800" y="1790700"/>
          <p14:tracePt t="35657" x="3702050" y="1790700"/>
          <p14:tracePt t="35673" x="3746500" y="1790700"/>
          <p14:tracePt t="35689" x="3810000" y="1790700"/>
          <p14:tracePt t="35706" x="3867150" y="1790700"/>
          <p14:tracePt t="35723" x="3886200" y="1790700"/>
          <p14:tracePt t="35739" x="3905250" y="1784350"/>
          <p14:tracePt t="35756" x="3917950" y="1778000"/>
          <p14:tracePt t="35773" x="3924300" y="1771650"/>
          <p14:tracePt t="35789" x="3930650" y="1771650"/>
          <p14:tracePt t="36287" x="3937000" y="1771650"/>
          <p14:tracePt t="36297" x="3943350" y="1771650"/>
          <p14:tracePt t="36307" x="3956050" y="1771650"/>
          <p14:tracePt t="36317" x="3981450" y="1765300"/>
          <p14:tracePt t="36327" x="4013200" y="1752600"/>
          <p14:tracePt t="36339" x="4044950" y="1752600"/>
          <p14:tracePt t="36355" x="4089400" y="1746250"/>
          <p14:tracePt t="36372" x="4184650" y="1746250"/>
          <p14:tracePt t="36389" x="4273550" y="1746250"/>
          <p14:tracePt t="36405" x="4305300" y="1746250"/>
          <p14:tracePt t="36423" x="4381500" y="1746250"/>
          <p14:tracePt t="36439" x="4470400" y="1746250"/>
          <p14:tracePt t="36456" x="4502150" y="1746250"/>
          <p14:tracePt t="36473" x="4559300" y="1746250"/>
          <p14:tracePt t="36489" x="4597400" y="1746250"/>
          <p14:tracePt t="36506" x="4616450" y="1746250"/>
          <p14:tracePt t="36523" x="4654550" y="1746250"/>
          <p14:tracePt t="36540" x="4705350" y="1739900"/>
          <p14:tracePt t="36556" x="4724400" y="1739900"/>
          <p14:tracePt t="36573" x="4762500" y="1739900"/>
          <p14:tracePt t="36589" x="4775200" y="1739900"/>
          <p14:tracePt t="36606" x="4800600" y="1739900"/>
          <p14:tracePt t="36623" x="4813300" y="1739900"/>
          <p14:tracePt t="36639" x="4819650" y="1739900"/>
          <p14:tracePt t="36642" x="4819650" y="1733550"/>
          <p14:tracePt t="36759" x="4800600" y="1733550"/>
          <p14:tracePt t="36769" x="4775200" y="1733550"/>
          <p14:tracePt t="36779" x="4737100" y="1733550"/>
          <p14:tracePt t="36790" x="4686300" y="1733550"/>
          <p14:tracePt t="36805" x="4629150" y="1733550"/>
          <p14:tracePt t="36822" x="4527550" y="1733550"/>
          <p14:tracePt t="36839" x="4483100" y="1733550"/>
          <p14:tracePt t="36856" x="4394200" y="1733550"/>
          <p14:tracePt t="36872" x="4311650" y="1733550"/>
          <p14:tracePt t="36889" x="4254500" y="1733550"/>
          <p14:tracePt t="36906" x="4159250" y="1733550"/>
          <p14:tracePt t="36922" x="4051300" y="1733550"/>
          <p14:tracePt t="36939" x="4000500" y="1733550"/>
          <p14:tracePt t="36956" x="3911600" y="1733550"/>
          <p14:tracePt t="36972" x="3848100" y="1733550"/>
          <p14:tracePt t="36989" x="3822700" y="1733550"/>
          <p14:tracePt t="37006" x="3784600" y="1727200"/>
          <p14:tracePt t="37022" x="3759200" y="1720850"/>
          <p14:tracePt t="37039" x="3752850" y="1714500"/>
          <p14:tracePt t="37056" x="3740150" y="1708150"/>
          <p14:tracePt t="37171" x="3771900" y="1708150"/>
          <p14:tracePt t="37181" x="3816350" y="1708150"/>
          <p14:tracePt t="37191" x="3867150" y="1708150"/>
          <p14:tracePt t="37205" x="3943350" y="1708150"/>
          <p14:tracePt t="37221" x="4133850" y="1708150"/>
          <p14:tracePt t="37238" x="4235450" y="1720850"/>
          <p14:tracePt t="37255" x="4451350" y="1746250"/>
          <p14:tracePt t="37271" x="4610100" y="1771650"/>
          <p14:tracePt t="37288" x="4686300" y="1778000"/>
          <p14:tracePt t="37305" x="4806950" y="1784350"/>
          <p14:tracePt t="37322" x="4857750" y="1784350"/>
          <p14:tracePt t="37339" x="4984750" y="1784350"/>
          <p14:tracePt t="37355" x="5080000" y="1784350"/>
          <p14:tracePt t="37373" x="5149850" y="1784350"/>
          <p14:tracePt t="37389" x="5168900" y="1778000"/>
          <p14:tracePt t="37405" x="5194300" y="1771650"/>
          <p14:tracePt t="37422" x="5200650" y="1771650"/>
          <p14:tracePt t="37439" x="5207000" y="1765300"/>
          <p14:tracePt t="37455" x="5207000" y="1758950"/>
          <p14:tracePt t="37555" x="5181600" y="1758950"/>
          <p14:tracePt t="37565" x="5143500" y="1758950"/>
          <p14:tracePt t="37575" x="5080000" y="1758950"/>
          <p14:tracePt t="37589" x="5003800" y="1758950"/>
          <p14:tracePt t="37605" x="4806950" y="1758950"/>
          <p14:tracePt t="37622" x="4711700" y="1758950"/>
          <p14:tracePt t="37639" x="4502150" y="1758950"/>
          <p14:tracePt t="37655" x="4286250" y="1765300"/>
          <p14:tracePt t="37672" x="4184650" y="1771650"/>
          <p14:tracePt t="37689" x="3994150" y="1778000"/>
          <p14:tracePt t="37705" x="3822700" y="1790700"/>
          <p14:tracePt t="37721" x="3740150" y="1790700"/>
          <p14:tracePt t="37738" x="3594100" y="1790700"/>
          <p14:tracePt t="37754" x="3492500" y="1790700"/>
          <p14:tracePt t="37771" x="3473450" y="1790700"/>
          <p14:tracePt t="37788" x="3441700" y="1790700"/>
          <p14:tracePt t="37804" x="3435350" y="1790700"/>
          <p14:tracePt t="37821" x="3429000" y="1790700"/>
          <p14:tracePt t="37838" x="3422650" y="1790700"/>
          <p14:tracePt t="38517" x="3416300" y="1790700"/>
          <p14:tracePt t="38527" x="3403600" y="1790700"/>
          <p14:tracePt t="38537" x="3384550" y="1790700"/>
          <p14:tracePt t="38548" x="3371850" y="1790700"/>
          <p14:tracePt t="38559" x="3346450" y="1790700"/>
          <p14:tracePt t="38571" x="3314700" y="1790700"/>
          <p14:tracePt t="38588" x="3238500" y="1790700"/>
          <p14:tracePt t="38605" x="3206750" y="1790700"/>
          <p14:tracePt t="38621" x="3143250" y="1790700"/>
          <p14:tracePt t="38638" x="3092450" y="1790700"/>
          <p14:tracePt t="38654" x="3067050" y="1790700"/>
          <p14:tracePt t="38671" x="3035300" y="1790700"/>
          <p14:tracePt t="38688" x="3009900" y="1784350"/>
          <p14:tracePt t="38704" x="2971800" y="1778000"/>
          <p14:tracePt t="38721" x="2914650" y="1771650"/>
          <p14:tracePt t="38738" x="2889250" y="1771650"/>
          <p14:tracePt t="38754" x="2825750" y="1765300"/>
          <p14:tracePt t="38771" x="2755900" y="1758950"/>
          <p14:tracePt t="38788" x="2724150" y="1752600"/>
          <p14:tracePt t="38804" x="2622550" y="1739900"/>
          <p14:tracePt t="38821" x="2508250" y="1733550"/>
          <p14:tracePt t="38838" x="2444750" y="1733550"/>
          <p14:tracePt t="38854" x="2324100" y="1733550"/>
          <p14:tracePt t="38871" x="2197100" y="1733550"/>
          <p14:tracePt t="38888" x="2127250" y="1733550"/>
          <p14:tracePt t="38905" x="1987550" y="1733550"/>
          <p14:tracePt t="38921" x="1816100" y="1771650"/>
          <p14:tracePt t="38938" x="1739900" y="1790700"/>
          <p14:tracePt t="38954" x="1606550" y="1828800"/>
          <p14:tracePt t="38971" x="1485900" y="1860550"/>
          <p14:tracePt t="38988" x="1428750" y="1879600"/>
          <p14:tracePt t="39004" x="1327150" y="1911350"/>
          <p14:tracePt t="39021" x="1244600" y="1936750"/>
          <p14:tracePt t="39038" x="1200150" y="1943100"/>
          <p14:tracePt t="39054" x="1149350" y="1955800"/>
          <p14:tracePt t="39071" x="1130300" y="1962150"/>
          <p14:tracePt t="39087" x="1117600" y="1968500"/>
          <p14:tracePt t="39104" x="1111250" y="1968500"/>
          <p14:tracePt t="39120" x="1104900" y="1968500"/>
          <p14:tracePt t="39190" x="1104900" y="1974850"/>
          <p14:tracePt t="39210" x="1104900" y="1981200"/>
          <p14:tracePt t="39220" x="1104900" y="1987550"/>
          <p14:tracePt t="39230" x="1104900" y="2000250"/>
          <p14:tracePt t="39250" x="1111250" y="2012950"/>
          <p14:tracePt t="39260" x="1123950" y="2019300"/>
          <p14:tracePt t="39271" x="1155700" y="2038350"/>
          <p14:tracePt t="39287" x="1212850" y="2063750"/>
          <p14:tracePt t="39304" x="1397000" y="2114550"/>
          <p14:tracePt t="39322" x="1568450" y="2159000"/>
          <p14:tracePt t="39337" x="1625600" y="2171700"/>
          <p14:tracePt t="39354" x="1701800" y="2197100"/>
          <p14:tracePt t="39371" x="1739900" y="2197100"/>
          <p14:tracePt t="39387" x="1873250" y="2197100"/>
          <p14:tracePt t="39404" x="2057400" y="2197100"/>
          <p14:tracePt t="39421" x="2139950" y="2197100"/>
          <p14:tracePt t="39437" x="2286000" y="2197100"/>
          <p14:tracePt t="39455" x="2425700" y="2171700"/>
          <p14:tracePt t="39471" x="2495550" y="2159000"/>
          <p14:tracePt t="39487" x="2654300" y="2127250"/>
          <p14:tracePt t="39504" x="2838450" y="2101850"/>
          <p14:tracePt t="39520" x="2901950" y="2082800"/>
          <p14:tracePt t="39537" x="3022600" y="2070100"/>
          <p14:tracePt t="39554" x="3117850" y="2063750"/>
          <p14:tracePt t="39571" x="3181350" y="2063750"/>
          <p14:tracePt t="39587" x="3333750" y="2051050"/>
          <p14:tracePt t="39604" x="3479800" y="2051050"/>
          <p14:tracePt t="39620" x="3556000" y="2051050"/>
          <p14:tracePt t="39637" x="3702050" y="2051050"/>
          <p14:tracePt t="39654" x="3860800" y="2057400"/>
          <p14:tracePt t="39670" x="3956050" y="2063750"/>
          <p14:tracePt t="39687" x="4159250" y="2063750"/>
          <p14:tracePt t="39704" x="4337050" y="2070100"/>
          <p14:tracePt t="39720" x="4419600" y="2070100"/>
          <p14:tracePt t="39737" x="4591050" y="2070100"/>
          <p14:tracePt t="39754" x="4756150" y="2070100"/>
          <p14:tracePt t="39770" x="4813300" y="2070100"/>
          <p14:tracePt t="39787" x="4914900" y="2057400"/>
          <p14:tracePt t="39804" x="4946650" y="2051050"/>
          <p14:tracePt t="39820" x="5003800" y="2038350"/>
          <p14:tracePt t="39837" x="5054600" y="2025650"/>
          <p14:tracePt t="39854" x="5086350" y="2019300"/>
          <p14:tracePt t="39870" x="5099050" y="2012950"/>
          <p14:tracePt t="39887" x="5118100" y="2000250"/>
          <p14:tracePt t="39904" x="5130800" y="2000250"/>
          <p14:tracePt t="39920" x="5130800" y="1993900"/>
          <p14:tracePt t="39937" x="5143500" y="1981200"/>
          <p14:tracePt t="39954" x="5149850" y="1981200"/>
          <p14:tracePt t="40036" x="5149850" y="1974850"/>
          <p14:tracePt t="40055" x="5149850" y="1968500"/>
          <p14:tracePt t="40065" x="5149850" y="1962150"/>
          <p14:tracePt t="40075" x="5149850" y="1955800"/>
          <p14:tracePt t="40086" x="5143500" y="1943100"/>
          <p14:tracePt t="40103" x="5130800" y="1943100"/>
          <p14:tracePt t="40119" x="5105400" y="1911350"/>
          <p14:tracePt t="40136" x="5060950" y="1879600"/>
          <p14:tracePt t="40153" x="5022850" y="1860550"/>
          <p14:tracePt t="40169" x="4940300" y="1803400"/>
          <p14:tracePt t="40186" x="4826000" y="1752600"/>
          <p14:tracePt t="40203" x="4756150" y="1739900"/>
          <p14:tracePt t="40219" x="4648200" y="1714500"/>
          <p14:tracePt t="40236" x="4540250" y="1689100"/>
          <p14:tracePt t="40253" x="4495800" y="1682750"/>
          <p14:tracePt t="40270" x="4387850" y="1676400"/>
          <p14:tracePt t="40287" x="4279900" y="1676400"/>
          <p14:tracePt t="40303" x="4222750" y="1676400"/>
          <p14:tracePt t="40319" x="4140200" y="1676400"/>
          <p14:tracePt t="40336" x="4051300" y="1676400"/>
          <p14:tracePt t="40353" x="4006850" y="1676400"/>
          <p14:tracePt t="40369" x="3911600" y="1676400"/>
          <p14:tracePt t="40386" x="3835400" y="1676400"/>
          <p14:tracePt t="40403" x="3797300" y="1676400"/>
          <p14:tracePt t="40419" x="3689350" y="1676400"/>
          <p14:tracePt t="40436" x="3568700" y="1676400"/>
          <p14:tracePt t="40453" x="3498850" y="1676400"/>
          <p14:tracePt t="40469" x="3359150" y="1676400"/>
          <p14:tracePt t="40486" x="3276600" y="1676400"/>
          <p14:tracePt t="40503" x="3136900" y="1670050"/>
          <p14:tracePt t="40520" x="2997200" y="1651000"/>
          <p14:tracePt t="40537" x="2876550" y="1631950"/>
          <p14:tracePt t="40553" x="2813050" y="1631950"/>
          <p14:tracePt t="40570" x="2692400" y="1625600"/>
          <p14:tracePt t="40586" x="2641600" y="1625600"/>
          <p14:tracePt t="40603" x="2514600" y="1625600"/>
          <p14:tracePt t="40620" x="2387600" y="1625600"/>
          <p14:tracePt t="40636" x="2324100" y="1625600"/>
          <p14:tracePt t="40652" x="2203450" y="1638300"/>
          <p14:tracePt t="40669" x="2095500" y="1644650"/>
          <p14:tracePt t="40686" x="2051050" y="1651000"/>
          <p14:tracePt t="40702" x="1955800" y="1657350"/>
          <p14:tracePt t="40719" x="1885950" y="1663700"/>
          <p14:tracePt t="40736" x="1841500" y="1663700"/>
          <p14:tracePt t="40753" x="1784350" y="1676400"/>
          <p14:tracePt t="40770" x="1714500" y="1689100"/>
          <p14:tracePt t="40786" x="1682750" y="1695450"/>
          <p14:tracePt t="40803" x="1631950" y="1708150"/>
          <p14:tracePt t="40820" x="1574800" y="1720850"/>
          <p14:tracePt t="40836" x="1543050" y="1727200"/>
          <p14:tracePt t="40853" x="1479550" y="1746250"/>
          <p14:tracePt t="40869" x="1428750" y="1765300"/>
          <p14:tracePt t="40886" x="1403350" y="1778000"/>
          <p14:tracePt t="40903" x="1358900" y="1797050"/>
          <p14:tracePt t="40919" x="1333500" y="1809750"/>
          <p14:tracePt t="40936" x="1320800" y="1816100"/>
          <p14:tracePt t="40953" x="1301750" y="1822450"/>
          <p14:tracePt t="40969" x="1289050" y="1828800"/>
          <p14:tracePt t="41003" x="1282700" y="1835150"/>
          <p14:tracePt t="41020" x="1276350" y="1835150"/>
          <p14:tracePt t="41091" x="1276350" y="1841500"/>
          <p14:tracePt t="41101" x="1276350" y="1854200"/>
          <p14:tracePt t="41110" x="1276350" y="1860550"/>
          <p14:tracePt t="41121" x="1276350" y="1879600"/>
          <p14:tracePt t="41136" x="1276350" y="1898650"/>
          <p14:tracePt t="41153" x="1282700" y="1917700"/>
          <p14:tracePt t="41170" x="1289050" y="1930400"/>
          <p14:tracePt t="41186" x="1295400" y="1930400"/>
          <p14:tracePt t="41203" x="1308100" y="1930400"/>
          <p14:tracePt t="41220" x="1365250" y="1930400"/>
          <p14:tracePt t="41236" x="1403350" y="1930400"/>
          <p14:tracePt t="41253" x="1498600" y="1930400"/>
          <p14:tracePt t="41269" x="1543050" y="1930400"/>
          <p14:tracePt t="41286" x="1638300" y="1930400"/>
          <p14:tracePt t="41303" x="1739900" y="1930400"/>
          <p14:tracePt t="41319" x="1803400" y="1930400"/>
          <p14:tracePt t="41336" x="1949450" y="1930400"/>
          <p14:tracePt t="41353" x="2108200" y="1930400"/>
          <p14:tracePt t="41369" x="2190750" y="1930400"/>
          <p14:tracePt t="41386" x="2413000" y="1930400"/>
          <p14:tracePt t="41403" x="2609850" y="1930400"/>
          <p14:tracePt t="41419" x="2705100" y="1930400"/>
          <p14:tracePt t="41436" x="2870200" y="1955800"/>
          <p14:tracePt t="41452" x="2984500" y="1962150"/>
          <p14:tracePt t="41469" x="3041650" y="1974850"/>
          <p14:tracePt t="41486" x="3155950" y="1981200"/>
          <p14:tracePt t="41502" x="3282950" y="1981200"/>
          <p14:tracePt t="41519" x="3340100" y="1987550"/>
          <p14:tracePt t="41536" x="3441700" y="2006600"/>
          <p14:tracePt t="41552" x="3549650" y="2025650"/>
          <p14:tracePt t="41569" x="3625850" y="2038350"/>
          <p14:tracePt t="41586" x="3752850" y="2063750"/>
          <p14:tracePt t="41602" x="3873500" y="2063750"/>
          <p14:tracePt t="41619" x="3924300" y="2070100"/>
          <p14:tracePt t="41636" x="4044950" y="2070100"/>
          <p14:tracePt t="41652" x="4191000" y="2070100"/>
          <p14:tracePt t="41669" x="4267200" y="2070100"/>
          <p14:tracePt t="41672" x="4343400" y="2063750"/>
          <p14:tracePt t="41686" x="4394200" y="2057400"/>
          <p14:tracePt t="41702" x="4495800" y="2038350"/>
          <p14:tracePt t="41719" x="4540250" y="2025650"/>
          <p14:tracePt t="41736" x="4629150" y="2006600"/>
          <p14:tracePt t="41752" x="4667250" y="2000250"/>
          <p14:tracePt t="41769" x="4756150" y="1974850"/>
          <p14:tracePt t="41786" x="4838700" y="1943100"/>
          <p14:tracePt t="41803" x="4902200" y="1917700"/>
          <p14:tracePt t="41819" x="4921250" y="1911350"/>
          <p14:tracePt t="41836" x="4959350" y="1885950"/>
          <p14:tracePt t="41853" x="4997450" y="1873250"/>
          <p14:tracePt t="41869" x="5003800" y="1860550"/>
          <p14:tracePt t="41885" x="5022850" y="1841500"/>
          <p14:tracePt t="41902" x="5029200" y="1841500"/>
          <p14:tracePt t="41919" x="5029200" y="1835150"/>
          <p14:tracePt t="41935" x="5029200" y="1822450"/>
          <p14:tracePt t="41952" x="5029200" y="1816100"/>
          <p14:tracePt t="41970" x="4940300" y="1778000"/>
          <p14:tracePt t="41985" x="4762500" y="1714500"/>
          <p14:tracePt t="42002" x="4654550" y="1682750"/>
          <p14:tracePt t="42019" x="4419600" y="1625600"/>
          <p14:tracePt t="42035" x="4210050" y="1600200"/>
          <p14:tracePt t="42052" x="4102100" y="1587500"/>
          <p14:tracePt t="42069" x="3911600" y="1581150"/>
          <p14:tracePt t="42085" x="3733800" y="1581150"/>
          <p14:tracePt t="42102" x="3644900" y="1581150"/>
          <p14:tracePt t="42119" x="3479800" y="1581150"/>
          <p14:tracePt t="42135" x="3321050" y="1581150"/>
          <p14:tracePt t="42152" x="3244850" y="1581150"/>
          <p14:tracePt t="42169" x="3067050" y="1581150"/>
          <p14:tracePt t="42185" x="2908300" y="1581150"/>
          <p14:tracePt t="42202" x="2813050" y="1581150"/>
          <p14:tracePt t="42219" x="2647950" y="1581150"/>
          <p14:tracePt t="42235" x="2476500" y="1581150"/>
          <p14:tracePt t="42252" x="2381250" y="1581150"/>
          <p14:tracePt t="42269" x="2209800" y="1593850"/>
          <p14:tracePt t="42285" x="2038350" y="1619250"/>
          <p14:tracePt t="42302" x="1955800" y="1631950"/>
          <p14:tracePt t="42318" x="1784350" y="1657350"/>
          <p14:tracePt t="42335" x="1631950" y="1695450"/>
          <p14:tracePt t="42352" x="1555750" y="1708150"/>
          <p14:tracePt t="42369" x="1428750" y="1733550"/>
          <p14:tracePt t="42385" x="1346200" y="1746250"/>
          <p14:tracePt t="42402" x="1320800" y="1746250"/>
          <p14:tracePt t="42419" x="1301750" y="1752600"/>
          <p14:tracePt t="42436" x="1295400" y="1758950"/>
          <p14:tracePt t="42452" x="1289050" y="1758950"/>
          <p14:tracePt t="42527" x="1289050" y="1765300"/>
          <p14:tracePt t="42547" x="1289050" y="1784350"/>
          <p14:tracePt t="42557" x="1289050" y="1797050"/>
          <p14:tracePt t="42567" x="1295400" y="1835150"/>
          <p14:tracePt t="42577" x="1320800" y="1879600"/>
          <p14:tracePt t="42587" x="1339850" y="1917700"/>
          <p14:tracePt t="42602" x="1371600" y="1943100"/>
          <p14:tracePt t="42618" x="1460500" y="2019300"/>
          <p14:tracePt t="42635" x="1524000" y="2057400"/>
          <p14:tracePt t="42652" x="1720850" y="2101850"/>
          <p14:tracePt t="42668" x="1930400" y="2114550"/>
          <p14:tracePt t="42685" x="2032000" y="2114550"/>
          <p14:tracePt t="42702" x="2216150" y="2114550"/>
          <p14:tracePt t="42718" x="2381250" y="2114550"/>
          <p14:tracePt t="42735" x="2476500" y="2108200"/>
          <p14:tracePt t="42752" x="2692400" y="2095500"/>
          <p14:tracePt t="42768" x="2870200" y="2095500"/>
          <p14:tracePt t="42785" x="2952750" y="2095500"/>
          <p14:tracePt t="42802" x="3079750" y="2095500"/>
          <p14:tracePt t="42818" x="3200400" y="2095500"/>
          <p14:tracePt t="42835" x="3251200" y="2095500"/>
          <p14:tracePt t="42851" x="3371850" y="2076450"/>
          <p14:tracePt t="42868" x="3479800" y="2063750"/>
          <p14:tracePt t="42885" x="3524250" y="2063750"/>
          <p14:tracePt t="42901" x="3613150" y="2051050"/>
          <p14:tracePt t="42918" x="3670300" y="2044700"/>
          <p14:tracePt t="42935" x="3683000" y="2044700"/>
          <p14:tracePt t="42952" x="3708400" y="2044700"/>
          <p14:tracePt t="43069" x="3708400" y="2038350"/>
          <p14:tracePt t="43079" x="3708400" y="2032000"/>
          <p14:tracePt t="43089" x="3683000" y="2019300"/>
          <p14:tracePt t="43101" x="3644900" y="2006600"/>
          <p14:tracePt t="43118" x="3581400" y="1968500"/>
          <p14:tracePt t="43135" x="3562350" y="1955800"/>
          <p14:tracePt t="43151" x="3536950" y="1949450"/>
          <p14:tracePt t="43169" x="3530600" y="1949450"/>
          <p14:tracePt t="43170" x="3524250" y="1943100"/>
          <p14:tracePt t="43210" x="3517900" y="1943100"/>
          <p14:tracePt t="43270" x="3517900" y="1987550"/>
          <p14:tracePt t="43280" x="3517900" y="2038350"/>
          <p14:tracePt t="43290" x="3517900" y="2120900"/>
          <p14:tracePt t="43301" x="3517900" y="2209800"/>
          <p14:tracePt t="43318" x="3517900" y="2279650"/>
          <p14:tracePt t="43334" x="3517900" y="2400300"/>
          <p14:tracePt t="43351" x="3517900" y="2482850"/>
          <p14:tracePt t="43368" x="3517900" y="2527300"/>
          <p14:tracePt t="43384" x="3517900" y="2616200"/>
          <p14:tracePt t="43401" x="3511550" y="2724150"/>
          <p14:tracePt t="43418" x="3492500" y="2768600"/>
          <p14:tracePt t="43434" x="3473450" y="2870200"/>
          <p14:tracePt t="43451" x="3448050" y="2946400"/>
          <p14:tracePt t="43468" x="3435350" y="2984500"/>
          <p14:tracePt t="43484" x="3422650" y="3028950"/>
          <p14:tracePt t="43501" x="3409950" y="3048000"/>
          <p14:tracePt t="43518" x="3409950" y="3054350"/>
          <p14:tracePt t="43534" x="3409950" y="3060700"/>
          <p14:tracePt t="44094" x="3397250" y="3060700"/>
          <p14:tracePt t="44104" x="3371850" y="3060700"/>
          <p14:tracePt t="44114" x="3340100" y="3060700"/>
          <p14:tracePt t="44123" x="3270250" y="3060700"/>
          <p14:tracePt t="44134" x="3187700" y="3060700"/>
          <p14:tracePt t="44151" x="3067050" y="3060700"/>
          <p14:tracePt t="44167" x="2736850" y="3016250"/>
          <p14:tracePt t="44184" x="2400300" y="2997200"/>
          <p14:tracePt t="44200" x="2266950" y="2997200"/>
          <p14:tracePt t="44217" x="2032000" y="2997200"/>
          <p14:tracePt t="44234" x="1879600" y="3041650"/>
          <p14:tracePt t="44250" x="1835150" y="3054350"/>
          <p14:tracePt t="44267" x="1771650" y="3092450"/>
          <p14:tracePt t="44284" x="1720850" y="3136900"/>
          <p14:tracePt t="44300" x="1701800" y="3187700"/>
          <p14:tracePt t="44317" x="1638300" y="3327400"/>
          <p14:tracePt t="44334" x="1625600" y="3416300"/>
          <p14:tracePt t="44350" x="1606550" y="3638550"/>
          <p14:tracePt t="44367" x="1606550" y="3879850"/>
          <p14:tracePt t="44384" x="1651000" y="4076700"/>
          <p14:tracePt t="44400" x="1689100" y="4171950"/>
          <p14:tracePt t="44417" x="1765300" y="4305300"/>
          <p14:tracePt t="44434" x="1866900" y="4413250"/>
          <p14:tracePt t="44450" x="1962150" y="4470400"/>
          <p14:tracePt t="44467" x="2241550" y="4527550"/>
          <p14:tracePt t="44484" x="2413000" y="4527550"/>
          <p14:tracePt t="44500" x="2768600" y="4514850"/>
          <p14:tracePt t="44517" x="3136900" y="4406900"/>
          <p14:tracePt t="44534" x="3321050" y="4337050"/>
          <p14:tracePt t="44550" x="3727450" y="4140200"/>
          <p14:tracePt t="44567" x="4000500" y="3994150"/>
          <p14:tracePt t="44584" x="4083050" y="3937000"/>
          <p14:tracePt t="44600" x="4159250" y="3879850"/>
          <p14:tracePt t="44618" x="4197350" y="3822700"/>
          <p14:tracePt t="44634" x="4210050" y="3797300"/>
          <p14:tracePt t="44650" x="4222750" y="3714750"/>
          <p14:tracePt t="44667" x="4222750" y="3632200"/>
          <p14:tracePt t="44683" x="4222750" y="3600450"/>
          <p14:tracePt t="44687" x="4222750" y="3568700"/>
          <p14:tracePt t="44700" x="4222750" y="3543300"/>
          <p14:tracePt t="44717" x="4222750" y="3498850"/>
          <p14:tracePt t="44733" x="4222750" y="3486150"/>
          <p14:tracePt t="44750" x="4222750" y="3441700"/>
          <p14:tracePt t="44767" x="4222750" y="3378200"/>
          <p14:tracePt t="44783" x="4222750" y="3346450"/>
          <p14:tracePt t="44800" x="4216400" y="3302000"/>
          <p14:tracePt t="44817" x="4216400" y="3276600"/>
          <p14:tracePt t="44834" x="4216400" y="3270250"/>
          <p14:tracePt t="44850" x="4216400" y="3263900"/>
          <p14:tracePt t="45450" x="4197350" y="3263900"/>
          <p14:tracePt t="45460" x="4171950" y="3263900"/>
          <p14:tracePt t="45470" x="4133850" y="3263900"/>
          <p14:tracePt t="45483" x="4057650" y="3276600"/>
          <p14:tracePt t="45499" x="3790950" y="3352800"/>
          <p14:tracePt t="45516" x="3600450" y="3416300"/>
          <p14:tracePt t="45533" x="3155950" y="3581400"/>
          <p14:tracePt t="45550" x="2711450" y="3740150"/>
          <p14:tracePt t="45566" x="2495550" y="3816350"/>
          <p14:tracePt t="45583" x="2095500" y="3968750"/>
          <p14:tracePt t="45600" x="1746250" y="4070350"/>
          <p14:tracePt t="45616" x="1612900" y="4114800"/>
          <p14:tracePt t="45633" x="1422400" y="4165600"/>
          <p14:tracePt t="45650" x="1289050" y="4203700"/>
          <p14:tracePt t="45666" x="1231900" y="4222750"/>
          <p14:tracePt t="45683" x="1174750" y="4235450"/>
          <p14:tracePt t="45700" x="1149350" y="4241800"/>
          <p14:tracePt t="45751" x="1143000" y="4241800"/>
          <p14:tracePt t="45761" x="1143000" y="4248150"/>
          <p14:tracePt t="45781" x="1143000" y="4273550"/>
          <p14:tracePt t="45791" x="1143000" y="4318000"/>
          <p14:tracePt t="45801" x="1162050" y="4394200"/>
          <p14:tracePt t="45816" x="1212850" y="4540250"/>
          <p14:tracePt t="45833" x="1435100" y="4883150"/>
          <p14:tracePt t="45849" x="1536700" y="4984750"/>
          <p14:tracePt t="45866" x="1898650" y="5207000"/>
          <p14:tracePt t="45883" x="2247900" y="5327650"/>
          <p14:tracePt t="45899" x="2413000" y="5346700"/>
          <p14:tracePt t="45916" x="2654300" y="5346700"/>
          <p14:tracePt t="45933" x="2927350" y="5334000"/>
          <p14:tracePt t="45949" x="3073400" y="5302250"/>
          <p14:tracePt t="45966" x="3371850" y="5226050"/>
          <p14:tracePt t="45983" x="3708400" y="5111750"/>
          <p14:tracePt t="45999" x="3873500" y="5029200"/>
          <p14:tracePt t="46016" x="4216400" y="4813300"/>
          <p14:tracePt t="46033" x="4546600" y="4565650"/>
          <p14:tracePt t="46049" x="4724400" y="4438650"/>
          <p14:tracePt t="46066" x="4959350" y="4286250"/>
          <p14:tracePt t="46082" x="5067300" y="4229100"/>
          <p14:tracePt t="46099" x="5080000" y="4216400"/>
          <p14:tracePt t="46116" x="5099050" y="4210050"/>
          <p14:tracePt t="46132" x="5105400" y="4210050"/>
          <p14:tracePt t="47196" x="5099050" y="4210050"/>
          <p14:tracePt t="47206" x="5067300" y="4197350"/>
          <p14:tracePt t="47216" x="5016500" y="4159250"/>
          <p14:tracePt t="47226" x="4908550" y="4083050"/>
          <p14:tracePt t="47236" x="4724400" y="3911600"/>
          <p14:tracePt t="47248" x="4521200" y="3702050"/>
          <p14:tracePt t="47264" x="4286250" y="3454400"/>
          <p14:tracePt t="47281" x="3689350" y="2711450"/>
          <p14:tracePt t="47298" x="3117850" y="1936750"/>
          <p14:tracePt t="47314" x="2882900" y="1568450"/>
          <p14:tracePt t="47331" x="2476500" y="965200"/>
          <p14:tracePt t="47349" x="2203450" y="577850"/>
          <p14:tracePt t="47365" x="2120900" y="463550"/>
          <p14:tracePt t="47381" x="2038350" y="336550"/>
          <p14:tracePt t="47398" x="2006600" y="311150"/>
          <p14:tracePt t="47414" x="2000250" y="304800"/>
          <p14:tracePt t="47431" x="1993900" y="304800"/>
          <p14:tracePt t="47690" x="1987550" y="298450"/>
          <p14:tracePt t="47700" x="1968500" y="279400"/>
          <p14:tracePt t="47710" x="1949450" y="266700"/>
          <p14:tracePt t="47721" x="1917700" y="241300"/>
          <p14:tracePt t="47731" x="1866900" y="209550"/>
          <p14:tracePt t="47748" x="1809750" y="171450"/>
          <p14:tracePt t="47765" x="1682750" y="101600"/>
          <p14:tracePt t="47782" x="1562100" y="44450"/>
          <p14:tracePt t="47798" x="1511300" y="19050"/>
          <p14:tracePt t="47815" x="1422400" y="0"/>
          <p14:tracePt t="47831" x="1339850" y="0"/>
          <p14:tracePt t="47848" x="1314450" y="0"/>
          <p14:tracePt t="49580" x="1200150" y="1016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40877" cy="3509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877" y="0"/>
            <a:ext cx="6151123" cy="3509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9963"/>
            <a:ext cx="6040875" cy="33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876" y="3509963"/>
            <a:ext cx="6151123" cy="334803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51"/>
    </mc:Choice>
    <mc:Fallback xmlns="">
      <p:transition spd="slow" advTm="65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11" x="730250" y="5213350"/>
          <p14:tracePt t="4705" x="730250" y="5200650"/>
          <p14:tracePt t="4715" x="730250" y="5175250"/>
          <p14:tracePt t="4725" x="730250" y="5130800"/>
          <p14:tracePt t="4735" x="730250" y="5022850"/>
          <p14:tracePt t="4747" x="742950" y="4857750"/>
          <p14:tracePt t="4764" x="812800" y="4279900"/>
          <p14:tracePt t="4780" x="857250" y="3924300"/>
          <p14:tracePt t="4797" x="958850" y="3295650"/>
          <p14:tracePt t="4815" x="1022350" y="2844800"/>
          <p14:tracePt t="4830" x="1054100" y="2673350"/>
          <p14:tracePt t="4847" x="1104900" y="2362200"/>
          <p14:tracePt t="4864" x="1136650" y="2235200"/>
          <p14:tracePt t="4880" x="1212850" y="1993900"/>
          <p14:tracePt t="4897" x="1301750" y="1758950"/>
          <p14:tracePt t="4914" x="1346200" y="1682750"/>
          <p14:tracePt t="4930" x="1422400" y="1555750"/>
          <p14:tracePt t="4947" x="1511300" y="1466850"/>
          <p14:tracePt t="4964" x="1568450" y="1409700"/>
          <p14:tracePt t="4980" x="1778000" y="1270000"/>
          <p14:tracePt t="4997" x="1987550" y="1181100"/>
          <p14:tracePt t="5014" x="2063750" y="1155700"/>
          <p14:tracePt t="5030" x="2190750" y="1130300"/>
          <p14:tracePt t="5047" x="2343150" y="1130300"/>
          <p14:tracePt t="5064" x="2438400" y="1143000"/>
          <p14:tracePt t="5080" x="2628900" y="1193800"/>
          <p14:tracePt t="5097" x="2794000" y="1263650"/>
          <p14:tracePt t="5113" x="2863850" y="1289050"/>
          <p14:tracePt t="5130" x="2965450" y="1333500"/>
          <p14:tracePt t="5147" x="3048000" y="1384300"/>
          <p14:tracePt t="5163" x="3105150" y="1403350"/>
          <p14:tracePt t="5180" x="3232150" y="1479550"/>
          <p14:tracePt t="5197" x="3359150" y="1574800"/>
          <p14:tracePt t="5213" x="3429000" y="1625600"/>
          <p14:tracePt t="5230" x="3505200" y="1689100"/>
          <p14:tracePt t="5247" x="3549650" y="1733550"/>
          <p14:tracePt t="5263" x="3581400" y="1765300"/>
          <p14:tracePt t="5280" x="3625850" y="1854200"/>
          <p14:tracePt t="5297" x="3657600" y="1968500"/>
          <p14:tracePt t="5313" x="3676650" y="2025650"/>
          <p14:tracePt t="5330" x="3683000" y="2101850"/>
          <p14:tracePt t="5347" x="3683000" y="2127250"/>
          <p14:tracePt t="5363" x="3683000" y="2171700"/>
          <p14:tracePt t="5380" x="3670300" y="2235200"/>
          <p14:tracePt t="5397" x="3644900" y="2292350"/>
          <p14:tracePt t="5413" x="3619500" y="2330450"/>
          <p14:tracePt t="5430" x="3562350" y="2400300"/>
          <p14:tracePt t="5448" x="3460750" y="2476500"/>
          <p14:tracePt t="5463" x="3397250" y="2514600"/>
          <p14:tracePt t="5480" x="3263900" y="2578100"/>
          <p14:tracePt t="5496" x="3194050" y="2603500"/>
          <p14:tracePt t="5513" x="3060700" y="2628900"/>
          <p14:tracePt t="5530" x="2952750" y="2647950"/>
          <p14:tracePt t="5547" x="2901950" y="2647950"/>
          <p14:tracePt t="5563" x="2806700" y="2647950"/>
          <p14:tracePt t="5580" x="2692400" y="2635250"/>
          <p14:tracePt t="5596" x="2641600" y="2628900"/>
          <p14:tracePt t="5613" x="2540000" y="2597150"/>
          <p14:tracePt t="5630" x="2438400" y="2559050"/>
          <p14:tracePt t="5646" x="2387600" y="2533650"/>
          <p14:tracePt t="5663" x="2317750" y="2495550"/>
          <p14:tracePt t="5680" x="2279650" y="2476500"/>
          <p14:tracePt t="5696" x="2273300" y="2463800"/>
          <p14:tracePt t="5713" x="2260600" y="2432050"/>
          <p14:tracePt t="5730" x="2247900" y="2400300"/>
          <p14:tracePt t="5746" x="2247900" y="2374900"/>
          <p14:tracePt t="5763" x="2254250" y="2279650"/>
          <p14:tracePt t="5780" x="2324100" y="2127250"/>
          <p14:tracePt t="5796" x="2387600" y="2044700"/>
          <p14:tracePt t="5813" x="2508250" y="1905000"/>
          <p14:tracePt t="5830" x="2654300" y="1784350"/>
          <p14:tracePt t="5846" x="2736850" y="1739900"/>
          <p14:tracePt t="5863" x="2908300" y="1670050"/>
          <p14:tracePt t="5880" x="3079750" y="1638300"/>
          <p14:tracePt t="5896" x="3168650" y="1638300"/>
          <p14:tracePt t="5913" x="3302000" y="1638300"/>
          <p14:tracePt t="5930" x="3371850" y="1638300"/>
          <p14:tracePt t="5946" x="3460750" y="1670050"/>
          <p14:tracePt t="5963" x="3517900" y="1689100"/>
          <p14:tracePt t="5980" x="3562350" y="1720850"/>
          <p14:tracePt t="5996" x="3594100" y="1739900"/>
          <p14:tracePt t="6013" x="3632200" y="1784350"/>
          <p14:tracePt t="6030" x="3663950" y="1841500"/>
          <p14:tracePt t="6046" x="3670300" y="1860550"/>
          <p14:tracePt t="6063" x="3683000" y="1892300"/>
          <p14:tracePt t="6080" x="3689350" y="1917700"/>
          <p14:tracePt t="6096" x="3689350" y="1936750"/>
          <p14:tracePt t="6113" x="3689350" y="1968500"/>
          <p14:tracePt t="6129" x="3689350" y="1987550"/>
          <p14:tracePt t="6133" x="3683000" y="2012950"/>
          <p14:tracePt t="6146" x="3676650" y="2038350"/>
          <p14:tracePt t="6163" x="3644900" y="2082800"/>
          <p14:tracePt t="6179" x="3632200" y="2108200"/>
          <p14:tracePt t="6196" x="3581400" y="2159000"/>
          <p14:tracePt t="6213" x="3517900" y="2216150"/>
          <p14:tracePt t="6229" x="3479800" y="2247900"/>
          <p14:tracePt t="6246" x="3397250" y="2292350"/>
          <p14:tracePt t="6263" x="3321050" y="2317750"/>
          <p14:tracePt t="6279" x="3276600" y="2330450"/>
          <p14:tracePt t="6296" x="3187700" y="2343150"/>
          <p14:tracePt t="6313" x="3111500" y="2349500"/>
          <p14:tracePt t="6329" x="3067050" y="2349500"/>
          <p14:tracePt t="6346" x="3009900" y="2349500"/>
          <p14:tracePt t="6362" x="2959100" y="2349500"/>
          <p14:tracePt t="6379" x="2927350" y="2349500"/>
          <p14:tracePt t="6396" x="2863850" y="2343150"/>
          <p14:tracePt t="6412" x="2813050" y="2324100"/>
          <p14:tracePt t="6429" x="2787650" y="2311400"/>
          <p14:tracePt t="6446" x="2749550" y="2292350"/>
          <p14:tracePt t="6463" x="2717800" y="2266950"/>
          <p14:tracePt t="6479" x="2705100" y="2260600"/>
          <p14:tracePt t="6496" x="2673350" y="2216150"/>
          <p14:tracePt t="6512" x="2647950" y="2165350"/>
          <p14:tracePt t="6529" x="2641600" y="2139950"/>
          <p14:tracePt t="6546" x="2635250" y="2095500"/>
          <p14:tracePt t="6562" x="2635250" y="2070100"/>
          <p14:tracePt t="6579" x="2635250" y="2032000"/>
          <p14:tracePt t="6596" x="2673350" y="1993900"/>
          <p14:tracePt t="6613" x="2711450" y="1955800"/>
          <p14:tracePt t="6629" x="2889250" y="1860550"/>
          <p14:tracePt t="6646" x="3136900" y="1778000"/>
          <p14:tracePt t="6663" x="3295650" y="1752600"/>
          <p14:tracePt t="6679" x="3359150" y="1752600"/>
          <p14:tracePt t="6696" x="3448050" y="1752600"/>
          <p14:tracePt t="6713" x="3505200" y="1758950"/>
          <p14:tracePt t="6729" x="3530600" y="1771650"/>
          <p14:tracePt t="6746" x="3587750" y="1816100"/>
          <p14:tracePt t="6762" x="3606800" y="1841500"/>
          <p14:tracePt t="6779" x="3689350" y="1949450"/>
          <p14:tracePt t="6796" x="3759200" y="2057400"/>
          <p14:tracePt t="6812" x="3784600" y="2095500"/>
          <p14:tracePt t="6829" x="3822700" y="2165350"/>
          <p14:tracePt t="6846" x="3860800" y="2247900"/>
          <p14:tracePt t="6862" x="3873500" y="2286000"/>
          <p14:tracePt t="6879" x="3892550" y="2355850"/>
          <p14:tracePt t="6895" x="3898900" y="2387600"/>
          <p14:tracePt t="6912" x="3898900" y="2400300"/>
          <p14:tracePt t="6929" x="3898900" y="2406650"/>
          <p14:tracePt t="6955" x="3898900" y="2413000"/>
          <p14:tracePt t="6975" x="3905250" y="2419350"/>
          <p14:tracePt t="6995" x="3911600" y="2438400"/>
          <p14:tracePt t="7005" x="3917950" y="2463800"/>
          <p14:tracePt t="7016" x="3930650" y="2489200"/>
          <p14:tracePt t="7029" x="3937000" y="2514600"/>
          <p14:tracePt t="7045" x="3943350" y="2546350"/>
          <p14:tracePt t="7062" x="3943350" y="2559050"/>
          <p14:tracePt t="7079" x="3949700" y="2578100"/>
          <p14:tracePt t="7095" x="3956050" y="2609850"/>
          <p14:tracePt t="7112" x="3956050" y="2622550"/>
          <p14:tracePt t="7129" x="3962400" y="2673350"/>
          <p14:tracePt t="7145" x="3968750" y="2698750"/>
          <p14:tracePt t="7162" x="3968750" y="2711450"/>
          <p14:tracePt t="7179" x="3968750" y="2717800"/>
          <p14:tracePt t="8536" x="3600450" y="3060700"/>
          <p14:tracePt t="8546" x="3587750" y="3060700"/>
          <p14:tracePt t="8556" x="3575050" y="3060700"/>
          <p14:tracePt t="8570" x="3568700" y="3060700"/>
          <p14:tracePt t="8578" x="3556000" y="3060700"/>
          <p14:tracePt t="8594" x="3549650" y="3060700"/>
          <p14:tracePt t="8611" x="3524250" y="3060700"/>
          <p14:tracePt t="8628" x="3498850" y="3060700"/>
          <p14:tracePt t="8644" x="3473450" y="3060700"/>
          <p14:tracePt t="8661" x="3429000" y="3060700"/>
          <p14:tracePt t="8678" x="3409950" y="3067050"/>
          <p14:tracePt t="8695" x="3371850" y="3079750"/>
          <p14:tracePt t="8711" x="3359150" y="3086100"/>
          <p14:tracePt t="8728" x="3346450" y="3086100"/>
          <p14:tracePt t="8744" x="3333750" y="3086100"/>
          <p14:tracePt t="8777" x="3321050" y="3098800"/>
          <p14:tracePt t="8817" x="3314700" y="3098800"/>
          <p14:tracePt t="8918" x="3314700" y="3092450"/>
          <p14:tracePt t="8928" x="3314700" y="3086100"/>
          <p14:tracePt t="8938" x="3314700" y="3079750"/>
          <p14:tracePt t="8954" x="3314700" y="3073400"/>
          <p14:tracePt t="8963" x="3321050" y="3067050"/>
          <p14:tracePt t="8977" x="3321050" y="3060700"/>
          <p14:tracePt t="8994" x="3327400" y="3060700"/>
          <p14:tracePt t="9013" x="3340100" y="3054350"/>
          <p14:tracePt t="9040" x="3340100" y="3048000"/>
          <p14:tracePt t="9060" x="3340100" y="3035300"/>
          <p14:tracePt t="9070" x="3340100" y="3028950"/>
          <p14:tracePt t="9078" x="3340100" y="3016250"/>
          <p14:tracePt t="9094" x="3321050" y="2990850"/>
          <p14:tracePt t="9111" x="3257550" y="2965450"/>
          <p14:tracePt t="9127" x="3187700" y="2952750"/>
          <p14:tracePt t="9144" x="3143250" y="2940050"/>
          <p14:tracePt t="9161" x="3092450" y="2933700"/>
          <p14:tracePt t="9177" x="3016250" y="2927350"/>
          <p14:tracePt t="9180" x="2990850" y="2921000"/>
          <p14:tracePt t="9194" x="2971800" y="2908300"/>
          <p14:tracePt t="9211" x="2946400" y="2901950"/>
          <p14:tracePt t="9227" x="2933700" y="2895600"/>
          <p14:tracePt t="9244" x="2914650" y="2889250"/>
          <p14:tracePt t="9261" x="2876550" y="2857500"/>
          <p14:tracePt t="9277" x="2870200" y="2851150"/>
          <p14:tracePt t="9294" x="2844800" y="2838450"/>
          <p14:tracePt t="9311" x="2806700" y="2825750"/>
          <p14:tracePt t="9327" x="2800350" y="2825750"/>
          <p14:tracePt t="9344" x="2794000" y="2825750"/>
          <p14:tracePt t="9361" x="2774950" y="2813050"/>
          <p14:tracePt t="9394" x="2755900" y="2813050"/>
          <p14:tracePt t="9410" x="2749550" y="2813050"/>
          <p14:tracePt t="9427" x="2736850" y="2813050"/>
          <p14:tracePt t="9460" x="2730500" y="2819400"/>
          <p14:tracePt t="9477" x="2717800" y="2825750"/>
          <p14:tracePt t="9494" x="2717800" y="2832100"/>
          <p14:tracePt t="9510" x="2717800" y="2838450"/>
          <p14:tracePt t="9527" x="2717800" y="2857500"/>
          <p14:tracePt t="9560" x="2717800" y="2863850"/>
          <p14:tracePt t="9577" x="2717800" y="2870200"/>
          <p14:tracePt t="9594" x="2717800" y="2882900"/>
          <p14:tracePt t="9610" x="2730500" y="2889250"/>
          <p14:tracePt t="9627" x="2755900" y="2895600"/>
          <p14:tracePt t="9644" x="2762250" y="2895600"/>
          <p14:tracePt t="9660" x="2781300" y="2901950"/>
          <p14:tracePt t="9677" x="2800350" y="2901950"/>
          <p14:tracePt t="9679" x="2813050" y="2901950"/>
          <p14:tracePt t="9694" x="2832100" y="2901950"/>
          <p14:tracePt t="9710" x="2857500" y="2901950"/>
          <p14:tracePt t="9727" x="2876550" y="2901950"/>
          <p14:tracePt t="9744" x="2882900" y="2901950"/>
          <p14:tracePt t="9760" x="2889250" y="2901950"/>
          <p14:tracePt t="9777" x="2901950" y="2901950"/>
          <p14:tracePt t="9793" x="2921000" y="2901950"/>
          <p14:tracePt t="9810" x="2959100" y="2901950"/>
          <p14:tracePt t="9827" x="3028950" y="2895600"/>
          <p14:tracePt t="9843" x="3041650" y="2895600"/>
          <p14:tracePt t="9860" x="3067050" y="2889250"/>
          <p14:tracePt t="9877" x="3073400" y="2889250"/>
          <p14:tracePt t="9894" x="3079750" y="2889250"/>
          <p14:tracePt t="9910" x="3086100" y="2889250"/>
          <p14:tracePt t="9927" x="3105150" y="2889250"/>
          <p14:tracePt t="9943" x="3130550" y="2889250"/>
          <p14:tracePt t="9960" x="3143250" y="2895600"/>
          <p14:tracePt t="9977" x="3168650" y="2895600"/>
          <p14:tracePt t="9993" x="3200400" y="2901950"/>
          <p14:tracePt t="10010" x="3219450" y="2901950"/>
          <p14:tracePt t="10027" x="3257550" y="2908300"/>
          <p14:tracePt t="10043" x="3270250" y="2908300"/>
          <p14:tracePt t="10060" x="3289300" y="2908300"/>
          <p14:tracePt t="10077" x="3327400" y="2908300"/>
          <p14:tracePt t="10093" x="3340100" y="2908300"/>
          <p14:tracePt t="10110" x="3365500" y="2908300"/>
          <p14:tracePt t="10127" x="3378200" y="2908300"/>
          <p14:tracePt t="10143" x="3409950" y="2908300"/>
          <p14:tracePt t="10160" x="3422650" y="2908300"/>
          <p14:tracePt t="10296" x="3429000" y="2908300"/>
          <p14:tracePt t="10310" x="3441700" y="2908300"/>
          <p14:tracePt t="10320" x="3448050" y="2908300"/>
          <p14:tracePt t="10330" x="3467100" y="2921000"/>
          <p14:tracePt t="10343" x="3473450" y="2921000"/>
          <p14:tracePt t="10360" x="3492500" y="2921000"/>
          <p14:tracePt t="10376" x="3530600" y="2921000"/>
          <p14:tracePt t="10393" x="3543300" y="2921000"/>
          <p14:tracePt t="10410" x="3549650" y="2921000"/>
          <p14:tracePt t="10426" x="3549650" y="2901950"/>
          <p14:tracePt t="10443" x="3556000" y="2889250"/>
          <p14:tracePt t="10460" x="3556000" y="2882900"/>
          <p14:tracePt t="10476" x="3556000" y="2870200"/>
          <p14:tracePt t="10518" x="3556000" y="2857500"/>
          <p14:tracePt t="10542" x="3556000" y="2851150"/>
          <p14:tracePt t="10548" x="3562350" y="2851150"/>
          <p14:tracePt t="10560" x="3568700" y="2851150"/>
          <p14:tracePt t="10576" x="3587750" y="2851150"/>
          <p14:tracePt t="10593" x="3689350" y="2882900"/>
          <p14:tracePt t="10610" x="3727450" y="2895600"/>
          <p14:tracePt t="10626" x="3740150" y="2895600"/>
          <p14:tracePt t="10643" x="3752850" y="2914650"/>
          <p14:tracePt t="10660" x="3752850" y="2921000"/>
          <p14:tracePt t="10676" x="3759200" y="2940050"/>
          <p14:tracePt t="10693" x="3759200" y="2959100"/>
          <p14:tracePt t="10709" x="3759200" y="2971800"/>
          <p14:tracePt t="10726" x="3759200" y="2978150"/>
          <p14:tracePt t="10743" x="3759200" y="2984500"/>
          <p14:tracePt t="10759" x="3746500" y="3003550"/>
          <p14:tracePt t="10776" x="3740150" y="3003550"/>
          <p14:tracePt t="10793" x="3714750" y="3028950"/>
          <p14:tracePt t="10809" x="3695700" y="3048000"/>
          <p14:tracePt t="10826" x="3683000" y="3054350"/>
          <p14:tracePt t="10843" x="3644900" y="3054350"/>
          <p14:tracePt t="10859" x="3594100" y="3067050"/>
          <p14:tracePt t="10876" x="3568700" y="3073400"/>
          <p14:tracePt t="10892" x="3549650" y="3079750"/>
          <p14:tracePt t="10909" x="3536950" y="3079750"/>
          <p14:tracePt t="10946" x="3536950" y="3092450"/>
          <p14:tracePt t="10976" x="3524250" y="3092450"/>
          <p14:tracePt t="10986" x="3517900" y="3092450"/>
          <p14:tracePt t="10996" x="3511550" y="3092450"/>
          <p14:tracePt t="11009" x="3492500" y="3092450"/>
          <p14:tracePt t="11026" x="3441700" y="3092450"/>
          <p14:tracePt t="11043" x="3397250" y="3092450"/>
          <p14:tracePt t="11059" x="3365500" y="3092450"/>
          <p14:tracePt t="11076" x="3321050" y="3092450"/>
          <p14:tracePt t="11093" x="3308350" y="3092450"/>
          <p14:tracePt t="11109" x="3302000" y="3092450"/>
          <p14:tracePt t="11744" x="3295650" y="3092450"/>
          <p14:tracePt t="12958" x="3302000" y="3105150"/>
          <p14:tracePt t="12964" x="3314700" y="3111500"/>
          <p14:tracePt t="12975" x="3327400" y="3111500"/>
          <p14:tracePt t="12991" x="3409950" y="3130550"/>
          <p14:tracePt t="13008" x="3486150" y="3155950"/>
          <p14:tracePt t="13024" x="3568700" y="3175000"/>
          <p14:tracePt t="13041" x="3632200" y="3181350"/>
          <p14:tracePt t="13058" x="3721100" y="3187700"/>
          <p14:tracePt t="13074" x="3867150" y="3194050"/>
          <p14:tracePt t="13091" x="3968750" y="3194050"/>
          <p14:tracePt t="13108" x="4127500" y="3194050"/>
          <p14:tracePt t="13124" x="4470400" y="3149600"/>
          <p14:tracePt t="13141" x="4686300" y="3105150"/>
          <p14:tracePt t="13158" x="4838700" y="3067050"/>
          <p14:tracePt t="13176" x="5080000" y="3009900"/>
          <p14:tracePt t="13191" x="5194300" y="2971800"/>
          <p14:tracePt t="13208" x="5270500" y="2946400"/>
          <p14:tracePt t="13224" x="5353050" y="2921000"/>
          <p14:tracePt t="13241" x="5422900" y="2889250"/>
          <p14:tracePt t="13258" x="5568950" y="2813050"/>
          <p14:tracePt t="13274" x="5721350" y="2749550"/>
          <p14:tracePt t="13291" x="5918200" y="2609850"/>
          <p14:tracePt t="13308" x="6089650" y="2495550"/>
          <p14:tracePt t="13324" x="6305550" y="2330450"/>
          <p14:tracePt t="13341" x="6711950" y="1949450"/>
          <p14:tracePt t="13358" x="6813550" y="1828800"/>
          <p14:tracePt t="13374" x="6870700" y="1752600"/>
          <p14:tracePt t="13391" x="6991350" y="1612900"/>
          <p14:tracePt t="13408" x="7099300" y="1492250"/>
          <p14:tracePt t="13424" x="7219950" y="1333500"/>
          <p14:tracePt t="13441" x="7277100" y="1250950"/>
          <p14:tracePt t="13458" x="7397750" y="1123950"/>
          <p14:tracePt t="13474" x="7543800" y="895350"/>
          <p14:tracePt t="13491" x="7689850" y="723900"/>
          <p14:tracePt t="13507" x="7823200" y="571500"/>
          <p14:tracePt t="13524" x="7867650" y="469900"/>
          <p14:tracePt t="13541" x="7994650" y="292100"/>
          <p14:tracePt t="13558" x="8089900" y="146050"/>
          <p14:tracePt t="13574" x="8166100" y="44450"/>
          <p14:tracePt t="13591" x="8274050" y="0"/>
          <p14:tracePt t="13607" x="8299450" y="0"/>
          <p14:tracePt t="13624" x="8388350" y="0"/>
          <p14:tracePt t="13641" x="8426450" y="0"/>
          <p14:tracePt t="13657" x="8458200" y="0"/>
          <p14:tracePt t="13674" x="8534400" y="0"/>
          <p14:tracePt t="13691" x="8578850" y="0"/>
          <p14:tracePt t="13707" x="8610600" y="0"/>
          <p14:tracePt t="13724" x="8648700" y="0"/>
          <p14:tracePt t="13741" x="8712200" y="6350"/>
          <p14:tracePt t="13757" x="8743950" y="19050"/>
          <p14:tracePt t="13774" x="8769350" y="50800"/>
          <p14:tracePt t="13791" x="8801100" y="63500"/>
          <p14:tracePt t="13807" x="8826500" y="95250"/>
          <p14:tracePt t="13824" x="8845550" y="114300"/>
          <p14:tracePt t="13840" x="8858250" y="127000"/>
          <p14:tracePt t="13857" x="8877300" y="146050"/>
          <p14:tracePt t="13873" x="8877300" y="152400"/>
          <p14:tracePt t="13890" x="8890000" y="158750"/>
          <p14:tracePt t="13907" x="8896350" y="171450"/>
          <p14:tracePt t="13982" x="8896350" y="177800"/>
          <p14:tracePt t="13992" x="8902700" y="190500"/>
          <p14:tracePt t="14008" x="8909050" y="196850"/>
          <p14:tracePt t="14018" x="8915400" y="196850"/>
          <p14:tracePt t="14063" x="8915400" y="203200"/>
          <p14:tracePt t="14067" x="8915400" y="215900"/>
          <p14:tracePt t="14077" x="8915400" y="222250"/>
          <p14:tracePt t="14090" x="8915400" y="241300"/>
          <p14:tracePt t="14107" x="8915400" y="260350"/>
          <p14:tracePt t="14124" x="8915400" y="298450"/>
          <p14:tracePt t="14140" x="8915400" y="330200"/>
          <p14:tracePt t="14157" x="8902700" y="342900"/>
          <p14:tracePt t="14174" x="8896350" y="355600"/>
          <p14:tracePt t="14175" x="8877300" y="381000"/>
          <p14:tracePt t="14190" x="8858250" y="406400"/>
          <p14:tracePt t="14207" x="8845550" y="425450"/>
          <p14:tracePt t="14224" x="8832850" y="438150"/>
          <p14:tracePt t="14240" x="8826500" y="444500"/>
          <p14:tracePt t="14257" x="8820150" y="450850"/>
          <p14:tracePt t="14291" x="8813800" y="457200"/>
          <p14:tracePt t="15308" x="8807450" y="457200"/>
          <p14:tracePt t="15346" x="8801100" y="457200"/>
          <p14:tracePt t="15394" x="8794750" y="463550"/>
          <p14:tracePt t="15424" x="8788400" y="469900"/>
          <p14:tracePt t="15446" x="8782050" y="476250"/>
          <p14:tracePt t="15477" x="8775700" y="476250"/>
          <p14:tracePt t="15481" x="8775700" y="482600"/>
          <p14:tracePt t="15501" x="8769350" y="482600"/>
          <p14:tracePt t="15507" x="8763000" y="482600"/>
          <p14:tracePt t="15526" x="8763000" y="488950"/>
          <p14:tracePt t="15541" x="8756650" y="488950"/>
          <p14:tracePt t="15557" x="8750300" y="495300"/>
          <p14:tracePt t="15573" x="8737600" y="495300"/>
          <p14:tracePt t="15589" x="8705850" y="514350"/>
          <p14:tracePt t="15606" x="8693150" y="527050"/>
          <p14:tracePt t="15623" x="8686800" y="527050"/>
          <p14:tracePt t="18941" x="8667750" y="533400"/>
          <p14:tracePt t="18947" x="8642350" y="539750"/>
          <p14:tracePt t="18954" x="8604250" y="565150"/>
          <p14:tracePt t="18970" x="8388350" y="615950"/>
          <p14:tracePt t="18987" x="7899400" y="736600"/>
          <p14:tracePt t="19004" x="7512050" y="819150"/>
          <p14:tracePt t="19020" x="7200900" y="869950"/>
          <p14:tracePt t="19037" x="7067550" y="895350"/>
          <p14:tracePt t="19053" x="6972300" y="933450"/>
          <p14:tracePt t="19070" x="6965950" y="939800"/>
          <p14:tracePt t="19087" x="6953250" y="971550"/>
          <p14:tracePt t="19103" x="6927850" y="1016000"/>
          <p14:tracePt t="19120" x="6864350" y="1079500"/>
          <p14:tracePt t="19137" x="6731000" y="1212850"/>
          <p14:tracePt t="19153" x="6464300" y="1377950"/>
          <p14:tracePt t="19170" x="6191250" y="1504950"/>
          <p14:tracePt t="19187" x="6000750" y="1600200"/>
          <p14:tracePt t="19204" x="5702300" y="1733550"/>
          <p14:tracePt t="19220" x="5530850" y="1828800"/>
          <p14:tracePt t="19237" x="5429250" y="1885950"/>
          <p14:tracePt t="19253" x="5321300" y="1949450"/>
          <p14:tracePt t="19270" x="5118100" y="2076450"/>
          <p14:tracePt t="19287" x="4959350" y="2152650"/>
          <p14:tracePt t="19305" x="4800600" y="2222500"/>
          <p14:tracePt t="19320" x="4718050" y="2247900"/>
          <p14:tracePt t="19337" x="4597400" y="2292350"/>
          <p14:tracePt t="19353" x="4432300" y="2349500"/>
          <p14:tracePt t="19370" x="4165600" y="2444750"/>
          <p14:tracePt t="19387" x="4038600" y="2489200"/>
          <p14:tracePt t="19403" x="3911600" y="2578100"/>
          <p14:tracePt t="19421" x="3530600" y="2813050"/>
          <p14:tracePt t="19437" x="3441700" y="2876550"/>
          <p14:tracePt t="19453" x="3403600" y="2914650"/>
          <p14:tracePt t="19470" x="3390900" y="2921000"/>
          <p14:tracePt t="19486" x="3371850" y="2933700"/>
          <p14:tracePt t="19503" x="3340100" y="2959100"/>
          <p14:tracePt t="19520" x="3321050" y="2965450"/>
          <p14:tracePt t="19536" x="3289300" y="2971800"/>
          <p14:tracePt t="19553" x="3244850" y="2971800"/>
          <p14:tracePt t="19570" x="3225800" y="2971800"/>
          <p14:tracePt t="19586" x="3200400" y="2971800"/>
          <p14:tracePt t="19603" x="3175000" y="2971800"/>
          <p14:tracePt t="19620" x="3143250" y="2984500"/>
          <p14:tracePt t="19636" x="3136900" y="2990850"/>
          <p14:tracePt t="19673" x="3136900" y="2984500"/>
          <p14:tracePt t="19686" x="3175000" y="2971800"/>
          <p14:tracePt t="19703" x="3276600" y="2940050"/>
          <p14:tracePt t="19720" x="3352800" y="2933700"/>
          <p14:tracePt t="19736" x="3454400" y="2914650"/>
          <p14:tracePt t="19753" x="3511550" y="2908300"/>
          <p14:tracePt t="19770" x="3524250" y="2901950"/>
          <p14:tracePt t="19875" x="3517900" y="2901950"/>
          <p14:tracePt t="19889" x="3505200" y="2901950"/>
          <p14:tracePt t="19895" x="3498850" y="2901950"/>
          <p14:tracePt t="19905" x="3435350" y="2889250"/>
          <p14:tracePt t="19920" x="3390900" y="2889250"/>
          <p14:tracePt t="19936" x="3244850" y="2882900"/>
          <p14:tracePt t="19953" x="3111500" y="2870200"/>
          <p14:tracePt t="19970" x="3003550" y="2863850"/>
          <p14:tracePt t="19986" x="2844800" y="2857500"/>
          <p14:tracePt t="20003" x="2819400" y="2857500"/>
          <p14:tracePt t="20020" x="2813050" y="2851150"/>
          <p14:tracePt t="20107" x="2882900" y="2851150"/>
          <p14:tracePt t="20117" x="2946400" y="2851150"/>
          <p14:tracePt t="20121" x="2978150" y="2851150"/>
          <p14:tracePt t="20136" x="3149600" y="2851150"/>
          <p14:tracePt t="20153" x="3340100" y="2851150"/>
          <p14:tracePt t="20169" x="3486150" y="2851150"/>
          <p14:tracePt t="20186" x="3625850" y="2851150"/>
          <p14:tracePt t="20213" x="3619500" y="2851150"/>
          <p14:tracePt t="20219" x="3587750" y="2851150"/>
          <p14:tracePt t="20237" x="3371850" y="2851150"/>
          <p14:tracePt t="20253" x="3225800" y="2851150"/>
          <p14:tracePt t="20269" x="3035300" y="2851150"/>
          <p14:tracePt t="20286" x="2927350" y="2851150"/>
          <p14:tracePt t="20303" x="2882900" y="2851150"/>
          <p14:tracePt t="20319" x="2876550" y="2851150"/>
          <p14:tracePt t="20353" x="2940050" y="2851150"/>
          <p14:tracePt t="20369" x="3035300" y="2844800"/>
          <p14:tracePt t="20386" x="3181350" y="2844800"/>
          <p14:tracePt t="20402" x="3429000" y="2844800"/>
          <p14:tracePt t="20419" x="3581400" y="2844800"/>
          <p14:tracePt t="20436" x="3587750" y="2844800"/>
          <p14:tracePt t="20452" x="3575050" y="2844800"/>
          <p14:tracePt t="20469" x="3378200" y="2844800"/>
          <p14:tracePt t="20486" x="3270250" y="2844800"/>
          <p14:tracePt t="20502" x="3067050" y="2844800"/>
          <p14:tracePt t="20519" x="2921000" y="2844800"/>
          <p14:tracePt t="20536" x="2870200" y="2844800"/>
          <p14:tracePt t="20552" x="2882900" y="2844800"/>
          <p14:tracePt t="20569" x="2997200" y="2844800"/>
          <p14:tracePt t="20586" x="3225800" y="2844800"/>
          <p14:tracePt t="20602" x="3613150" y="2844800"/>
          <p14:tracePt t="20619" x="3803650" y="2851150"/>
          <p14:tracePt t="20636" x="3829050" y="2857500"/>
          <p14:tracePt t="20652" x="3835400" y="2870200"/>
          <p14:tracePt t="20669" x="3829050" y="2876550"/>
          <p14:tracePt t="20686" x="3784600" y="2882900"/>
          <p14:tracePt t="20688" x="3778250" y="2895600"/>
          <p14:tracePt t="20743" x="3778250" y="2901950"/>
          <p14:tracePt t="20754" x="3784600" y="2914650"/>
          <p14:tracePt t="20763" x="3790950" y="2921000"/>
          <p14:tracePt t="20769" x="3797300" y="2927350"/>
          <p14:tracePt t="20786" x="3797300" y="2933700"/>
          <p14:tracePt t="20802" x="3803650" y="2933700"/>
          <p14:tracePt t="20863" x="3803650" y="2940050"/>
          <p14:tracePt t="20873" x="3803650" y="2946400"/>
          <p14:tracePt t="20883" x="3778250" y="2952750"/>
          <p14:tracePt t="20889" x="3771900" y="2952750"/>
          <p14:tracePt t="20903" x="3721100" y="2965450"/>
          <p14:tracePt t="20919" x="3651250" y="2978150"/>
          <p14:tracePt t="20935" x="3587750" y="2984500"/>
          <p14:tracePt t="20953" x="3397250" y="2990850"/>
          <p14:tracePt t="20969" x="3327400" y="2990850"/>
          <p14:tracePt t="20985" x="3257550" y="2990850"/>
          <p14:tracePt t="21002" x="3219450" y="2990850"/>
          <p14:tracePt t="21019" x="3155950" y="2990850"/>
          <p14:tracePt t="21035" x="3124200" y="3003550"/>
          <p14:tracePt t="21052" x="3086100" y="3016250"/>
          <p14:tracePt t="21069" x="3060700" y="3028950"/>
          <p14:tracePt t="21085" x="3048000" y="3035300"/>
          <p14:tracePt t="21119" x="3060700" y="3035300"/>
          <p14:tracePt t="21135" x="3162300" y="3041650"/>
          <p14:tracePt t="21152" x="3295650" y="3041650"/>
          <p14:tracePt t="21169" x="3517900" y="3041650"/>
          <p14:tracePt t="21185" x="3536950" y="3041650"/>
          <p14:tracePt t="21211" x="3524250" y="3041650"/>
          <p14:tracePt t="21221" x="3435350" y="3041650"/>
          <p14:tracePt t="21235" x="3403600" y="3041650"/>
          <p14:tracePt t="21252" x="3181350" y="3048000"/>
          <p14:tracePt t="21269" x="3028950" y="3060700"/>
          <p14:tracePt t="21285" x="2971800" y="3060700"/>
          <p14:tracePt t="21302" x="2933700" y="3067050"/>
          <p14:tracePt t="21335" x="2946400" y="3067050"/>
          <p14:tracePt t="21352" x="3009900" y="3067050"/>
          <p14:tracePt t="21368" x="3079750" y="3067050"/>
          <p14:tracePt t="21385" x="3111500" y="3067050"/>
          <p14:tracePt t="21402" x="3124200" y="3067050"/>
          <p14:tracePt t="21443" x="3111500" y="3067050"/>
          <p14:tracePt t="21453" x="3098800" y="3067050"/>
          <p14:tracePt t="21469" x="3041650" y="3067050"/>
          <p14:tracePt t="21485" x="2959100" y="3067050"/>
          <p14:tracePt t="21502" x="2889250" y="3067050"/>
          <p14:tracePt t="21518" x="2863850" y="3067050"/>
          <p14:tracePt t="21539" x="2863850" y="3060700"/>
          <p14:tracePt t="21559" x="2946400" y="3054350"/>
          <p14:tracePt t="21570" x="3022600" y="3054350"/>
          <p14:tracePt t="21585" x="3143250" y="3054350"/>
          <p14:tracePt t="21602" x="3276600" y="3054350"/>
          <p14:tracePt t="21618" x="3333750" y="3054350"/>
          <p14:tracePt t="21635" x="3384550" y="3028950"/>
          <p14:tracePt t="21668" x="3390900" y="3028950"/>
          <p14:tracePt t="21685" x="3409950" y="3016250"/>
          <p14:tracePt t="21702" x="3429000" y="3009900"/>
          <p14:tracePt t="21718" x="3448050" y="2990850"/>
          <p14:tracePt t="21735" x="3486150" y="2965450"/>
          <p14:tracePt t="21752" x="3549650" y="2940050"/>
          <p14:tracePt t="21768" x="3594100" y="2908300"/>
          <p14:tracePt t="21785" x="3619500" y="2895600"/>
          <p14:tracePt t="21802" x="3644900" y="2870200"/>
          <p14:tracePt t="21819" x="3651250" y="2857500"/>
          <p14:tracePt t="21851" x="3651250" y="2844800"/>
          <p14:tracePt t="21868" x="3651250" y="2838450"/>
          <p14:tracePt t="21885" x="3651250" y="2825750"/>
          <p14:tracePt t="21987" x="3651250" y="2838450"/>
          <p14:tracePt t="22003" x="3651250" y="2870200"/>
          <p14:tracePt t="22014" x="3651250" y="2889250"/>
          <p14:tracePt t="22019" x="3651250" y="2895600"/>
          <p14:tracePt t="22035" x="3638550" y="2946400"/>
          <p14:tracePt t="22051" x="3638550" y="2990850"/>
          <p14:tracePt t="22068" x="3594100" y="3041650"/>
          <p14:tracePt t="22085" x="3562350" y="3098800"/>
          <p14:tracePt t="22101" x="3556000" y="3105150"/>
          <p14:tracePt t="22118" x="3549650" y="3111500"/>
          <p14:tracePt t="22206" x="3549650" y="3098800"/>
          <p14:tracePt t="22215" x="3556000" y="3079750"/>
          <p14:tracePt t="22220" x="3562350" y="3079750"/>
          <p14:tracePt t="22235" x="3568700" y="3060700"/>
          <p14:tracePt t="22251" x="3587750" y="3009900"/>
          <p14:tracePt t="22268" x="3600450" y="2965450"/>
          <p14:tracePt t="22285" x="3606800" y="2895600"/>
          <p14:tracePt t="22301" x="3606800" y="2870200"/>
          <p14:tracePt t="22318" x="3606800" y="2857500"/>
          <p14:tracePt t="22391" x="3619500" y="2851150"/>
          <p14:tracePt t="22408" x="3619500" y="2863850"/>
          <p14:tracePt t="22418" x="3625850" y="2895600"/>
          <p14:tracePt t="22422" x="3625850" y="2908300"/>
          <p14:tracePt t="22434" x="3632200" y="2965450"/>
          <p14:tracePt t="22451" x="3638550" y="3003550"/>
          <p14:tracePt t="22468" x="3638550" y="3022600"/>
          <p14:tracePt t="22558" x="3638550" y="3016250"/>
          <p14:tracePt t="22567" x="3651250" y="2997200"/>
          <p14:tracePt t="22580" x="3695700" y="2971800"/>
          <p14:tracePt t="22584" x="3714750" y="2965450"/>
          <p14:tracePt t="22601" x="3848100" y="2895600"/>
          <p14:tracePt t="22618" x="4032250" y="2787650"/>
          <p14:tracePt t="22634" x="4692650" y="2533650"/>
          <p14:tracePt t="22651" x="5143500" y="2381250"/>
          <p14:tracePt t="22668" x="5511800" y="2247900"/>
          <p14:tracePt t="22684" x="6007100" y="2101850"/>
          <p14:tracePt t="22701" x="6667500" y="1898650"/>
          <p14:tracePt t="22717" x="7042150" y="1733550"/>
          <p14:tracePt t="22734" x="7366000" y="1536700"/>
          <p14:tracePt t="22751" x="7569200" y="1403350"/>
          <p14:tracePt t="22767" x="7804150" y="1225550"/>
          <p14:tracePt t="22784" x="8020050" y="1041400"/>
          <p14:tracePt t="22801" x="8134350" y="914400"/>
          <p14:tracePt t="22817" x="8210550" y="838200"/>
          <p14:tracePt t="22834" x="8261350" y="774700"/>
          <p14:tracePt t="22851" x="8356600" y="679450"/>
          <p14:tracePt t="22867" x="8629650" y="488950"/>
          <p14:tracePt t="22884" x="8832850" y="374650"/>
          <p14:tracePt t="22901" x="9017000" y="254000"/>
          <p14:tracePt t="22917" x="9074150" y="209550"/>
          <p14:tracePt t="22934" x="9118600" y="171450"/>
          <p14:tracePt t="22951" x="9137650" y="158750"/>
          <p14:tracePt t="22967" x="9150350" y="146050"/>
          <p14:tracePt t="22984" x="9163050" y="139700"/>
          <p14:tracePt t="23017" x="9188450" y="120650"/>
          <p14:tracePt t="23034" x="9201150" y="114300"/>
          <p14:tracePt t="23051" x="9213850" y="114300"/>
          <p14:tracePt t="23084" x="9220200" y="114300"/>
          <p14:tracePt t="23101" x="9226550" y="114300"/>
          <p14:tracePt t="23117" x="9239250" y="114300"/>
          <p14:tracePt t="23153" x="9245600" y="114300"/>
          <p14:tracePt t="23169" x="9245600" y="120650"/>
          <p14:tracePt t="23184" x="9245600" y="127000"/>
          <p14:tracePt t="23203" x="9245600" y="133350"/>
          <p14:tracePt t="23217" x="9245600" y="139700"/>
          <p14:tracePt t="23234" x="9239250" y="165100"/>
          <p14:tracePt t="23251" x="9232900" y="177800"/>
          <p14:tracePt t="23267" x="9207500" y="215900"/>
          <p14:tracePt t="23284" x="9201150" y="228600"/>
          <p14:tracePt t="23300" x="9188450" y="228600"/>
          <p14:tracePt t="23317" x="9175750" y="241300"/>
          <p14:tracePt t="23350" x="9163050" y="260350"/>
          <p14:tracePt t="23367" x="9137650" y="279400"/>
          <p14:tracePt t="23400" x="9112250" y="298450"/>
          <p14:tracePt t="23417" x="9112250" y="311150"/>
          <p14:tracePt t="23434" x="9099550" y="317500"/>
          <p14:tracePt t="23450" x="9093200" y="330200"/>
          <p14:tracePt t="23538" x="9093200" y="323850"/>
          <p14:tracePt t="23548" x="9093200" y="311150"/>
          <p14:tracePt t="23552" x="9099550" y="304800"/>
          <p14:tracePt t="23567" x="9099550" y="292100"/>
          <p14:tracePt t="23584" x="9105900" y="273050"/>
          <p14:tracePt t="23601" x="9112250" y="254000"/>
          <p14:tracePt t="23634" x="9112250" y="241300"/>
          <p14:tracePt t="23650" x="9112250" y="222250"/>
          <p14:tracePt t="23667" x="9112250" y="215900"/>
          <p14:tracePt t="23804" x="9112250" y="228600"/>
          <p14:tracePt t="23820" x="9112250" y="247650"/>
          <p14:tracePt t="23830" x="9112250" y="254000"/>
          <p14:tracePt t="23834" x="9112250" y="266700"/>
          <p14:tracePt t="23850" x="9112250" y="298450"/>
          <p14:tracePt t="23867" x="9112250" y="317500"/>
          <p14:tracePt t="23883" x="9112250" y="336550"/>
          <p14:tracePt t="23900" x="9099550" y="374650"/>
          <p14:tracePt t="23917" x="9099550" y="387350"/>
          <p14:tracePt t="23933" x="9086850" y="412750"/>
          <p14:tracePt t="23950" x="9074150" y="438150"/>
          <p14:tracePt t="23967" x="9067800" y="457200"/>
          <p14:tracePt t="23983" x="9055100" y="482600"/>
          <p14:tracePt t="24000" x="9055100" y="495300"/>
          <p14:tracePt t="24017" x="9036050" y="520700"/>
          <p14:tracePt t="24033" x="9023350" y="533400"/>
          <p14:tracePt t="24050" x="9023350" y="539750"/>
          <p14:tracePt t="24066" x="9017000" y="546100"/>
          <p14:tracePt t="24152" x="9017000" y="527050"/>
          <p14:tracePt t="24158" x="9017000" y="514350"/>
          <p14:tracePt t="24168" x="9017000" y="482600"/>
          <p14:tracePt t="24183" x="9036050" y="425450"/>
          <p14:tracePt t="24200" x="9061450" y="368300"/>
          <p14:tracePt t="24216" x="9074150" y="311150"/>
          <p14:tracePt t="24233" x="9086850" y="273050"/>
          <p14:tracePt t="24250" x="9086850" y="260350"/>
          <p14:tracePt t="24267" x="9086850" y="254000"/>
          <p14:tracePt t="24283" x="9086850" y="247650"/>
          <p14:tracePt t="24300" x="9086850" y="234950"/>
          <p14:tracePt t="24400" x="9099550" y="234950"/>
          <p14:tracePt t="24410" x="9105900" y="247650"/>
          <p14:tracePt t="24416" x="9105900" y="254000"/>
          <p14:tracePt t="24433" x="9105900" y="298450"/>
          <p14:tracePt t="24450" x="9105900" y="342900"/>
          <p14:tracePt t="24466" x="9105900" y="368300"/>
          <p14:tracePt t="24483" x="9105900" y="393700"/>
          <p14:tracePt t="24500" x="9105900" y="412750"/>
          <p14:tracePt t="24516" x="9099550" y="444500"/>
          <p14:tracePt t="24533" x="9099550" y="450850"/>
          <p14:tracePt t="24612" x="9099550" y="425450"/>
          <p14:tracePt t="24616" x="9099550" y="419100"/>
          <p14:tracePt t="24626" x="9099550" y="374650"/>
          <p14:tracePt t="24636" x="9099550" y="361950"/>
          <p14:tracePt t="24649" x="9099550" y="349250"/>
          <p14:tracePt t="24666" x="9099550" y="330200"/>
          <p14:tracePt t="24683" x="9099550" y="317500"/>
          <p14:tracePt t="24761" x="9093200" y="323850"/>
          <p14:tracePt t="24773" x="9093200" y="342900"/>
          <p14:tracePt t="24778" x="9093200" y="349250"/>
          <p14:tracePt t="24788" x="9093200" y="393700"/>
          <p14:tracePt t="24799" x="9093200" y="406400"/>
          <p14:tracePt t="24816" x="9093200" y="444500"/>
          <p14:tracePt t="24833" x="9093200" y="463550"/>
          <p14:tracePt t="24849" x="9093200" y="476250"/>
          <p14:tracePt t="24866" x="9093200" y="482600"/>
          <p14:tracePt t="25181" x="9093200" y="488950"/>
          <p14:tracePt t="25185" x="9080500" y="488950"/>
          <p14:tracePt t="25199" x="9074150" y="488950"/>
          <p14:tracePt t="25216" x="9048750" y="469900"/>
          <p14:tracePt t="25232" x="9029700" y="450850"/>
          <p14:tracePt t="25249" x="9010650" y="444500"/>
          <p14:tracePt t="25266" x="9010650" y="419100"/>
          <p14:tracePt t="25282" x="9010650" y="381000"/>
          <p14:tracePt t="25299" x="9010650" y="323850"/>
          <p14:tracePt t="25316" x="9010650" y="311150"/>
          <p14:tracePt t="25394" x="9010650" y="304800"/>
          <p14:tracePt t="25404" x="9004300" y="298450"/>
          <p14:tracePt t="25408" x="9004300" y="292100"/>
          <p14:tracePt t="25428" x="8997950" y="279400"/>
          <p14:tracePt t="25438" x="8991600" y="279400"/>
          <p14:tracePt t="25449" x="8978900" y="273050"/>
          <p14:tracePt t="25470" x="8972550" y="273050"/>
          <p14:tracePt t="25482" x="8966200" y="273050"/>
          <p14:tracePt t="25500" x="8959850" y="273050"/>
          <p14:tracePt t="25516" x="8940800" y="273050"/>
          <p14:tracePt t="25532" x="8915400" y="273050"/>
          <p14:tracePt t="25549" x="8902700" y="279400"/>
          <p14:tracePt t="25566" x="8851900" y="292100"/>
          <p14:tracePt t="25582" x="8788400" y="311150"/>
          <p14:tracePt t="25599" x="8763000" y="330200"/>
          <p14:tracePt t="25615" x="8750300" y="330200"/>
          <p14:tracePt t="25649" x="8750300" y="349250"/>
          <p14:tracePt t="25682" x="8737600" y="374650"/>
          <p14:tracePt t="25699" x="8731250" y="387350"/>
          <p14:tracePt t="25702" x="8724900" y="400050"/>
          <p14:tracePt t="25715" x="8718550" y="406400"/>
          <p14:tracePt t="25732" x="8705850" y="438150"/>
          <p14:tracePt t="25765" x="8705850" y="444500"/>
          <p14:tracePt t="25782" x="8705850" y="469900"/>
          <p14:tracePt t="25799" x="8705850" y="482600"/>
          <p14:tracePt t="25815" x="8705850" y="501650"/>
          <p14:tracePt t="25832" x="8705850" y="508000"/>
          <p14:tracePt t="25849" x="8705850" y="527050"/>
          <p14:tracePt t="25866" x="8718550" y="533400"/>
          <p14:tracePt t="25882" x="8737600" y="539750"/>
          <p14:tracePt t="25915" x="8750300" y="539750"/>
          <p14:tracePt t="25949" x="8756650" y="539750"/>
          <p14:tracePt t="25965" x="8782050" y="533400"/>
          <p14:tracePt t="25982" x="8807450" y="527050"/>
          <p14:tracePt t="25998" x="8883650" y="495300"/>
          <p14:tracePt t="26015" x="8915400" y="476250"/>
          <p14:tracePt t="26032" x="8921750" y="469900"/>
          <p14:tracePt t="26048" x="8940800" y="444500"/>
          <p14:tracePt t="26065" x="8947150" y="438150"/>
          <p14:tracePt t="26098" x="8953500" y="425450"/>
          <p14:tracePt t="26132" x="8953500" y="406400"/>
          <p14:tracePt t="26150" x="8953500" y="393700"/>
          <p14:tracePt t="26186" x="8953500" y="387350"/>
          <p14:tracePt t="26200" x="8953500" y="368300"/>
          <p14:tracePt t="26220" x="8953500" y="361950"/>
          <p14:tracePt t="26240" x="8953500" y="355600"/>
          <p14:tracePt t="26250" x="8953500" y="349250"/>
          <p14:tracePt t="26256" x="8947150" y="349250"/>
          <p14:tracePt t="26267" x="8940800" y="342900"/>
          <p14:tracePt t="26282" x="8928100" y="330200"/>
          <p14:tracePt t="26298" x="8909050" y="304800"/>
          <p14:tracePt t="26315" x="8896350" y="304800"/>
          <p14:tracePt t="26332" x="8890000" y="292100"/>
          <p14:tracePt t="26442" x="8877300" y="292100"/>
          <p14:tracePt t="26452" x="8870950" y="292100"/>
          <p14:tracePt t="26458" x="8870950" y="298450"/>
          <p14:tracePt t="26468" x="8864600" y="298450"/>
          <p14:tracePt t="26481" x="8845550" y="311150"/>
          <p14:tracePt t="26498" x="8839200" y="323850"/>
          <p14:tracePt t="26515" x="8832850" y="330200"/>
          <p14:tracePt t="26531" x="8820150" y="342900"/>
          <p14:tracePt t="26548" x="8813800" y="355600"/>
          <p14:tracePt t="26565" x="8813800" y="381000"/>
          <p14:tracePt t="26581" x="8813800" y="393700"/>
          <p14:tracePt t="26598" x="8813800" y="412750"/>
          <p14:tracePt t="26615" x="8813800" y="419100"/>
          <p14:tracePt t="26632" x="8813800" y="425450"/>
          <p14:tracePt t="26648" x="8813800" y="438150"/>
          <p14:tracePt t="26665" x="8813800" y="457200"/>
          <p14:tracePt t="26681" x="8813800" y="469900"/>
          <p14:tracePt t="26715" x="8820150" y="469900"/>
          <p14:tracePt t="26731" x="8820150" y="476250"/>
          <p14:tracePt t="26748" x="8832850" y="482600"/>
          <p14:tracePt t="26765" x="8845550" y="482600"/>
          <p14:tracePt t="26781" x="8851900" y="482600"/>
          <p14:tracePt t="26798" x="8858250" y="482600"/>
          <p14:tracePt t="26815" x="8870950" y="482600"/>
          <p14:tracePt t="26836" x="8877300" y="476250"/>
          <p14:tracePt t="26848" x="8890000" y="469900"/>
          <p14:tracePt t="26865" x="8902700" y="450850"/>
          <p14:tracePt t="26881" x="8915400" y="431800"/>
          <p14:tracePt t="26898" x="8940800" y="387350"/>
          <p14:tracePt t="26915" x="8940800" y="355600"/>
          <p14:tracePt t="26931" x="8940800" y="330200"/>
          <p14:tracePt t="26948" x="8940800" y="323850"/>
          <p14:tracePt t="26965" x="8940800" y="311150"/>
          <p14:tracePt t="26981" x="8934450" y="304800"/>
          <p14:tracePt t="26998" x="8915400" y="279400"/>
          <p14:tracePt t="27015" x="8915400" y="273050"/>
          <p14:tracePt t="27032" x="8902700" y="273050"/>
          <p14:tracePt t="27048" x="8896350" y="273050"/>
          <p14:tracePt t="27065" x="8877300" y="260350"/>
          <p14:tracePt t="27082" x="8864600" y="260350"/>
          <p14:tracePt t="27098" x="8839200" y="260350"/>
          <p14:tracePt t="27114" x="8813800" y="260350"/>
          <p14:tracePt t="27131" x="8788400" y="260350"/>
          <p14:tracePt t="27148" x="8763000" y="266700"/>
          <p14:tracePt t="27164" x="8750300" y="279400"/>
          <p14:tracePt t="27181" x="8731250" y="292100"/>
          <p14:tracePt t="27198" x="8724900" y="311150"/>
          <p14:tracePt t="27200" x="8718550" y="317500"/>
          <p14:tracePt t="27214" x="8712200" y="336550"/>
          <p14:tracePt t="27231" x="8712200" y="355600"/>
          <p14:tracePt t="27248" x="8712200" y="368300"/>
          <p14:tracePt t="27264" x="8712200" y="381000"/>
          <p14:tracePt t="27281" x="8712200" y="387350"/>
          <p14:tracePt t="27298" x="8712200" y="393700"/>
          <p14:tracePt t="27331" x="8712200" y="400050"/>
          <p14:tracePt t="27348" x="8712200" y="412750"/>
          <p14:tracePt t="27397" x="8718550" y="412750"/>
          <p14:tracePt t="27416" x="8731250" y="412750"/>
          <p14:tracePt t="27426" x="8737600" y="412750"/>
          <p14:tracePt t="27437" x="8750300" y="412750"/>
          <p14:tracePt t="27447" x="8756650" y="419100"/>
          <p14:tracePt t="27466" x="8775700" y="425450"/>
          <p14:tracePt t="27481" x="8788400" y="438150"/>
          <p14:tracePt t="27497" x="8807450" y="457200"/>
          <p14:tracePt t="27514" x="8826500" y="495300"/>
          <p14:tracePt t="27531" x="8845550" y="514350"/>
          <p14:tracePt t="27547" x="8864600" y="571500"/>
          <p14:tracePt t="27564" x="8902700" y="635000"/>
          <p14:tracePt t="27581" x="8953500" y="685800"/>
          <p14:tracePt t="27598" x="8985250" y="730250"/>
          <p14:tracePt t="27614" x="8991600" y="749300"/>
          <p14:tracePt t="27631" x="8991600" y="755650"/>
          <p14:tracePt t="27647" x="8997950" y="774700"/>
          <p14:tracePt t="27664" x="8997950" y="793750"/>
          <p14:tracePt t="27681" x="9010650" y="819150"/>
          <p14:tracePt t="27698" x="9010650" y="838200"/>
          <p14:tracePt t="27714" x="9010650" y="844550"/>
          <p14:tracePt t="27840" x="8991600" y="844550"/>
          <p14:tracePt t="27850" x="8985250" y="844550"/>
          <p14:tracePt t="27854" x="8978900" y="844550"/>
          <p14:tracePt t="27864" x="8966200" y="844550"/>
          <p14:tracePt t="27881" x="8934450" y="850900"/>
          <p14:tracePt t="27897" x="8896350" y="850900"/>
          <p14:tracePt t="27914" x="8832850" y="869950"/>
          <p14:tracePt t="27930" x="8813800" y="876300"/>
          <p14:tracePt t="27947" x="8801100" y="882650"/>
          <p14:tracePt t="27964" x="8769350" y="895350"/>
          <p14:tracePt t="27980" x="8756650" y="901700"/>
          <p14:tracePt t="27997" x="8737600" y="920750"/>
          <p14:tracePt t="28014" x="8737600" y="927100"/>
          <p14:tracePt t="28030" x="8718550" y="946150"/>
          <p14:tracePt t="28047" x="8705850" y="977900"/>
          <p14:tracePt t="28064" x="8705850" y="990600"/>
          <p14:tracePt t="28080" x="8699500" y="1009650"/>
          <p14:tracePt t="28097" x="8686800" y="1028700"/>
          <p14:tracePt t="28114" x="8686800" y="1054100"/>
          <p14:tracePt t="28147" x="8686800" y="1066800"/>
          <p14:tracePt t="28164" x="8699500" y="1098550"/>
          <p14:tracePt t="28180" x="8712200" y="1111250"/>
          <p14:tracePt t="28197" x="8737600" y="1123950"/>
          <p14:tracePt t="28214" x="8769350" y="1130300"/>
          <p14:tracePt t="28230" x="8807450" y="1130300"/>
          <p14:tracePt t="28247" x="8858250" y="1136650"/>
          <p14:tracePt t="28264" x="8902700" y="1136650"/>
          <p14:tracePt t="28280" x="8928100" y="1136650"/>
          <p14:tracePt t="28297" x="8940800" y="1136650"/>
          <p14:tracePt t="28314" x="8947150" y="1136650"/>
          <p14:tracePt t="28330" x="8966200" y="1123950"/>
          <p14:tracePt t="28347" x="8972550" y="1104900"/>
          <p14:tracePt t="28364" x="8985250" y="1092200"/>
          <p14:tracePt t="28380" x="9004300" y="1073150"/>
          <p14:tracePt t="28397" x="9004300" y="1060450"/>
          <p14:tracePt t="28413" x="9010650" y="1054100"/>
          <p14:tracePt t="28430" x="9017000" y="1041400"/>
          <p14:tracePt t="28447" x="9017000" y="1035050"/>
          <p14:tracePt t="28464" x="9017000" y="1022350"/>
          <p14:tracePt t="28480" x="9010650" y="1009650"/>
          <p14:tracePt t="28497" x="9004300" y="1009650"/>
          <p14:tracePt t="28513" x="8972550" y="996950"/>
          <p14:tracePt t="28530" x="8921750" y="996950"/>
          <p14:tracePt t="28547" x="8890000" y="996950"/>
          <p14:tracePt t="28563" x="8851900" y="996950"/>
          <p14:tracePt t="28580" x="8826500" y="996950"/>
          <p14:tracePt t="28597" x="8782050" y="996950"/>
          <p14:tracePt t="28613" x="8750300" y="996950"/>
          <p14:tracePt t="28630" x="8737600" y="996950"/>
          <p14:tracePt t="28647" x="8705850" y="996950"/>
          <p14:tracePt t="28663" x="8693150" y="996950"/>
          <p14:tracePt t="28680" x="8661400" y="1003300"/>
          <p14:tracePt t="28697" x="8655050" y="1016000"/>
          <p14:tracePt t="28713" x="8642350" y="1047750"/>
          <p14:tracePt t="28730" x="8629650" y="1066800"/>
          <p14:tracePt t="28747" x="8629650" y="1079500"/>
          <p14:tracePt t="28763" x="8629650" y="1085850"/>
          <p14:tracePt t="28780" x="8629650" y="1111250"/>
          <p14:tracePt t="28797" x="8648700" y="1130300"/>
          <p14:tracePt t="28814" x="8724900" y="1155700"/>
          <p14:tracePt t="28830" x="8794750" y="1162050"/>
          <p14:tracePt t="28847" x="8851900" y="1162050"/>
          <p14:tracePt t="28864" x="8978900" y="1162050"/>
          <p14:tracePt t="28880" x="9080500" y="1162050"/>
          <p14:tracePt t="28896" x="9137650" y="1162050"/>
          <p14:tracePt t="28913" x="9201150" y="1155700"/>
          <p14:tracePt t="28930" x="9258300" y="1143000"/>
          <p14:tracePt t="28946" x="9353550" y="1079500"/>
          <p14:tracePt t="28963" x="9372600" y="1066800"/>
          <p14:tracePt t="28980" x="9372600" y="1060450"/>
          <p14:tracePt t="28996" x="9372600" y="1041400"/>
          <p14:tracePt t="29013" x="9378950" y="1016000"/>
          <p14:tracePt t="29030" x="9378950" y="971550"/>
          <p14:tracePt t="29047" x="9359900" y="939800"/>
          <p14:tracePt t="29063" x="9334500" y="914400"/>
          <p14:tracePt t="29080" x="9321800" y="895350"/>
          <p14:tracePt t="29096" x="9296400" y="876300"/>
          <p14:tracePt t="29113" x="9264650" y="869950"/>
          <p14:tracePt t="29130" x="9239250" y="863600"/>
          <p14:tracePt t="29146" x="9175750" y="863600"/>
          <p14:tracePt t="29163" x="9144000" y="863600"/>
          <p14:tracePt t="29180" x="9112250" y="863600"/>
          <p14:tracePt t="29196" x="9061450" y="863600"/>
          <p14:tracePt t="29213" x="8978900" y="863600"/>
          <p14:tracePt t="29230" x="8915400" y="863600"/>
          <p14:tracePt t="29246" x="8826500" y="863600"/>
          <p14:tracePt t="29263" x="8782050" y="869950"/>
          <p14:tracePt t="29280" x="8718550" y="889000"/>
          <p14:tracePt t="29296" x="8686800" y="908050"/>
          <p14:tracePt t="29313" x="8667750" y="914400"/>
          <p14:tracePt t="29346" x="8636000" y="920750"/>
          <p14:tracePt t="29363" x="8623300" y="927100"/>
          <p14:tracePt t="29379" x="8616950" y="939800"/>
          <p14:tracePt t="29396" x="8597900" y="952500"/>
          <p14:tracePt t="29413" x="8591550" y="952500"/>
          <p14:tracePt t="29430" x="8566150" y="958850"/>
          <p14:tracePt t="29446" x="8559800" y="965200"/>
          <p14:tracePt t="29463" x="8553450" y="971550"/>
          <p14:tracePt t="29479" x="8547100" y="977900"/>
          <p14:tracePt t="29496" x="8547100" y="1016000"/>
          <p14:tracePt t="29513" x="8547100" y="1047750"/>
          <p14:tracePt t="29529" x="8553450" y="1073150"/>
          <p14:tracePt t="29546" x="8578850" y="1104900"/>
          <p14:tracePt t="29563" x="8597900" y="1117600"/>
          <p14:tracePt t="29580" x="8674100" y="1149350"/>
          <p14:tracePt t="29596" x="8737600" y="1162050"/>
          <p14:tracePt t="29613" x="8813800" y="1174750"/>
          <p14:tracePt t="29630" x="8972550" y="1174750"/>
          <p14:tracePt t="29646" x="9112250" y="1174750"/>
          <p14:tracePt t="29663" x="9188450" y="1174750"/>
          <p14:tracePt t="29679" x="9245600" y="1174750"/>
          <p14:tracePt t="29696" x="9271000" y="1174750"/>
          <p14:tracePt t="29713" x="9277350" y="1168400"/>
          <p14:tracePt t="29729" x="9290050" y="1155700"/>
          <p14:tracePt t="29746" x="9290050" y="1136650"/>
          <p14:tracePt t="29762" x="9296400" y="1130300"/>
          <p14:tracePt t="29779" x="9302750" y="1098550"/>
          <p14:tracePt t="29796" x="9302750" y="1066800"/>
          <p14:tracePt t="29812" x="9296400" y="1035050"/>
          <p14:tracePt t="29829" x="9271000" y="1003300"/>
          <p14:tracePt t="29846" x="9239250" y="958850"/>
          <p14:tracePt t="29862" x="9150350" y="927100"/>
          <p14:tracePt t="29879" x="9067800" y="901700"/>
          <p14:tracePt t="29896" x="9004300" y="889000"/>
          <p14:tracePt t="29913" x="8909050" y="889000"/>
          <p14:tracePt t="29929" x="8896350" y="889000"/>
          <p14:tracePt t="29995" x="8883650" y="889000"/>
          <p14:tracePt t="30005" x="8877300" y="889000"/>
          <p14:tracePt t="30012" x="8870950" y="889000"/>
          <p14:tracePt t="30029" x="8826500" y="895350"/>
          <p14:tracePt t="30046" x="8813800" y="901700"/>
          <p14:tracePt t="30062" x="8782050" y="927100"/>
          <p14:tracePt t="30079" x="8756650" y="958850"/>
          <p14:tracePt t="30096" x="8705850" y="984250"/>
          <p14:tracePt t="30112" x="8705850" y="1003300"/>
          <p14:tracePt t="30129" x="8699500" y="1028700"/>
          <p14:tracePt t="30146" x="8693150" y="1054100"/>
          <p14:tracePt t="30162" x="8693150" y="1066800"/>
          <p14:tracePt t="30179" x="8693150" y="1079500"/>
          <p14:tracePt t="30196" x="8693150" y="1104900"/>
          <p14:tracePt t="30212" x="8705850" y="1117600"/>
          <p14:tracePt t="30229" x="8718550" y="1136650"/>
          <p14:tracePt t="30245" x="8737600" y="1143000"/>
          <p14:tracePt t="30262" x="8750300" y="1149350"/>
          <p14:tracePt t="30279" x="8756650" y="1149350"/>
          <p14:tracePt t="30295" x="8782050" y="1149350"/>
          <p14:tracePt t="30312" x="8801100" y="1149350"/>
          <p14:tracePt t="30329" x="8851900" y="1149350"/>
          <p14:tracePt t="30346" x="8915400" y="1149350"/>
          <p14:tracePt t="30362" x="8985250" y="1149350"/>
          <p14:tracePt t="30379" x="9036050" y="1136650"/>
          <p14:tracePt t="30396" x="9080500" y="1123950"/>
          <p14:tracePt t="30429" x="9099550" y="1123950"/>
          <p14:tracePt t="30445" x="9118600" y="1117600"/>
          <p14:tracePt t="30462" x="9137650" y="1085850"/>
          <p14:tracePt t="30479" x="9137650" y="1054100"/>
          <p14:tracePt t="30495" x="9137650" y="1016000"/>
          <p14:tracePt t="30512" x="9137650" y="1009650"/>
          <p14:tracePt t="30529" x="9137650" y="971550"/>
          <p14:tracePt t="30562" x="9118600" y="965200"/>
          <p14:tracePt t="30579" x="9112250" y="952500"/>
          <p14:tracePt t="30595" x="9099550" y="952500"/>
          <p14:tracePt t="30612" x="9086850" y="939800"/>
          <p14:tracePt t="30629" x="9010650" y="933450"/>
          <p14:tracePt t="30645" x="8959850" y="927100"/>
          <p14:tracePt t="30662" x="8915400" y="927100"/>
          <p14:tracePt t="30679" x="8890000" y="927100"/>
          <p14:tracePt t="30695" x="8870950" y="927100"/>
          <p14:tracePt t="30735" x="8858250" y="927100"/>
          <p14:tracePt t="30755" x="8845550" y="933450"/>
          <p14:tracePt t="30762" x="8826500" y="939800"/>
          <p14:tracePt t="30779" x="8813800" y="946150"/>
          <p14:tracePt t="30795" x="8801100" y="952500"/>
          <p14:tracePt t="30812" x="8775700" y="965200"/>
          <p14:tracePt t="30828" x="8750300" y="984250"/>
          <p14:tracePt t="30845" x="8718550" y="1003300"/>
          <p14:tracePt t="30862" x="8699500" y="1016000"/>
          <p14:tracePt t="30878" x="8693150" y="1028700"/>
          <p14:tracePt t="30895" x="8680450" y="1041400"/>
          <p14:tracePt t="30912" x="8674100" y="1054100"/>
          <p14:tracePt t="30928" x="8674100" y="1060450"/>
          <p14:tracePt t="30945" x="8674100" y="1079500"/>
          <p14:tracePt t="30962" x="8674100" y="1085850"/>
          <p14:tracePt t="30978" x="8686800" y="1123950"/>
          <p14:tracePt t="30995" x="8699500" y="1136650"/>
          <p14:tracePt t="31011" x="8731250" y="1143000"/>
          <p14:tracePt t="31028" x="8769350" y="1149350"/>
          <p14:tracePt t="31045" x="8801100" y="1155700"/>
          <p14:tracePt t="31062" x="8864600" y="1155700"/>
          <p14:tracePt t="31078" x="8915400" y="1155700"/>
          <p14:tracePt t="31095" x="8985250" y="1155700"/>
          <p14:tracePt t="31112" x="9055100" y="1149350"/>
          <p14:tracePt t="31128" x="9112250" y="1111250"/>
          <p14:tracePt t="31145" x="9144000" y="1092200"/>
          <p14:tracePt t="31162" x="9175750" y="1073150"/>
          <p14:tracePt t="31178" x="9207500" y="1041400"/>
          <p14:tracePt t="31195" x="9213850" y="1035050"/>
          <p14:tracePt t="31211" x="9213850" y="1016000"/>
          <p14:tracePt t="31228" x="9213850" y="1003300"/>
          <p14:tracePt t="31245" x="9182100" y="977900"/>
          <p14:tracePt t="31261" x="9137650" y="958850"/>
          <p14:tracePt t="31278" x="9099550" y="939800"/>
          <p14:tracePt t="31295" x="9042400" y="920750"/>
          <p14:tracePt t="31311" x="8972550" y="895350"/>
          <p14:tracePt t="31328" x="8928100" y="882650"/>
          <p14:tracePt t="31345" x="8896350" y="882650"/>
          <p14:tracePt t="31361" x="8864600" y="882650"/>
          <p14:tracePt t="31378" x="8845550" y="882650"/>
          <p14:tracePt t="31395" x="8813800" y="882650"/>
          <p14:tracePt t="31411" x="8743950" y="914400"/>
          <p14:tracePt t="31428" x="8705850" y="939800"/>
          <p14:tracePt t="31445" x="8674100" y="965200"/>
          <p14:tracePt t="31461" x="8642350" y="977900"/>
          <p14:tracePt t="31478" x="8636000" y="984250"/>
          <p14:tracePt t="31495" x="8636000" y="990600"/>
          <p14:tracePt t="31512" x="8636000" y="1016000"/>
          <p14:tracePt t="31528" x="8655050" y="1028700"/>
          <p14:tracePt t="31545" x="8724900" y="1060450"/>
          <p14:tracePt t="31561" x="8769350" y="1073150"/>
          <p14:tracePt t="31578" x="8820150" y="1079500"/>
          <p14:tracePt t="31595" x="8890000" y="1085850"/>
          <p14:tracePt t="31611" x="8915400" y="1085850"/>
          <p14:tracePt t="31653" x="8921750" y="1085850"/>
          <p14:tracePt t="31663" x="8947150" y="1085850"/>
          <p14:tracePt t="31678" x="8966200" y="1085850"/>
          <p14:tracePt t="31694" x="8991600" y="1060450"/>
          <p14:tracePt t="31711" x="8997950" y="1047750"/>
          <p14:tracePt t="31714" x="8997950" y="1041400"/>
          <p14:tracePt t="31728" x="9004300" y="1022350"/>
          <p14:tracePt t="31744" x="9004300" y="1009650"/>
          <p14:tracePt t="31761" x="9004300" y="984250"/>
          <p14:tracePt t="31778" x="8978900" y="952500"/>
          <p14:tracePt t="31794" x="8934450" y="933450"/>
          <p14:tracePt t="31811" x="8921750" y="933450"/>
          <p14:tracePt t="31828" x="8896350" y="933450"/>
          <p14:tracePt t="31844" x="8883650" y="933450"/>
          <p14:tracePt t="31861" x="8851900" y="933450"/>
          <p14:tracePt t="31878" x="8839200" y="933450"/>
          <p14:tracePt t="31894" x="8826500" y="933450"/>
          <p14:tracePt t="31911" x="8813800" y="933450"/>
          <p14:tracePt t="31928" x="8801100" y="952500"/>
          <p14:tracePt t="31944" x="8788400" y="965200"/>
          <p14:tracePt t="31961" x="8769350" y="984250"/>
          <p14:tracePt t="31978" x="8756650" y="990600"/>
          <p14:tracePt t="32011" x="8756650" y="996950"/>
          <p14:tracePt t="32339" x="8756650" y="1003300"/>
          <p14:tracePt t="32349" x="8756650" y="1028700"/>
          <p14:tracePt t="32355" x="8769350" y="1047750"/>
          <p14:tracePt t="32365" x="8807450" y="1092200"/>
          <p14:tracePt t="32377" x="8832850" y="1130300"/>
          <p14:tracePt t="32394" x="8940800" y="1162050"/>
          <p14:tracePt t="32411" x="8991600" y="1181100"/>
          <p14:tracePt t="32428" x="9048750" y="1193800"/>
          <p14:tracePt t="32445" x="9150350" y="1200150"/>
          <p14:tracePt t="32461" x="9182100" y="1200150"/>
          <p14:tracePt t="32477" x="9226550" y="1200150"/>
          <p14:tracePt t="32494" x="9258300" y="1200150"/>
          <p14:tracePt t="32510" x="9302750" y="1200150"/>
          <p14:tracePt t="32527" x="9321800" y="1200150"/>
          <p14:tracePt t="32544" x="9334500" y="1200150"/>
          <p14:tracePt t="32577" x="9340850" y="1193800"/>
          <p14:tracePt t="32593" x="9353550" y="1181100"/>
          <p14:tracePt t="32610" x="9353550" y="1149350"/>
          <p14:tracePt t="32627" x="9353550" y="1098550"/>
          <p14:tracePt t="32643" x="9353550" y="1060450"/>
          <p14:tracePt t="32660" x="9302750" y="1035050"/>
          <p14:tracePt t="32677" x="9245600" y="1022350"/>
          <p14:tracePt t="32694" x="9194800" y="1016000"/>
          <p14:tracePt t="32710" x="9175750" y="1016000"/>
          <p14:tracePt t="32714" x="9156700" y="1016000"/>
          <p14:tracePt t="32727" x="9150350" y="1016000"/>
          <p14:tracePt t="32744" x="9118600" y="1016000"/>
          <p14:tracePt t="32760" x="9112250" y="1022350"/>
          <p14:tracePt t="32777" x="9093200" y="1035050"/>
          <p14:tracePt t="32794" x="9061450" y="1060450"/>
          <p14:tracePt t="32810" x="9029700" y="1092200"/>
          <p14:tracePt t="32827" x="8997950" y="1111250"/>
          <p14:tracePt t="32844" x="8934450" y="1143000"/>
          <p14:tracePt t="32860" x="8864600" y="1187450"/>
          <p14:tracePt t="32877" x="8801100" y="1219200"/>
          <p14:tracePt t="32894" x="8750300" y="1244600"/>
          <p14:tracePt t="32910" x="8705850" y="1276350"/>
          <p14:tracePt t="32927" x="8661400" y="1320800"/>
          <p14:tracePt t="32944" x="8623300" y="1358900"/>
          <p14:tracePt t="32960" x="8578850" y="1397000"/>
          <p14:tracePt t="32977" x="8559800" y="1416050"/>
          <p14:tracePt t="32994" x="8528050" y="1473200"/>
          <p14:tracePt t="33010" x="8521700" y="1485900"/>
          <p14:tracePt t="33027" x="8489950" y="1543050"/>
          <p14:tracePt t="33044" x="8483600" y="1568450"/>
          <p14:tracePt t="33077" x="8477250" y="1600200"/>
          <p14:tracePt t="33093" x="8470900" y="1619250"/>
          <p14:tracePt t="33111" x="8464550" y="1657350"/>
          <p14:tracePt t="33127" x="8464550" y="1670050"/>
          <p14:tracePt t="33144" x="8464550" y="1695450"/>
          <p14:tracePt t="33161" x="8477250" y="1739900"/>
          <p14:tracePt t="33177" x="8502650" y="1771650"/>
          <p14:tracePt t="33194" x="8521700" y="1809750"/>
          <p14:tracePt t="33210" x="8547100" y="1854200"/>
          <p14:tracePt t="33227" x="8610600" y="1936750"/>
          <p14:tracePt t="33243" x="8655050" y="1981200"/>
          <p14:tracePt t="33260" x="8686800" y="2012950"/>
          <p14:tracePt t="33277" x="8769350" y="2057400"/>
          <p14:tracePt t="33293" x="8839200" y="2095500"/>
          <p14:tracePt t="33310" x="8864600" y="2108200"/>
          <p14:tracePt t="33327" x="8915400" y="2114550"/>
          <p14:tracePt t="33343" x="8991600" y="2114550"/>
          <p14:tracePt t="33360" x="9080500" y="2114550"/>
          <p14:tracePt t="33377" x="9188450" y="2114550"/>
          <p14:tracePt t="33393" x="9283700" y="2114550"/>
          <p14:tracePt t="33410" x="9410700" y="2114550"/>
          <p14:tracePt t="33427" x="9505950" y="2114550"/>
          <p14:tracePt t="33443" x="9550400" y="2114550"/>
          <p14:tracePt t="33460" x="9563100" y="2114550"/>
          <p14:tracePt t="33477" x="9575800" y="2114550"/>
          <p14:tracePt t="33493" x="9594850" y="2089150"/>
          <p14:tracePt t="33510" x="9658350" y="2006600"/>
          <p14:tracePt t="33527" x="9728200" y="1911350"/>
          <p14:tracePt t="33543" x="9823450" y="1822450"/>
          <p14:tracePt t="33561" x="9950450" y="1727200"/>
          <p14:tracePt t="33576" x="9975850" y="1695450"/>
          <p14:tracePt t="33593" x="9988550" y="1682750"/>
          <p14:tracePt t="33610" x="9988550" y="1651000"/>
          <p14:tracePt t="33626" x="9988550" y="1625600"/>
          <p14:tracePt t="33643" x="9982200" y="1600200"/>
          <p14:tracePt t="33660" x="9963150" y="1568450"/>
          <p14:tracePt t="33676" x="9925050" y="1524000"/>
          <p14:tracePt t="33693" x="9899650" y="1479550"/>
          <p14:tracePt t="33710" x="9855200" y="1416050"/>
          <p14:tracePt t="33726" x="9823450" y="1397000"/>
          <p14:tracePt t="33743" x="9791700" y="1358900"/>
          <p14:tracePt t="33760" x="9766300" y="1333500"/>
          <p14:tracePt t="33776" x="9702800" y="1276350"/>
          <p14:tracePt t="33793" x="9582150" y="1206500"/>
          <p14:tracePt t="33810" x="9474200" y="1168400"/>
          <p14:tracePt t="33826" x="9410700" y="1149350"/>
          <p14:tracePt t="33843" x="9271000" y="1111250"/>
          <p14:tracePt t="33860" x="9207500" y="1085850"/>
          <p14:tracePt t="33876" x="9156700" y="1073150"/>
          <p14:tracePt t="33893" x="9131300" y="1066800"/>
          <p14:tracePt t="33910" x="9093200" y="1066800"/>
          <p14:tracePt t="33926" x="9048750" y="1066800"/>
          <p14:tracePt t="33943" x="8972550" y="1066800"/>
          <p14:tracePt t="33960" x="8928100" y="1066800"/>
          <p14:tracePt t="33976" x="8826500" y="1079500"/>
          <p14:tracePt t="33993" x="8699500" y="1092200"/>
          <p14:tracePt t="34009" x="8604250" y="1130300"/>
          <p14:tracePt t="34026" x="8553450" y="1149350"/>
          <p14:tracePt t="34043" x="8515350" y="1162050"/>
          <p14:tracePt t="34059" x="8464550" y="1206500"/>
          <p14:tracePt t="34076" x="8445500" y="1231900"/>
          <p14:tracePt t="34093" x="8420100" y="1257300"/>
          <p14:tracePt t="34109" x="8401050" y="1289050"/>
          <p14:tracePt t="34126" x="8382000" y="1358900"/>
          <p14:tracePt t="34143" x="8369300" y="1416050"/>
          <p14:tracePt t="34159" x="8362950" y="1454150"/>
          <p14:tracePt t="34176" x="8362950" y="1498600"/>
          <p14:tracePt t="34193" x="8362950" y="1555750"/>
          <p14:tracePt t="34209" x="8369300" y="1574800"/>
          <p14:tracePt t="34212" x="8369300" y="1587500"/>
          <p14:tracePt t="34226" x="8382000" y="1612900"/>
          <p14:tracePt t="34243" x="8401050" y="1644650"/>
          <p14:tracePt t="34259" x="8445500" y="1682750"/>
          <p14:tracePt t="34277" x="8509000" y="1733550"/>
          <p14:tracePt t="34293" x="8566150" y="1765300"/>
          <p14:tracePt t="34309" x="8604250" y="1790700"/>
          <p14:tracePt t="34327" x="8661400" y="1835150"/>
          <p14:tracePt t="34343" x="8674100" y="1847850"/>
          <p14:tracePt t="34359" x="8756650" y="1892300"/>
          <p14:tracePt t="34376" x="8813800" y="1917700"/>
          <p14:tracePt t="34393" x="8890000" y="1955800"/>
          <p14:tracePt t="34409" x="8934450" y="1968500"/>
          <p14:tracePt t="34426" x="9010650" y="1987550"/>
          <p14:tracePt t="34443" x="9048750" y="1987550"/>
          <p14:tracePt t="34459" x="9131300" y="1993900"/>
          <p14:tracePt t="34476" x="9271000" y="2000250"/>
          <p14:tracePt t="34493" x="9398000" y="2000250"/>
          <p14:tracePt t="34509" x="9486900" y="2000250"/>
          <p14:tracePt t="34526" x="9544050" y="2000250"/>
          <p14:tracePt t="34543" x="9613900" y="2000250"/>
          <p14:tracePt t="34559" x="9696450" y="1962150"/>
          <p14:tracePt t="34576" x="9721850" y="1943100"/>
          <p14:tracePt t="34592" x="9747250" y="1905000"/>
          <p14:tracePt t="34609" x="9791700" y="1828800"/>
          <p14:tracePt t="34626" x="9829800" y="1739900"/>
          <p14:tracePt t="34642" x="9842500" y="1695450"/>
          <p14:tracePt t="34659" x="9861550" y="1600200"/>
          <p14:tracePt t="34676" x="9861550" y="1524000"/>
          <p14:tracePt t="34692" x="9861550" y="1473200"/>
          <p14:tracePt t="34709" x="9861550" y="1447800"/>
          <p14:tracePt t="34726" x="9861550" y="1409700"/>
          <p14:tracePt t="34742" x="9823450" y="1346200"/>
          <p14:tracePt t="34759" x="9721850" y="1270000"/>
          <p14:tracePt t="34776" x="9613900" y="1200150"/>
          <p14:tracePt t="34792" x="9537700" y="1181100"/>
          <p14:tracePt t="34809" x="9467850" y="1149350"/>
          <p14:tracePt t="34826" x="9391650" y="1136650"/>
          <p14:tracePt t="34842" x="9251950" y="1117600"/>
          <p14:tracePt t="34859" x="9169400" y="1098550"/>
          <p14:tracePt t="34876" x="9131300" y="1098550"/>
          <p14:tracePt t="34892" x="9023350" y="1098550"/>
          <p14:tracePt t="34909" x="8966200" y="1111250"/>
          <p14:tracePt t="34926" x="8902700" y="1117600"/>
          <p14:tracePt t="34942" x="8820150" y="1143000"/>
          <p14:tracePt t="34959" x="8693150" y="1206500"/>
          <p14:tracePt t="34975" x="8636000" y="1250950"/>
          <p14:tracePt t="34992" x="8566150" y="1308100"/>
          <p14:tracePt t="35009" x="8534400" y="1327150"/>
          <p14:tracePt t="35025" x="8502650" y="1371600"/>
          <p14:tracePt t="35043" x="8458200" y="1447800"/>
          <p14:tracePt t="35059" x="8432800" y="1498600"/>
          <p14:tracePt t="35075" x="8420100" y="1543050"/>
          <p14:tracePt t="35092" x="8420100" y="1600200"/>
          <p14:tracePt t="35109" x="8420100" y="1701800"/>
          <p14:tracePt t="35125" x="8426450" y="1758950"/>
          <p14:tracePt t="35142" x="8451850" y="1803400"/>
          <p14:tracePt t="35159" x="8483600" y="1854200"/>
          <p14:tracePt t="35175" x="8566150" y="1955800"/>
          <p14:tracePt t="35192" x="8636000" y="2000250"/>
          <p14:tracePt t="35209" x="8680450" y="2025650"/>
          <p14:tracePt t="35225" x="8750300" y="2051050"/>
          <p14:tracePt t="35242" x="8845550" y="2082800"/>
          <p14:tracePt t="35258" x="8909050" y="2127250"/>
          <p14:tracePt t="35275" x="8991600" y="2139950"/>
          <p14:tracePt t="35292" x="9029700" y="2152650"/>
          <p14:tracePt t="35308" x="9093200" y="2152650"/>
          <p14:tracePt t="35325" x="9169400" y="2152650"/>
          <p14:tracePt t="35342" x="9226550" y="2152650"/>
          <p14:tracePt t="35358" x="9283700" y="2159000"/>
          <p14:tracePt t="35375" x="9328150" y="2159000"/>
          <p14:tracePt t="35392" x="9398000" y="2159000"/>
          <p14:tracePt t="35408" x="9410700" y="2139950"/>
          <p14:tracePt t="35425" x="9423400" y="2101850"/>
          <p14:tracePt t="35442" x="9448800" y="1993900"/>
          <p14:tracePt t="35459" x="9480550" y="1885950"/>
          <p14:tracePt t="35475" x="9525000" y="1752600"/>
          <p14:tracePt t="35492" x="9544050" y="1689100"/>
          <p14:tracePt t="35508" x="9550400" y="1600200"/>
          <p14:tracePt t="35525" x="9550400" y="1543050"/>
          <p14:tracePt t="35542" x="9550400" y="1498600"/>
          <p14:tracePt t="35558" x="9550400" y="1447800"/>
          <p14:tracePt t="35575" x="9531350" y="1397000"/>
          <p14:tracePt t="35592" x="9486900" y="1320800"/>
          <p14:tracePt t="35609" x="9423400" y="1187450"/>
          <p14:tracePt t="35625" x="9372600" y="1123950"/>
          <p14:tracePt t="35641" x="9353550" y="1098550"/>
          <p14:tracePt t="35659" x="9309100" y="1035050"/>
          <p14:tracePt t="35675" x="9251950" y="1009650"/>
          <p14:tracePt t="35692" x="9220200" y="990600"/>
          <p14:tracePt t="35708" x="9144000" y="977900"/>
          <p14:tracePt t="35725" x="8991600" y="977900"/>
          <p14:tracePt t="35741" x="8877300" y="977900"/>
          <p14:tracePt t="35758" x="8769350" y="977900"/>
          <p14:tracePt t="35775" x="8699500" y="977900"/>
          <p14:tracePt t="35791" x="8597900" y="977900"/>
          <p14:tracePt t="35809" x="8464550" y="984250"/>
          <p14:tracePt t="35825" x="8439150" y="1022350"/>
          <p14:tracePt t="35842" x="8401050" y="1047750"/>
          <p14:tracePt t="35858" x="8388350" y="1073150"/>
          <p14:tracePt t="35875" x="8350250" y="1168400"/>
          <p14:tracePt t="35891" x="8324850" y="1212850"/>
          <p14:tracePt t="35908" x="8280400" y="1282700"/>
          <p14:tracePt t="35925" x="8242300" y="1384300"/>
          <p14:tracePt t="35941" x="8235950" y="1441450"/>
          <p14:tracePt t="35958" x="8235950" y="1498600"/>
          <p14:tracePt t="35975" x="8235950" y="1574800"/>
          <p14:tracePt t="35991" x="8235950" y="1670050"/>
          <p14:tracePt t="36008" x="8267700" y="1816100"/>
          <p14:tracePt t="36025" x="8343900" y="1911350"/>
          <p14:tracePt t="36042" x="8394700" y="1974850"/>
          <p14:tracePt t="36058" x="8451850" y="2012950"/>
          <p14:tracePt t="36075" x="8528050" y="2044700"/>
          <p14:tracePt t="36091" x="8686800" y="2076450"/>
          <p14:tracePt t="36108" x="8832850" y="2108200"/>
          <p14:tracePt t="36125" x="8928100" y="2114550"/>
          <p14:tracePt t="36141" x="9023350" y="2127250"/>
          <p14:tracePt t="36158" x="9175750" y="2133600"/>
          <p14:tracePt t="36175" x="9220200" y="2133600"/>
          <p14:tracePt t="36191" x="9245600" y="2133600"/>
          <p14:tracePt t="36208" x="9271000" y="2133600"/>
          <p14:tracePt t="36225" x="9398000" y="2101850"/>
          <p14:tracePt t="36241" x="9480550" y="2025650"/>
          <p14:tracePt t="36258" x="9594850" y="1981200"/>
          <p14:tracePt t="36275" x="9747250" y="1898650"/>
          <p14:tracePt t="36291" x="9867900" y="1765300"/>
          <p14:tracePt t="36308" x="9899650" y="1663700"/>
          <p14:tracePt t="36324" x="9912350" y="1593850"/>
          <p14:tracePt t="36341" x="9912350" y="1549400"/>
          <p14:tracePt t="36358" x="9918700" y="1485900"/>
          <p14:tracePt t="36375" x="9918700" y="1339850"/>
          <p14:tracePt t="36391" x="9893300" y="1231900"/>
          <p14:tracePt t="36408" x="9855200" y="1130300"/>
          <p14:tracePt t="36425" x="9817100" y="1035050"/>
          <p14:tracePt t="36441" x="9798050" y="984250"/>
          <p14:tracePt t="36458" x="9721850" y="914400"/>
          <p14:tracePt t="36475" x="9658350" y="850900"/>
          <p14:tracePt t="36491" x="9537700" y="793750"/>
          <p14:tracePt t="36508" x="9448800" y="774700"/>
          <p14:tracePt t="36524" x="9378950" y="774700"/>
          <p14:tracePt t="36541" x="9334500" y="774700"/>
          <p14:tracePt t="36558" x="9264650" y="774700"/>
          <p14:tracePt t="36574" x="9175750" y="774700"/>
          <p14:tracePt t="36591" x="9105900" y="774700"/>
          <p14:tracePt t="36608" x="9023350" y="787400"/>
          <p14:tracePt t="36624" x="8947150" y="825500"/>
          <p14:tracePt t="36641" x="8820150" y="869950"/>
          <p14:tracePt t="36657" x="8636000" y="958850"/>
          <p14:tracePt t="36674" x="8534400" y="1009650"/>
          <p14:tracePt t="36691" x="8464550" y="1060450"/>
          <p14:tracePt t="36708" x="8394700" y="1162050"/>
          <p14:tracePt t="36724" x="8369300" y="1225550"/>
          <p14:tracePt t="36741" x="8343900" y="1270000"/>
          <p14:tracePt t="36757" x="8324850" y="1333500"/>
          <p14:tracePt t="36774" x="8318500" y="1435100"/>
          <p14:tracePt t="36791" x="8318500" y="1511300"/>
          <p14:tracePt t="36807" x="8318500" y="1574800"/>
          <p14:tracePt t="36824" x="8318500" y="1631950"/>
          <p14:tracePt t="36841" x="8331200" y="1708150"/>
          <p14:tracePt t="36857" x="8382000" y="1803400"/>
          <p14:tracePt t="36874" x="8407400" y="1854200"/>
          <p14:tracePt t="36891" x="8458200" y="1911350"/>
          <p14:tracePt t="36907" x="8509000" y="1943100"/>
          <p14:tracePt t="36924" x="8572500" y="1993900"/>
          <p14:tracePt t="36941" x="8705850" y="2044700"/>
          <p14:tracePt t="36957" x="8813800" y="2082800"/>
          <p14:tracePt t="36974" x="8909050" y="2108200"/>
          <p14:tracePt t="36991" x="9067800" y="2139950"/>
          <p14:tracePt t="37007" x="9175750" y="2139950"/>
          <p14:tracePt t="37024" x="9251950" y="2139950"/>
          <p14:tracePt t="37041" x="9385300" y="2139950"/>
          <p14:tracePt t="37057" x="9575800" y="2139950"/>
          <p14:tracePt t="37074" x="9664700" y="2139950"/>
          <p14:tracePt t="37091" x="9734550" y="2082800"/>
          <p14:tracePt t="37107" x="9766300" y="2051050"/>
          <p14:tracePt t="37124" x="9779000" y="2025650"/>
          <p14:tracePt t="37141" x="9798050" y="1955800"/>
          <p14:tracePt t="37157" x="9810750" y="1898650"/>
          <p14:tracePt t="37174" x="9817100" y="1854200"/>
          <p14:tracePt t="37191" x="9817100" y="1682750"/>
          <p14:tracePt t="37207" x="9798050" y="1574800"/>
          <p14:tracePt t="37224" x="9759950" y="1511300"/>
          <p14:tracePt t="37241" x="9702800" y="1441450"/>
          <p14:tracePt t="37257" x="9582150" y="1327150"/>
          <p14:tracePt t="37274" x="9467850" y="1244600"/>
          <p14:tracePt t="37291" x="9391650" y="1206500"/>
          <p14:tracePt t="37307" x="9340850" y="1193800"/>
          <p14:tracePt t="37324" x="9283700" y="1187450"/>
          <p14:tracePt t="37341" x="9207500" y="1181100"/>
          <p14:tracePt t="37357" x="9137650" y="1174750"/>
          <p14:tracePt t="37374" x="9105900" y="1174750"/>
          <p14:tracePt t="37390" x="9074150" y="1174750"/>
          <p14:tracePt t="37407" x="9004300" y="1174750"/>
          <p14:tracePt t="37424" x="8870950" y="1174750"/>
          <p14:tracePt t="37440" x="8775700" y="1212850"/>
          <p14:tracePt t="37457" x="8705850" y="1270000"/>
          <p14:tracePt t="37473" x="8642350" y="1289050"/>
          <p14:tracePt t="37490" x="8540750" y="1390650"/>
          <p14:tracePt t="37507" x="8521700" y="1397000"/>
          <p14:tracePt t="37524" x="8509000" y="1416050"/>
          <p14:tracePt t="37540" x="8489950" y="1454150"/>
          <p14:tracePt t="37557" x="8470900" y="1504950"/>
          <p14:tracePt t="37573" x="8470900" y="1574800"/>
          <p14:tracePt t="37590" x="8470900" y="1606550"/>
          <p14:tracePt t="37607" x="8470900" y="1644650"/>
          <p14:tracePt t="37624" x="8477250" y="1701800"/>
          <p14:tracePt t="37640" x="8502650" y="1733550"/>
          <p14:tracePt t="37657" x="8515350" y="1758950"/>
          <p14:tracePt t="37674" x="8547100" y="1784350"/>
          <p14:tracePt t="37690" x="8591550" y="1816100"/>
          <p14:tracePt t="37707" x="8693150" y="1854200"/>
          <p14:tracePt t="37723" x="8839200" y="1898650"/>
          <p14:tracePt t="37740" x="8921750" y="1911350"/>
          <p14:tracePt t="37757" x="8966200" y="1917700"/>
          <p14:tracePt t="37773" x="9023350" y="1917700"/>
          <p14:tracePt t="37790" x="9023350" y="1924050"/>
          <p14:tracePt t="37807" x="9029700" y="1924050"/>
          <p14:tracePt t="37823" x="9042400" y="1924050"/>
          <p14:tracePt t="37840" x="9074150" y="1924050"/>
          <p14:tracePt t="37857" x="9144000" y="1924050"/>
          <p14:tracePt t="37873" x="9213850" y="1924050"/>
          <p14:tracePt t="37890" x="9334500" y="1930400"/>
          <p14:tracePt t="37907" x="9531350" y="1930400"/>
          <p14:tracePt t="37923" x="9664700" y="1924050"/>
          <p14:tracePt t="37940" x="9696450" y="1905000"/>
          <p14:tracePt t="37957" x="9709150" y="1898650"/>
          <p14:tracePt t="37973" x="9709150" y="1879600"/>
          <p14:tracePt t="37990" x="9709150" y="1847850"/>
          <p14:tracePt t="38007" x="9709150" y="1816100"/>
          <p14:tracePt t="38023" x="9702800" y="1765300"/>
          <p14:tracePt t="38040" x="9671050" y="1682750"/>
          <p14:tracePt t="38057" x="9626600" y="1619250"/>
          <p14:tracePt t="38073" x="9601200" y="1587500"/>
          <p14:tracePt t="38090" x="9575800" y="1543050"/>
          <p14:tracePt t="38107" x="9537700" y="1485900"/>
          <p14:tracePt t="38123" x="9474200" y="1422400"/>
          <p14:tracePt t="38140" x="9417050" y="1358900"/>
          <p14:tracePt t="38156" x="9353550" y="1301750"/>
          <p14:tracePt t="38173" x="9264650" y="1238250"/>
          <p14:tracePt t="38190" x="9144000" y="1219200"/>
          <p14:tracePt t="38206" x="9017000" y="1187450"/>
          <p14:tracePt t="38223" x="8966200" y="1187450"/>
          <p14:tracePt t="38239" x="8947150" y="1181100"/>
          <p14:tracePt t="38256" x="8934450" y="1181100"/>
          <p14:tracePt t="38273" x="8915400" y="1181100"/>
          <p14:tracePt t="38290" x="8883650" y="1181100"/>
          <p14:tracePt t="38306" x="8870950" y="1181100"/>
          <p14:tracePt t="38323" x="8775700" y="1181100"/>
          <p14:tracePt t="38340" x="8699500" y="1206500"/>
          <p14:tracePt t="38357" x="8680450" y="1212850"/>
          <p14:tracePt t="38373" x="8636000" y="1244600"/>
          <p14:tracePt t="38390" x="8591550" y="1276350"/>
          <p14:tracePt t="38406" x="8572500" y="1320800"/>
          <p14:tracePt t="38423" x="8553450" y="1352550"/>
          <p14:tracePt t="38440" x="8553450" y="1377950"/>
          <p14:tracePt t="38456" x="8547100" y="1422400"/>
          <p14:tracePt t="38473" x="8547100" y="1479550"/>
          <p14:tracePt t="38490" x="8540750" y="1517650"/>
          <p14:tracePt t="38506" x="8540750" y="1530350"/>
          <p14:tracePt t="38523" x="8540750" y="1574800"/>
          <p14:tracePt t="38539" x="8540750" y="1638300"/>
          <p14:tracePt t="38556" x="8540750" y="1670050"/>
          <p14:tracePt t="38573" x="8547100" y="1727200"/>
          <p14:tracePt t="38589" x="8566150" y="1784350"/>
          <p14:tracePt t="38606" x="8610600" y="1847850"/>
          <p14:tracePt t="38623" x="8642350" y="1879600"/>
          <p14:tracePt t="38639" x="8661400" y="1905000"/>
          <p14:tracePt t="38656" x="8718550" y="1930400"/>
          <p14:tracePt t="38673" x="8788400" y="1968500"/>
          <p14:tracePt t="38689" x="8864600" y="1987550"/>
          <p14:tracePt t="38706" x="8915400" y="1993900"/>
          <p14:tracePt t="38723" x="8991600" y="1993900"/>
          <p14:tracePt t="38726" x="9074150" y="1993900"/>
          <p14:tracePt t="38739" x="9086850" y="1993900"/>
          <p14:tracePt t="38756" x="9245600" y="1993900"/>
          <p14:tracePt t="38773" x="9372600" y="1981200"/>
          <p14:tracePt t="38789" x="9467850" y="1955800"/>
          <p14:tracePt t="38806" x="9556750" y="1905000"/>
          <p14:tracePt t="38823" x="9594850" y="1860550"/>
          <p14:tracePt t="38839" x="9601200" y="1822450"/>
          <p14:tracePt t="38856" x="9607550" y="1771650"/>
          <p14:tracePt t="38873" x="9613900" y="1708150"/>
          <p14:tracePt t="38889" x="9613900" y="1663700"/>
          <p14:tracePt t="38906" x="9601200" y="1606550"/>
          <p14:tracePt t="38923" x="9544050" y="1549400"/>
          <p14:tracePt t="38939" x="9455150" y="1466850"/>
          <p14:tracePt t="38956" x="9366250" y="1428750"/>
          <p14:tracePt t="38973" x="9283700" y="1384300"/>
          <p14:tracePt t="38989" x="9207500" y="1339850"/>
          <p14:tracePt t="39006" x="9144000" y="1308100"/>
          <p14:tracePt t="39023" x="9048750" y="1238250"/>
          <p14:tracePt t="39039" x="8858250" y="1168400"/>
          <p14:tracePt t="39056" x="8794750" y="1162050"/>
          <p14:tracePt t="39073" x="8743950" y="1136650"/>
          <p14:tracePt t="39089" x="8705850" y="1136650"/>
          <p14:tracePt t="39106" x="8642350" y="1136650"/>
          <p14:tracePt t="39122" x="8623300" y="1136650"/>
          <p14:tracePt t="39139" x="8585200" y="1149350"/>
          <p14:tracePt t="39156" x="8528050" y="1200150"/>
          <p14:tracePt t="39172" x="8489950" y="1263650"/>
          <p14:tracePt t="39189" x="8464550" y="1314450"/>
          <p14:tracePt t="39206" x="8451850" y="1352550"/>
          <p14:tracePt t="39222" x="8439150" y="1416050"/>
          <p14:tracePt t="39239" x="8439150" y="1466850"/>
          <p14:tracePt t="39256" x="8439150" y="1549400"/>
          <p14:tracePt t="39272" x="8439150" y="1606550"/>
          <p14:tracePt t="39289" x="8445500" y="1663700"/>
          <p14:tracePt t="39307" x="8521700" y="1771650"/>
          <p14:tracePt t="39322" x="8547100" y="1809750"/>
          <p14:tracePt t="39339" x="8585200" y="1854200"/>
          <p14:tracePt t="39356" x="8642350" y="1879600"/>
          <p14:tracePt t="39372" x="8680450" y="1892300"/>
          <p14:tracePt t="39389" x="8724900" y="1905000"/>
          <p14:tracePt t="39406" x="8743950" y="1911350"/>
          <p14:tracePt t="39422" x="8763000" y="1911350"/>
          <p14:tracePt t="39439" x="8788400" y="1911350"/>
          <p14:tracePt t="39456" x="8813800" y="1917700"/>
          <p14:tracePt t="39472" x="8826500" y="1917700"/>
          <p14:tracePt t="39489" x="8839200" y="1924050"/>
          <p14:tracePt t="39506" x="8839200" y="1930400"/>
          <p14:tracePt t="39538" x="8858250" y="1936750"/>
          <p14:tracePt t="39654" x="8877300" y="1943100"/>
          <p14:tracePt t="41540" x="8877300" y="1949450"/>
          <p14:tracePt t="41560" x="8858250" y="1949450"/>
          <p14:tracePt t="41566" x="8845550" y="1949450"/>
          <p14:tracePt t="41576" x="8820150" y="1968500"/>
          <p14:tracePt t="41587" x="8750300" y="2006600"/>
          <p14:tracePt t="41604" x="8693150" y="2051050"/>
          <p14:tracePt t="41621" x="8648700" y="2095500"/>
          <p14:tracePt t="41637" x="8597900" y="2159000"/>
          <p14:tracePt t="41654" x="8553450" y="2216150"/>
          <p14:tracePt t="41671" x="8521700" y="2317750"/>
          <p14:tracePt t="41687" x="8521700" y="2432050"/>
          <p14:tracePt t="41704" x="8521700" y="2470150"/>
          <p14:tracePt t="41720" x="8521700" y="2546350"/>
          <p14:tracePt t="41722" x="8534400" y="2597150"/>
          <p14:tracePt t="41737" x="8559800" y="2647950"/>
          <p14:tracePt t="41754" x="8604250" y="2724150"/>
          <p14:tracePt t="41771" x="8680450" y="2813050"/>
          <p14:tracePt t="41788" x="8750300" y="2870200"/>
          <p14:tracePt t="41804" x="8953500" y="3016250"/>
          <p14:tracePt t="41821" x="9067800" y="3067050"/>
          <p14:tracePt t="41837" x="9175750" y="3124200"/>
          <p14:tracePt t="41854" x="9232900" y="3149600"/>
          <p14:tracePt t="41871" x="9245600" y="3162300"/>
          <p14:tracePt t="41888" x="9251950" y="3168650"/>
          <p14:tracePt t="41904" x="9258300" y="3181350"/>
          <p14:tracePt t="41920" x="9264650" y="3200400"/>
          <p14:tracePt t="42903" x="9264650" y="3213100"/>
          <p14:tracePt t="42912" x="9264650" y="3219450"/>
          <p14:tracePt t="42922" x="9258300" y="3232150"/>
          <p14:tracePt t="42937" x="9251950" y="3251200"/>
          <p14:tracePt t="42953" x="9245600" y="3263900"/>
          <p14:tracePt t="42986" x="9232900" y="3276600"/>
          <p14:tracePt t="43003" x="9207500" y="3295650"/>
          <p14:tracePt t="43020" x="9182100" y="3302000"/>
          <p14:tracePt t="43036" x="9144000" y="3314700"/>
          <p14:tracePt t="43053" x="9099550" y="3321050"/>
          <p14:tracePt t="43070" x="9055100" y="3327400"/>
          <p14:tracePt t="43086" x="8985250" y="3346450"/>
          <p14:tracePt t="43103" x="8972550" y="3352800"/>
          <p14:tracePt t="43120" x="8928100" y="3359150"/>
          <p14:tracePt t="43136" x="8890000" y="3365500"/>
          <p14:tracePt t="43153" x="8839200" y="3371850"/>
          <p14:tracePt t="43170" x="8788400" y="3371850"/>
          <p14:tracePt t="43186" x="8763000" y="3371850"/>
          <p14:tracePt t="43203" x="8718550" y="3371850"/>
          <p14:tracePt t="43220" x="8667750" y="3359150"/>
          <p14:tracePt t="43222" x="8661400" y="3346450"/>
          <p14:tracePt t="43236" x="8616950" y="3302000"/>
          <p14:tracePt t="43253" x="8572500" y="3238500"/>
          <p14:tracePt t="43270" x="8547100" y="3200400"/>
          <p14:tracePt t="43286" x="8509000" y="3073400"/>
          <p14:tracePt t="43303" x="8489950" y="3022600"/>
          <p14:tracePt t="43320" x="8451850" y="2933700"/>
          <p14:tracePt t="43336" x="8445500" y="2914650"/>
          <p14:tracePt t="43353" x="8439150" y="2901950"/>
          <p14:tracePt t="43369" x="8439150" y="2895600"/>
          <p14:tracePt t="43386" x="8439150" y="2876550"/>
          <p14:tracePt t="43403" x="8432800" y="2857500"/>
          <p14:tracePt t="43419" x="8413750" y="2819400"/>
          <p14:tracePt t="43436" x="8394700" y="2781300"/>
          <p14:tracePt t="43453" x="8382000" y="2768600"/>
          <p14:tracePt t="43470" x="8382000" y="2762250"/>
          <p14:tracePt t="43522" x="8375650" y="2755900"/>
          <p14:tracePt t="43529" x="8369300" y="2749550"/>
          <p14:tracePt t="43543" x="8362950" y="2743200"/>
          <p14:tracePt t="43585" x="8356600" y="2743200"/>
          <p14:tracePt t="43595" x="8343900" y="2743200"/>
          <p14:tracePt t="43603" x="8337550" y="2743200"/>
          <p14:tracePt t="43619" x="8324850" y="2743200"/>
          <p14:tracePt t="43636" x="8312150" y="2743200"/>
          <p14:tracePt t="43653" x="8293100" y="2743200"/>
          <p14:tracePt t="43669" x="8280400" y="2736850"/>
          <p14:tracePt t="43686" x="8267700" y="2717800"/>
          <p14:tracePt t="43703" x="8261350" y="2711450"/>
          <p14:tracePt t="43720" x="8255000" y="2692400"/>
          <p14:tracePt t="43736" x="8255000" y="2679700"/>
          <p14:tracePt t="43752" x="8248650" y="2667000"/>
          <p14:tracePt t="43769" x="8248650" y="2660650"/>
          <p14:tracePt t="43786" x="8248650" y="2654300"/>
          <p14:tracePt t="43802" x="8248650" y="2647950"/>
          <p14:tracePt t="43819" x="8248650" y="2635250"/>
          <p14:tracePt t="43836" x="8248650" y="2609850"/>
          <p14:tracePt t="43852" x="8248650" y="2552700"/>
          <p14:tracePt t="43869" x="8248650" y="2533650"/>
          <p14:tracePt t="43886" x="8267700" y="2489200"/>
          <p14:tracePt t="43903" x="8293100" y="2457450"/>
          <p14:tracePt t="43919" x="8318500" y="2432050"/>
          <p14:tracePt t="43936" x="8324850" y="2425700"/>
          <p14:tracePt t="43997" x="8331200" y="2425700"/>
          <p14:tracePt t="44003" x="8337550" y="2425700"/>
          <p14:tracePt t="44013" x="8343900" y="2425700"/>
          <p14:tracePt t="44022" x="8356600" y="2425700"/>
          <p14:tracePt t="44036" x="8362950" y="2425700"/>
          <p14:tracePt t="44053" x="8382000" y="2432050"/>
          <p14:tracePt t="44069" x="8394700" y="2432050"/>
          <p14:tracePt t="44102" x="8401050" y="2438400"/>
          <p14:tracePt t="44119" x="8413750" y="2444750"/>
          <p14:tracePt t="44136" x="8413750" y="2457450"/>
          <p14:tracePt t="44155" x="8420100" y="2463800"/>
          <p14:tracePt t="44169" x="8426450" y="2470150"/>
          <p14:tracePt t="44185" x="8432800" y="2476500"/>
          <p14:tracePt t="44202" x="8439150" y="2489200"/>
          <p14:tracePt t="44219" x="8464550" y="2501900"/>
          <p14:tracePt t="44275" x="8470900" y="2501900"/>
          <p14:tracePt t="44281" x="8477250" y="2508250"/>
          <p14:tracePt t="44295" x="8477250" y="2514600"/>
          <p14:tracePt t="44305" x="8483600" y="2514600"/>
          <p14:tracePt t="44320" x="8489950" y="2520950"/>
          <p14:tracePt t="44335" x="8496300" y="2527300"/>
          <p14:tracePt t="44719" x="8496300" y="2520950"/>
          <p14:tracePt t="44861" x="8489950" y="2520950"/>
          <p14:tracePt t="44865" x="8483600" y="2520950"/>
          <p14:tracePt t="44891" x="8470900" y="2527300"/>
          <p14:tracePt t="44901" x="8458200" y="2546350"/>
          <p14:tracePt t="44915" x="8451850" y="2565400"/>
          <p14:tracePt t="44925" x="8439150" y="2584450"/>
          <p14:tracePt t="44935" x="8439150" y="2603500"/>
          <p14:tracePt t="44952" x="8420100" y="2628900"/>
          <p14:tracePt t="44968" x="8394700" y="2667000"/>
          <p14:tracePt t="44985" x="8394700" y="2686050"/>
          <p14:tracePt t="45002" x="8388350" y="2717800"/>
          <p14:tracePt t="45018" x="8375650" y="2755900"/>
          <p14:tracePt t="45035" x="8362950" y="2774950"/>
          <p14:tracePt t="45052" x="8362950" y="2794000"/>
          <p14:tracePt t="45068" x="8356600" y="2800350"/>
          <p14:tracePt t="45085" x="8356600" y="2806700"/>
          <p14:tracePt t="45102" x="8350250" y="2844800"/>
          <p14:tracePt t="45135" x="8350250" y="2870200"/>
          <p14:tracePt t="45152" x="8350250" y="2889250"/>
          <p14:tracePt t="45168" x="8356600" y="2921000"/>
          <p14:tracePt t="45185" x="8362950" y="2946400"/>
          <p14:tracePt t="45201" x="8382000" y="2965450"/>
          <p14:tracePt t="45218" x="8401050" y="2997200"/>
          <p14:tracePt t="45235" x="8413750" y="3016250"/>
          <p14:tracePt t="45251" x="8426450" y="3041650"/>
          <p14:tracePt t="45268" x="8445500" y="3060700"/>
          <p14:tracePt t="45285" x="8451850" y="3067050"/>
          <p14:tracePt t="45301" x="8489950" y="3092450"/>
          <p14:tracePt t="45318" x="8502650" y="3098800"/>
          <p14:tracePt t="45335" x="8521700" y="3111500"/>
          <p14:tracePt t="45351" x="8547100" y="3130550"/>
          <p14:tracePt t="45368" x="8572500" y="3149600"/>
          <p14:tracePt t="45385" x="8610600" y="3181350"/>
          <p14:tracePt t="45401" x="8642350" y="3194050"/>
          <p14:tracePt t="45418" x="8680450" y="3206750"/>
          <p14:tracePt t="45435" x="8699500" y="3219450"/>
          <p14:tracePt t="45451" x="8712200" y="3232150"/>
          <p14:tracePt t="45468" x="8775700" y="3251200"/>
          <p14:tracePt t="45485" x="8807450" y="3251200"/>
          <p14:tracePt t="45501" x="8845550" y="3251200"/>
          <p14:tracePt t="45518" x="8883650" y="3257550"/>
          <p14:tracePt t="45535" x="8915400" y="3270250"/>
          <p14:tracePt t="45551" x="8978900" y="3289300"/>
          <p14:tracePt t="45568" x="9004300" y="3295650"/>
          <p14:tracePt t="45585" x="9055100" y="3295650"/>
          <p14:tracePt t="45601" x="9169400" y="3295650"/>
          <p14:tracePt t="45618" x="9283700" y="3295650"/>
          <p14:tracePt t="45634" x="9391650" y="3289300"/>
          <p14:tracePt t="45651" x="9467850" y="3282950"/>
          <p14:tracePt t="45668" x="9683750" y="3270250"/>
          <p14:tracePt t="45684" x="9728200" y="3263900"/>
          <p14:tracePt t="45701" x="9766300" y="3244850"/>
          <p14:tracePt t="45718" x="9779000" y="3225800"/>
          <p14:tracePt t="45734" x="9785350" y="3225800"/>
          <p14:tracePt t="45751" x="9791700" y="3206750"/>
          <p14:tracePt t="45768" x="9798050" y="3187700"/>
          <p14:tracePt t="45784" x="9829800" y="3162300"/>
          <p14:tracePt t="45801" x="9842500" y="3136900"/>
          <p14:tracePt t="45818" x="9855200" y="3098800"/>
          <p14:tracePt t="45834" x="9861550" y="3067050"/>
          <p14:tracePt t="45851" x="9867900" y="3035300"/>
          <p14:tracePt t="45868" x="9893300" y="2959100"/>
          <p14:tracePt t="45884" x="9912350" y="2914650"/>
          <p14:tracePt t="45901" x="9912350" y="2844800"/>
          <p14:tracePt t="45918" x="9912350" y="2819400"/>
          <p14:tracePt t="45934" x="9912350" y="2806700"/>
          <p14:tracePt t="45951" x="9912350" y="2774950"/>
          <p14:tracePt t="45968" x="9893300" y="2730500"/>
          <p14:tracePt t="45984" x="9874250" y="2673350"/>
          <p14:tracePt t="46001" x="9842500" y="2641600"/>
          <p14:tracePt t="46018" x="9759950" y="2584450"/>
          <p14:tracePt t="46034" x="9671050" y="2533650"/>
          <p14:tracePt t="46051" x="9652000" y="2527300"/>
          <p14:tracePt t="46068" x="9601200" y="2489200"/>
          <p14:tracePt t="46084" x="9563100" y="2476500"/>
          <p14:tracePt t="46101" x="9512300" y="2444750"/>
          <p14:tracePt t="46117" x="9486900" y="2432050"/>
          <p14:tracePt t="46134" x="9480550" y="2432050"/>
          <p14:tracePt t="46151" x="9378950" y="2374900"/>
          <p14:tracePt t="46167" x="9334500" y="2362200"/>
          <p14:tracePt t="46184" x="9271000" y="2336800"/>
          <p14:tracePt t="46201" x="9201150" y="2336800"/>
          <p14:tracePt t="46217" x="9137650" y="2336800"/>
          <p14:tracePt t="46234" x="9112250" y="2336800"/>
          <p14:tracePt t="46251" x="9099550" y="2336800"/>
          <p14:tracePt t="46267" x="9086850" y="2336800"/>
          <p14:tracePt t="46284" x="9061450" y="2336800"/>
          <p14:tracePt t="46301" x="9023350" y="2336800"/>
          <p14:tracePt t="46317" x="8978900" y="2336800"/>
          <p14:tracePt t="46334" x="8947150" y="2355850"/>
          <p14:tracePt t="46351" x="8870950" y="2374900"/>
          <p14:tracePt t="46367" x="8794750" y="2406650"/>
          <p14:tracePt t="46384" x="8705850" y="2444750"/>
          <p14:tracePt t="46401" x="8680450" y="2470150"/>
          <p14:tracePt t="46417" x="8667750" y="2489200"/>
          <p14:tracePt t="46434" x="8578850" y="2552700"/>
          <p14:tracePt t="46451" x="8553450" y="2571750"/>
          <p14:tracePt t="46467" x="8489950" y="2603500"/>
          <p14:tracePt t="46484" x="8439150" y="2641600"/>
          <p14:tracePt t="46501" x="8420100" y="2673350"/>
          <p14:tracePt t="46517" x="8369300" y="2711450"/>
          <p14:tracePt t="46534" x="8343900" y="2749550"/>
          <p14:tracePt t="46551" x="8312150" y="2774950"/>
          <p14:tracePt t="46567" x="8293100" y="2806700"/>
          <p14:tracePt t="46584" x="8280400" y="2838450"/>
          <p14:tracePt t="46600" x="8274050" y="2863850"/>
          <p14:tracePt t="46617" x="8274050" y="2870200"/>
          <p14:tracePt t="46635" x="8280400" y="2921000"/>
          <p14:tracePt t="46650" x="8280400" y="2959100"/>
          <p14:tracePt t="46667" x="8293100" y="2984500"/>
          <p14:tracePt t="46684" x="8318500" y="3041650"/>
          <p14:tracePt t="46700" x="8350250" y="3092450"/>
          <p14:tracePt t="46717" x="8388350" y="3130550"/>
          <p14:tracePt t="46734" x="8420100" y="3162300"/>
          <p14:tracePt t="46750" x="8464550" y="3194050"/>
          <p14:tracePt t="46767" x="8483600" y="3200400"/>
          <p14:tracePt t="46784" x="8540750" y="3238500"/>
          <p14:tracePt t="46800" x="8578850" y="3257550"/>
          <p14:tracePt t="46817" x="8636000" y="3276600"/>
          <p14:tracePt t="46834" x="8756650" y="3302000"/>
          <p14:tracePt t="46850" x="8858250" y="3321050"/>
          <p14:tracePt t="46867" x="9048750" y="3346450"/>
          <p14:tracePt t="46884" x="9188450" y="3346450"/>
          <p14:tracePt t="46900" x="9226550" y="3346450"/>
          <p14:tracePt t="46917" x="9277350" y="3346450"/>
          <p14:tracePt t="46934" x="9321800" y="3314700"/>
          <p14:tracePt t="46950" x="9359900" y="3295650"/>
          <p14:tracePt t="46967" x="9442450" y="3238500"/>
          <p14:tracePt t="46984" x="9607550" y="3111500"/>
          <p14:tracePt t="47000" x="9753600" y="2990850"/>
          <p14:tracePt t="47017" x="9810750" y="2927350"/>
          <p14:tracePt t="47034" x="9893300" y="2863850"/>
          <p14:tracePt t="47050" x="9963150" y="2794000"/>
          <p14:tracePt t="47067" x="9982200" y="2730500"/>
          <p14:tracePt t="47083" x="9988550" y="2673350"/>
          <p14:tracePt t="47100" x="9988550" y="2641600"/>
          <p14:tracePt t="47117" x="9988550" y="2578100"/>
          <p14:tracePt t="47133" x="9988550" y="2520950"/>
          <p14:tracePt t="47150" x="9975850" y="2470150"/>
          <p14:tracePt t="47167" x="9956800" y="2425700"/>
          <p14:tracePt t="47183" x="9956800" y="2419350"/>
          <p14:tracePt t="47200" x="9912350" y="2368550"/>
          <p14:tracePt t="47217" x="9880600" y="2330450"/>
          <p14:tracePt t="47233" x="9836150" y="2279650"/>
          <p14:tracePt t="47250" x="9772650" y="2247900"/>
          <p14:tracePt t="47267" x="9645650" y="2190750"/>
          <p14:tracePt t="47283" x="9537700" y="2178050"/>
          <p14:tracePt t="47300" x="9474200" y="2171700"/>
          <p14:tracePt t="47317" x="9347200" y="2171700"/>
          <p14:tracePt t="47333" x="9258300" y="2152650"/>
          <p14:tracePt t="47351" x="9118600" y="2152650"/>
          <p14:tracePt t="47367" x="9023350" y="2159000"/>
          <p14:tracePt t="47383" x="8978900" y="2197100"/>
          <p14:tracePt t="47400" x="8845550" y="2254250"/>
          <p14:tracePt t="47417" x="8661400" y="2381250"/>
          <p14:tracePt t="47433" x="8528050" y="2489200"/>
          <p14:tracePt t="47450" x="8394700" y="2584450"/>
          <p14:tracePt t="47467" x="8312150" y="2698750"/>
          <p14:tracePt t="47483" x="8293100" y="2794000"/>
          <p14:tracePt t="47500" x="8286750" y="2870200"/>
          <p14:tracePt t="47516" x="8274050" y="2965450"/>
          <p14:tracePt t="47533" x="8255000" y="3028950"/>
          <p14:tracePt t="47550" x="8255000" y="3098800"/>
          <p14:tracePt t="47567" x="8255000" y="3162300"/>
          <p14:tracePt t="47583" x="8255000" y="3206750"/>
          <p14:tracePt t="47600" x="8267700" y="3251200"/>
          <p14:tracePt t="47616" x="8280400" y="3270250"/>
          <p14:tracePt t="47633" x="8299450" y="3295650"/>
          <p14:tracePt t="47650" x="8318500" y="3314700"/>
          <p14:tracePt t="47666" x="8337550" y="3340100"/>
          <p14:tracePt t="47683" x="8375650" y="3365500"/>
          <p14:tracePt t="47700" x="8458200" y="3397250"/>
          <p14:tracePt t="47716" x="8496300" y="3403600"/>
          <p14:tracePt t="47733" x="8528050" y="3403600"/>
          <p14:tracePt t="47750" x="8540750" y="3403600"/>
          <p14:tracePt t="47766" x="8616950" y="3403600"/>
          <p14:tracePt t="47783" x="8648700" y="3397250"/>
          <p14:tracePt t="47800" x="8680450" y="3384550"/>
          <p14:tracePt t="47816" x="8705850" y="3365500"/>
          <p14:tracePt t="47963" x="8705850" y="3352800"/>
          <p14:tracePt t="47967" x="8705850" y="3346450"/>
          <p14:tracePt t="47983" x="8699500" y="3340100"/>
          <p14:tracePt t="47999" x="8686800" y="3333750"/>
          <p14:tracePt t="48017" x="8680450" y="3321050"/>
          <p14:tracePt t="48033" x="8655050" y="3302000"/>
          <p14:tracePt t="48049" x="8610600" y="3289300"/>
          <p14:tracePt t="48066" x="8578850" y="3289300"/>
          <p14:tracePt t="48083" x="8559800" y="3282950"/>
          <p14:tracePt t="48100" x="8521700" y="3282950"/>
          <p14:tracePt t="48116" x="8489950" y="3282950"/>
          <p14:tracePt t="48133" x="8470900" y="3282950"/>
          <p14:tracePt t="48149" x="8464550" y="3282950"/>
          <p14:tracePt t="48166" x="8426450" y="3282950"/>
          <p14:tracePt t="48183" x="8388350" y="3282950"/>
          <p14:tracePt t="48199" x="8350250" y="3282950"/>
          <p14:tracePt t="48216" x="8305800" y="3289300"/>
          <p14:tracePt t="48233" x="8293100" y="3289300"/>
          <p14:tracePt t="48249" x="8261350" y="3308350"/>
          <p14:tracePt t="48285" x="8261350" y="3314700"/>
          <p14:tracePt t="48299" x="8261350" y="3327400"/>
          <p14:tracePt t="48316" x="8261350" y="3352800"/>
          <p14:tracePt t="48333" x="8261350" y="3365500"/>
          <p14:tracePt t="48349" x="8261350" y="3378200"/>
          <p14:tracePt t="48366" x="8261350" y="3390900"/>
          <p14:tracePt t="48382" x="8280400" y="3409950"/>
          <p14:tracePt t="48400" x="8337550" y="3448050"/>
          <p14:tracePt t="48416" x="8401050" y="3467100"/>
          <p14:tracePt t="48433" x="8470900" y="3479800"/>
          <p14:tracePt t="48449" x="8553450" y="3479800"/>
          <p14:tracePt t="48466" x="8610600" y="3479800"/>
          <p14:tracePt t="48482" x="8705850" y="3479800"/>
          <p14:tracePt t="48499" x="8750300" y="3479800"/>
          <p14:tracePt t="48516" x="8763000" y="3479800"/>
          <p14:tracePt t="48532" x="8813800" y="3479800"/>
          <p14:tracePt t="48549" x="8877300" y="3422650"/>
          <p14:tracePt t="48566" x="8921750" y="3371850"/>
          <p14:tracePt t="48582" x="8934450" y="3333750"/>
          <p14:tracePt t="48599" x="8934450" y="3321050"/>
          <p14:tracePt t="48616" x="8934450" y="3308350"/>
          <p14:tracePt t="48632" x="8934450" y="3289300"/>
          <p14:tracePt t="48649" x="8934450" y="3263900"/>
          <p14:tracePt t="48666" x="8921750" y="3257550"/>
          <p14:tracePt t="48683" x="8896350" y="3225800"/>
          <p14:tracePt t="48699" x="8858250" y="3225800"/>
          <p14:tracePt t="48716" x="8826500" y="3225800"/>
          <p14:tracePt t="48719" x="8782050" y="3225800"/>
          <p14:tracePt t="48733" x="8699500" y="3225800"/>
          <p14:tracePt t="48749" x="8661400" y="3225800"/>
          <p14:tracePt t="48766" x="8604250" y="3225800"/>
          <p14:tracePt t="48782" x="8559800" y="3225800"/>
          <p14:tracePt t="48799" x="8509000" y="3225800"/>
          <p14:tracePt t="48816" x="8439150" y="3257550"/>
          <p14:tracePt t="48832" x="8420100" y="3263900"/>
          <p14:tracePt t="48849" x="8362950" y="3289300"/>
          <p14:tracePt t="48865" x="8331200" y="3314700"/>
          <p14:tracePt t="48882" x="8318500" y="3327400"/>
          <p14:tracePt t="48899" x="8318500" y="3333750"/>
          <p14:tracePt t="48915" x="8312150" y="3352800"/>
          <p14:tracePt t="48932" x="8312150" y="3365500"/>
          <p14:tracePt t="48949" x="8324850" y="3409950"/>
          <p14:tracePt t="48965" x="8375650" y="3486150"/>
          <p14:tracePt t="48982" x="8426450" y="3530600"/>
          <p14:tracePt t="48999" x="8439150" y="3543300"/>
          <p14:tracePt t="49015" x="8515350" y="3587750"/>
          <p14:tracePt t="49032" x="8661400" y="3606800"/>
          <p14:tracePt t="49049" x="8756650" y="3619500"/>
          <p14:tracePt t="49065" x="8839200" y="3619500"/>
          <p14:tracePt t="49082" x="8934450" y="3606800"/>
          <p14:tracePt t="49099" x="8959850" y="3568700"/>
          <p14:tracePt t="49115" x="8966200" y="3556000"/>
          <p14:tracePt t="49132" x="8972550" y="3511550"/>
          <p14:tracePt t="49149" x="8972550" y="3498850"/>
          <p14:tracePt t="49166" x="8972550" y="3473450"/>
          <p14:tracePt t="49182" x="8953500" y="3448050"/>
          <p14:tracePt t="49199" x="8921750" y="3403600"/>
          <p14:tracePt t="49215" x="8851900" y="3359150"/>
          <p14:tracePt t="49232" x="8807450" y="3346450"/>
          <p14:tracePt t="49249" x="8750300" y="3340100"/>
          <p14:tracePt t="49265" x="8718550" y="3340100"/>
          <p14:tracePt t="49282" x="8712200" y="3340100"/>
          <p14:tracePt t="49299" x="8661400" y="3340100"/>
          <p14:tracePt t="49315" x="8642350" y="3340100"/>
          <p14:tracePt t="49332" x="8636000" y="3340100"/>
          <p14:tracePt t="49365" x="8629650" y="3340100"/>
          <p14:tracePt t="49400" x="8629650" y="3352800"/>
          <p14:tracePt t="49419" x="8629650" y="3359150"/>
          <p14:tracePt t="49445" x="8629650" y="3365500"/>
          <p14:tracePt t="49462" x="8623300" y="3371850"/>
          <p14:tracePt t="49475" x="8616950" y="3378200"/>
          <p14:tracePt t="49485" x="8597900" y="3403600"/>
          <p14:tracePt t="49498" x="8585200" y="3409950"/>
          <p14:tracePt t="49515" x="8432800" y="3454400"/>
          <p14:tracePt t="49532" x="8312150" y="3492500"/>
          <p14:tracePt t="49548" x="8108950" y="3562350"/>
          <p14:tracePt t="49565" x="7956550" y="3594100"/>
          <p14:tracePt t="49582" x="7207250" y="3778250"/>
          <p14:tracePt t="49598" x="6972300" y="3848100"/>
          <p14:tracePt t="49615" x="6496050" y="3981450"/>
          <p14:tracePt t="49632" x="6102350" y="4133850"/>
          <p14:tracePt t="49648" x="5429250" y="4362450"/>
          <p14:tracePt t="49665" x="4946650" y="4495800"/>
          <p14:tracePt t="49682" x="4686300" y="4578350"/>
          <p14:tracePt t="49698" x="4254500" y="4686300"/>
          <p14:tracePt t="49715" x="3943350" y="4718050"/>
          <p14:tracePt t="49718" x="3822700" y="4718050"/>
          <p14:tracePt t="49732" x="3632200" y="4743450"/>
          <p14:tracePt t="49748" x="3416300" y="4756150"/>
          <p14:tracePt t="49765" x="3359150" y="4756150"/>
          <p14:tracePt t="49782" x="3270250" y="4756150"/>
          <p14:tracePt t="49799" x="3168650" y="4749800"/>
          <p14:tracePt t="49815" x="3086100" y="4711700"/>
          <p14:tracePt t="49832" x="3035300" y="4667250"/>
          <p14:tracePt t="49848" x="2997200" y="4635500"/>
          <p14:tracePt t="49865" x="2876550" y="4552950"/>
          <p14:tracePt t="49881" x="2838450" y="4533900"/>
          <p14:tracePt t="49898" x="2794000" y="4489450"/>
          <p14:tracePt t="49915" x="2749550" y="4457700"/>
          <p14:tracePt t="49932" x="2705100" y="4400550"/>
          <p14:tracePt t="49948" x="2654300" y="4343400"/>
          <p14:tracePt t="49965" x="2622550" y="4305300"/>
          <p14:tracePt t="49981" x="2597150" y="4260850"/>
          <p14:tracePt t="49999" x="2546350" y="4229100"/>
          <p14:tracePt t="50015" x="2520950" y="4216400"/>
          <p14:tracePt t="50031" x="2463800" y="4184650"/>
          <p14:tracePt t="50048" x="2432050" y="4184650"/>
          <p14:tracePt t="50065" x="2393950" y="4152900"/>
          <p14:tracePt t="50081" x="2368550" y="4152900"/>
          <p14:tracePt t="50098" x="2355850" y="4152900"/>
          <p14:tracePt t="50115" x="2336800" y="4159250"/>
          <p14:tracePt t="50131" x="2330450" y="4210050"/>
          <p14:tracePt t="50148" x="2317750" y="4279900"/>
          <p14:tracePt t="50165" x="2317750" y="4318000"/>
          <p14:tracePt t="50181" x="2317750" y="4381500"/>
          <p14:tracePt t="50198" x="2317750" y="4432300"/>
          <p14:tracePt t="50215" x="2317750" y="4470400"/>
          <p14:tracePt t="50217" x="2317750" y="4483100"/>
          <p14:tracePt t="50231" x="2355850" y="4546600"/>
          <p14:tracePt t="50248" x="2374900" y="4565650"/>
          <p14:tracePt t="50265" x="2419350" y="4622800"/>
          <p14:tracePt t="50281" x="2470150" y="4667250"/>
          <p14:tracePt t="50298" x="2540000" y="4724400"/>
          <p14:tracePt t="50315" x="2616200" y="4768850"/>
          <p14:tracePt t="50331" x="2667000" y="4781550"/>
          <p14:tracePt t="50348" x="2863850" y="4838700"/>
          <p14:tracePt t="50364" x="2914650" y="4845050"/>
          <p14:tracePt t="50381" x="2990850" y="4845050"/>
          <p14:tracePt t="50398" x="3028950" y="4845050"/>
          <p14:tracePt t="50414" x="3060700" y="4845050"/>
          <p14:tracePt t="50431" x="3098800" y="4845050"/>
          <p14:tracePt t="50448" x="3130550" y="4813300"/>
          <p14:tracePt t="50464" x="3206750" y="4762500"/>
          <p14:tracePt t="50481" x="3276600" y="4705350"/>
          <p14:tracePt t="50498" x="3397250" y="4629150"/>
          <p14:tracePt t="50515" x="3473450" y="4578350"/>
          <p14:tracePt t="50531" x="3498850" y="4565650"/>
          <p14:tracePt t="50548" x="3543300" y="4533900"/>
          <p14:tracePt t="50565" x="3600450" y="4476750"/>
          <p14:tracePt t="50581" x="3644900" y="4413250"/>
          <p14:tracePt t="50598" x="3683000" y="4362450"/>
          <p14:tracePt t="50615" x="3702050" y="4330700"/>
          <p14:tracePt t="50631" x="3714750" y="4286250"/>
          <p14:tracePt t="50648" x="3733800" y="4241800"/>
          <p14:tracePt t="50664" x="3733800" y="4165600"/>
          <p14:tracePt t="50681" x="3740150" y="4095750"/>
          <p14:tracePt t="50698" x="3740150" y="4006850"/>
          <p14:tracePt t="50714" x="3708400" y="3924300"/>
          <p14:tracePt t="50717" x="3708400" y="3917950"/>
          <p14:tracePt t="50731" x="3676650" y="3879850"/>
          <p14:tracePt t="50747" x="3613150" y="3797300"/>
          <p14:tracePt t="50764" x="3492500" y="3676650"/>
          <p14:tracePt t="50781" x="3371850" y="3575050"/>
          <p14:tracePt t="50797" x="3282950" y="3536950"/>
          <p14:tracePt t="50814" x="3251200" y="3517900"/>
          <p14:tracePt t="50831" x="3168650" y="3498850"/>
          <p14:tracePt t="50847" x="3086100" y="3486150"/>
          <p14:tracePt t="50864" x="2952750" y="3467100"/>
          <p14:tracePt t="50881" x="2832100" y="3467100"/>
          <p14:tracePt t="50897" x="2692400" y="3467100"/>
          <p14:tracePt t="50915" x="2616200" y="3479800"/>
          <p14:tracePt t="50931" x="2584450" y="3492500"/>
          <p14:tracePt t="50947" x="2552700" y="3505200"/>
          <p14:tracePt t="50964" x="2501900" y="3524250"/>
          <p14:tracePt t="50981" x="2451100" y="3575050"/>
          <p14:tracePt t="50997" x="2400300" y="3619500"/>
          <p14:tracePt t="51014" x="2374900" y="3657600"/>
          <p14:tracePt t="51031" x="2305050" y="3752850"/>
          <p14:tracePt t="51047" x="2254250" y="3848100"/>
          <p14:tracePt t="51064" x="2222500" y="3949700"/>
          <p14:tracePt t="51080" x="2209800" y="4019550"/>
          <p14:tracePt t="51097" x="2209800" y="4044950"/>
          <p14:tracePt t="51114" x="2209800" y="4114800"/>
          <p14:tracePt t="51131" x="2228850" y="4235450"/>
          <p14:tracePt t="51147" x="2279650" y="4349750"/>
          <p14:tracePt t="51164" x="2362200" y="4432300"/>
          <p14:tracePt t="51181" x="2438400" y="4489450"/>
          <p14:tracePt t="51197" x="2501900" y="4546600"/>
          <p14:tracePt t="51214" x="2565400" y="4584700"/>
          <p14:tracePt t="51230" x="2641600" y="4654550"/>
          <p14:tracePt t="51247" x="2774950" y="4730750"/>
          <p14:tracePt t="51264" x="2921000" y="4768850"/>
          <p14:tracePt t="51281" x="3041650" y="4781550"/>
          <p14:tracePt t="51297" x="3092450" y="4787900"/>
          <p14:tracePt t="51314" x="3187700" y="4787900"/>
          <p14:tracePt t="51331" x="3346450" y="4787900"/>
          <p14:tracePt t="51347" x="3441700" y="4787900"/>
          <p14:tracePt t="51364" x="3524250" y="4781550"/>
          <p14:tracePt t="51381" x="3594100" y="4724400"/>
          <p14:tracePt t="51397" x="3606800" y="4718050"/>
          <p14:tracePt t="51414" x="3689350" y="4654550"/>
          <p14:tracePt t="51430" x="3759200" y="4603750"/>
          <p14:tracePt t="51447" x="3829050" y="4552950"/>
          <p14:tracePt t="51464" x="3860800" y="4508500"/>
          <p14:tracePt t="51480" x="3867150" y="4451350"/>
          <p14:tracePt t="51497" x="3867150" y="4432300"/>
          <p14:tracePt t="51514" x="3867150" y="4368800"/>
          <p14:tracePt t="51530" x="3867150" y="4260850"/>
          <p14:tracePt t="51547" x="3797300" y="4070350"/>
          <p14:tracePt t="51564" x="3714750" y="3873500"/>
          <p14:tracePt t="51580" x="3689350" y="3816350"/>
          <p14:tracePt t="51597" x="3638550" y="3657600"/>
          <p14:tracePt t="51614" x="3587750" y="3543300"/>
          <p14:tracePt t="51630" x="3517900" y="3460750"/>
          <p14:tracePt t="51647" x="3454400" y="3397250"/>
          <p14:tracePt t="51664" x="3422650" y="3371850"/>
          <p14:tracePt t="51681" x="3302000" y="3346450"/>
          <p14:tracePt t="51697" x="3251200" y="3333750"/>
          <p14:tracePt t="51713" x="3187700" y="3308350"/>
          <p14:tracePt t="51730" x="3092450" y="3302000"/>
          <p14:tracePt t="51747" x="2959100" y="3302000"/>
          <p14:tracePt t="51763" x="2857500" y="3302000"/>
          <p14:tracePt t="51780" x="2800350" y="3321050"/>
          <p14:tracePt t="51797" x="2686050" y="3346450"/>
          <p14:tracePt t="51813" x="2590800" y="3397250"/>
          <p14:tracePt t="51830" x="2476500" y="3467100"/>
          <p14:tracePt t="51847" x="2432050" y="3549650"/>
          <p14:tracePt t="51863" x="2419350" y="3587750"/>
          <p14:tracePt t="51880" x="2381250" y="3683000"/>
          <p14:tracePt t="51897" x="2355850" y="3784600"/>
          <p14:tracePt t="51913" x="2349500" y="3867150"/>
          <p14:tracePt t="51930" x="2336800" y="3930650"/>
          <p14:tracePt t="51947" x="2336800" y="3981450"/>
          <p14:tracePt t="51963" x="2336800" y="4025900"/>
          <p14:tracePt t="51980" x="2355850" y="4044950"/>
          <p14:tracePt t="51997" x="2393950" y="4102100"/>
          <p14:tracePt t="52013" x="2444750" y="4184650"/>
          <p14:tracePt t="52030" x="2540000" y="4279900"/>
          <p14:tracePt t="52047" x="2628900" y="4330700"/>
          <p14:tracePt t="52063" x="2660650" y="4349750"/>
          <p14:tracePt t="52080" x="2736850" y="4381500"/>
          <p14:tracePt t="52097" x="2806700" y="4419600"/>
          <p14:tracePt t="52113" x="2889250" y="4438650"/>
          <p14:tracePt t="52130" x="2959100" y="4483100"/>
          <p14:tracePt t="52147" x="3009900" y="4502150"/>
          <p14:tracePt t="52163" x="3130550" y="4546600"/>
          <p14:tracePt t="52180" x="3289300" y="4584700"/>
          <p14:tracePt t="52196" x="3340100" y="4597400"/>
          <p14:tracePt t="52213" x="3352800" y="4597400"/>
          <p14:tracePt t="52230" x="3365500" y="4597400"/>
          <p14:tracePt t="52246" x="3371850" y="4597400"/>
          <p14:tracePt t="52263" x="3378200" y="4597400"/>
          <p14:tracePt t="53300" x="3384550" y="4603750"/>
          <p14:tracePt t="53304" x="3397250" y="4622800"/>
          <p14:tracePt t="53312" x="3409950" y="4629150"/>
          <p14:tracePt t="53329" x="3448050" y="4679950"/>
          <p14:tracePt t="53346" x="3498850" y="4724400"/>
          <p14:tracePt t="53362" x="3517900" y="4756150"/>
          <p14:tracePt t="53379" x="3530600" y="4800600"/>
          <p14:tracePt t="53396" x="3549650" y="4838700"/>
          <p14:tracePt t="53412" x="3568700" y="4857750"/>
          <p14:tracePt t="53429" x="3575050" y="4902200"/>
          <p14:tracePt t="53446" x="3606800" y="4972050"/>
          <p14:tracePt t="53462" x="3613150" y="5029200"/>
          <p14:tracePt t="53479" x="3638550" y="5130800"/>
          <p14:tracePt t="53496" x="3657600" y="5181600"/>
          <p14:tracePt t="53512" x="3689350" y="5226050"/>
          <p14:tracePt t="53529" x="3702050" y="5276850"/>
          <p14:tracePt t="53546" x="3714750" y="5327650"/>
          <p14:tracePt t="53562" x="3733800" y="5384800"/>
          <p14:tracePt t="53579" x="3752850" y="5435600"/>
          <p14:tracePt t="53596" x="3759200" y="5473700"/>
          <p14:tracePt t="53612" x="3771900" y="5518150"/>
          <p14:tracePt t="53629" x="3778250" y="5543550"/>
          <p14:tracePt t="53645" x="3790950" y="5607050"/>
          <p14:tracePt t="53662" x="3803650" y="5721350"/>
          <p14:tracePt t="53679" x="3829050" y="5797550"/>
          <p14:tracePt t="53695" x="3835400" y="5867400"/>
          <p14:tracePt t="53712" x="3841750" y="5873750"/>
          <p14:tracePt t="53729" x="3848100" y="5924550"/>
          <p14:tracePt t="53745" x="3848100" y="5949950"/>
          <p14:tracePt t="53762" x="3848100" y="5962650"/>
          <p14:tracePt t="53779" x="3848100" y="6013450"/>
          <p14:tracePt t="53795" x="3848100" y="6064250"/>
          <p14:tracePt t="53812" x="3848100" y="6083300"/>
          <p14:tracePt t="53829" x="3848100" y="6096000"/>
          <p14:tracePt t="53845" x="3848100" y="6121400"/>
          <p14:tracePt t="53879" x="3848100" y="6146800"/>
          <p14:tracePt t="53895" x="3835400" y="6172200"/>
          <p14:tracePt t="53912" x="3835400" y="6184900"/>
          <p14:tracePt t="53929" x="3835400" y="6191250"/>
          <p14:tracePt t="53945" x="3829050" y="6203950"/>
          <p14:tracePt t="53979" x="3829050" y="6210300"/>
          <p14:tracePt t="53995" x="3822700" y="6216650"/>
          <p14:tracePt t="54012" x="3810000" y="6254750"/>
          <p14:tracePt t="54112" x="3803650" y="6261100"/>
          <p14:tracePt t="54117" x="3803650" y="6267450"/>
          <p14:tracePt t="54132" x="3803650" y="6280150"/>
          <p14:tracePt t="54182" x="3803650" y="6292850"/>
          <p14:tracePt t="54218" x="3797300" y="6299200"/>
          <p14:tracePt t="54228" x="3790950" y="6299200"/>
          <p14:tracePt t="54242" x="3784600" y="6305550"/>
          <p14:tracePt t="54252" x="3784600" y="6311900"/>
          <p14:tracePt t="54272" x="3778250" y="6324600"/>
          <p14:tracePt t="54288" x="3778250" y="6330950"/>
          <p14:tracePt t="54295" x="3778250" y="6337300"/>
          <p14:tracePt t="54318" x="3771900" y="6350000"/>
          <p14:tracePt t="54330" x="3771900" y="6369050"/>
          <p14:tracePt t="54345" x="3765550" y="6375400"/>
          <p14:tracePt t="54362" x="3759200" y="6381750"/>
          <p14:tracePt t="54378" x="3746500" y="6407150"/>
          <p14:tracePt t="54395" x="3746500" y="6419850"/>
          <p14:tracePt t="54412" x="3746500" y="6432550"/>
          <p14:tracePt t="54428" x="3740150" y="6457950"/>
          <p14:tracePt t="54445" x="3740150" y="6464300"/>
          <p14:tracePt t="54462" x="3727450" y="6477000"/>
          <p14:tracePt t="54478" x="3721100" y="6489700"/>
          <p14:tracePt t="54495" x="3689350" y="6559550"/>
          <p14:tracePt t="54512" x="3683000" y="6578600"/>
          <p14:tracePt t="54528" x="3670300" y="6597650"/>
          <p14:tracePt t="54545" x="3651250" y="6616700"/>
          <p14:tracePt t="54561" x="3619500" y="6648450"/>
          <p14:tracePt t="54578" x="3594100" y="6692900"/>
          <p14:tracePt t="54595" x="3581400" y="6711950"/>
          <p14:tracePt t="54611" x="3556000" y="6731000"/>
          <p14:tracePt t="54628" x="3530600" y="6750050"/>
          <p14:tracePt t="54645" x="3524250" y="6750050"/>
          <p14:tracePt t="54682" x="3517900" y="6750050"/>
          <p14:tracePt t="54695" x="3511550" y="6750050"/>
          <p14:tracePt t="54711" x="3505200" y="6750050"/>
          <p14:tracePt t="54728" x="3460750" y="6750050"/>
          <p14:tracePt t="54744" x="3416300" y="6750050"/>
          <p14:tracePt t="54761" x="3397250" y="6750050"/>
          <p14:tracePt t="54777" x="3327400" y="6711950"/>
          <p14:tracePt t="54831" x="3321050" y="6711950"/>
          <p14:tracePt t="54848" x="3321050" y="6705600"/>
          <p14:tracePt t="54858" x="3314700" y="6692900"/>
          <p14:tracePt t="54874" x="3308350" y="6680200"/>
          <p14:tracePt t="54884" x="3308350" y="6648450"/>
          <p14:tracePt t="54894" x="3308350" y="6635750"/>
          <p14:tracePt t="54911" x="3308350" y="6616700"/>
          <p14:tracePt t="54928" x="3308350" y="6578600"/>
          <p14:tracePt t="54945" x="3308350" y="6559550"/>
          <p14:tracePt t="54961" x="3308350" y="6553200"/>
          <p14:tracePt t="55136" x="3308350" y="6546850"/>
          <p14:tracePt t="55677" x="3308350" y="6540500"/>
          <p14:tracePt t="55680" x="3308350" y="6534150"/>
          <p14:tracePt t="55694" x="3308350" y="6527800"/>
          <p14:tracePt t="55711" x="3289300" y="6470650"/>
          <p14:tracePt t="55728" x="3270250" y="6445250"/>
          <p14:tracePt t="55744" x="3263900" y="6419850"/>
          <p14:tracePt t="55761" x="3187700" y="6343650"/>
          <p14:tracePt t="55777" x="3181350" y="6330950"/>
          <p14:tracePt t="55794" x="3149600" y="6305550"/>
          <p14:tracePt t="55811" x="3124200" y="6292850"/>
          <p14:tracePt t="55827" x="3086100" y="6267450"/>
          <p14:tracePt t="55844" x="3048000" y="6248400"/>
          <p14:tracePt t="55861" x="3016250" y="6242050"/>
          <p14:tracePt t="55877" x="2952750" y="6216650"/>
          <p14:tracePt t="55894" x="2876550" y="6197600"/>
          <p14:tracePt t="55911" x="2781300" y="6191250"/>
          <p14:tracePt t="55928" x="2686050" y="6184900"/>
          <p14:tracePt t="55944" x="2635250" y="6184900"/>
          <p14:tracePt t="55960" x="2552700" y="6184900"/>
          <p14:tracePt t="55978" x="2489200" y="6184900"/>
          <p14:tracePt t="55994" x="2444750" y="6184900"/>
          <p14:tracePt t="56010" x="2425700" y="6191250"/>
          <p14:tracePt t="56028" x="2387600" y="6210300"/>
          <p14:tracePt t="56044" x="2349500" y="6248400"/>
          <p14:tracePt t="56060" x="2324100" y="6254750"/>
          <p14:tracePt t="56077" x="2298700" y="6286500"/>
          <p14:tracePt t="56094" x="2260600" y="6305550"/>
          <p14:tracePt t="56110" x="2247900" y="6337300"/>
          <p14:tracePt t="56127" x="2241550" y="6362700"/>
          <p14:tracePt t="56144" x="2241550" y="6381750"/>
          <p14:tracePt t="56160" x="2235200" y="6413500"/>
          <p14:tracePt t="56177" x="2235200" y="6451600"/>
          <p14:tracePt t="56194" x="2235200" y="6508750"/>
          <p14:tracePt t="56210" x="2235200" y="6540500"/>
          <p14:tracePt t="56227" x="2241550" y="6559550"/>
          <p14:tracePt t="56230" x="2260600" y="6591300"/>
          <p14:tracePt t="56244" x="2266950" y="6591300"/>
          <p14:tracePt t="56260" x="2305050" y="6629400"/>
          <p14:tracePt t="56277" x="2330450" y="6642100"/>
          <p14:tracePt t="56294" x="2381250" y="6673850"/>
          <p14:tracePt t="56310" x="2451100" y="6699250"/>
          <p14:tracePt t="56327" x="2520950" y="6724650"/>
          <p14:tracePt t="56344" x="2565400" y="6731000"/>
          <p14:tracePt t="56360" x="2647950" y="6737350"/>
          <p14:tracePt t="56377" x="2724150" y="6743700"/>
          <p14:tracePt t="56394" x="2787650" y="6750050"/>
          <p14:tracePt t="56410" x="2832100" y="6750050"/>
          <p14:tracePt t="56427" x="2844800" y="6750050"/>
          <p14:tracePt t="56443" x="2876550" y="6750050"/>
          <p14:tracePt t="56460" x="2921000" y="6750050"/>
          <p14:tracePt t="56477" x="3003550" y="6750050"/>
          <p14:tracePt t="56494" x="3136900" y="6743700"/>
          <p14:tracePt t="56510" x="3187700" y="6731000"/>
          <p14:tracePt t="56527" x="3263900" y="6692900"/>
          <p14:tracePt t="56543" x="3327400" y="6648450"/>
          <p14:tracePt t="56560" x="3340100" y="6635750"/>
          <p14:tracePt t="56577" x="3352800" y="6623050"/>
          <p14:tracePt t="56594" x="3359150" y="6591300"/>
          <p14:tracePt t="56610" x="3371850" y="6572250"/>
          <p14:tracePt t="56627" x="3371850" y="6559550"/>
          <p14:tracePt t="56643" x="3371850" y="6540500"/>
          <p14:tracePt t="56660" x="3371850" y="6521450"/>
          <p14:tracePt t="56677" x="3371850" y="6489700"/>
          <p14:tracePt t="56694" x="3371850" y="6451600"/>
          <p14:tracePt t="56710" x="3371850" y="6432550"/>
          <p14:tracePt t="56727" x="3371850" y="6394450"/>
          <p14:tracePt t="56744" x="3371850" y="6350000"/>
          <p14:tracePt t="56760" x="3371850" y="6311900"/>
          <p14:tracePt t="56777" x="3371850" y="6305550"/>
          <p14:tracePt t="56793" x="3365500" y="6299200"/>
          <p14:tracePt t="56810" x="3346450" y="6280150"/>
          <p14:tracePt t="56826" x="3333750" y="6254750"/>
          <p14:tracePt t="56843" x="3295650" y="6248400"/>
          <p14:tracePt t="56860" x="3251200" y="6235700"/>
          <p14:tracePt t="56877" x="3200400" y="6229350"/>
          <p14:tracePt t="56893" x="3168650" y="6229350"/>
          <p14:tracePt t="56910" x="3136900" y="6216650"/>
          <p14:tracePt t="56926" x="3092450" y="6210300"/>
          <p14:tracePt t="56943" x="3028950" y="6210300"/>
          <p14:tracePt t="56960" x="2908300" y="6203950"/>
          <p14:tracePt t="56976" x="2819400" y="6203950"/>
          <p14:tracePt t="56992" x="2787650" y="6203950"/>
          <p14:tracePt t="57009" x="2705100" y="6203950"/>
          <p14:tracePt t="57026" x="2679700" y="6203950"/>
          <p14:tracePt t="57042" x="2673350" y="6203950"/>
          <p14:tracePt t="57059" x="2660650" y="6203950"/>
          <p14:tracePt t="57076" x="2635250" y="6216650"/>
          <p14:tracePt t="57092" x="2609850" y="6235700"/>
          <p14:tracePt t="57109" x="2597150" y="6254750"/>
          <p14:tracePt t="57126" x="2571750" y="6273800"/>
          <p14:tracePt t="57143" x="2540000" y="6286500"/>
          <p14:tracePt t="57159" x="2508250" y="6311900"/>
          <p14:tracePt t="57176" x="2501900" y="6318250"/>
          <p14:tracePt t="57193" x="2482850" y="6337300"/>
          <p14:tracePt t="57210" x="2470150" y="6369050"/>
          <p14:tracePt t="57226" x="2463800" y="6375400"/>
          <p14:tracePt t="57229" x="2463800" y="6388100"/>
          <p14:tracePt t="57243" x="2444750" y="6407150"/>
          <p14:tracePt t="57260" x="2444750" y="6426200"/>
          <p14:tracePt t="57277" x="2444750" y="6438900"/>
          <p14:tracePt t="57293" x="2451100" y="6457950"/>
          <p14:tracePt t="57310" x="2463800" y="6489700"/>
          <p14:tracePt t="57326" x="2470150" y="6515100"/>
          <p14:tracePt t="57342" x="2482850" y="6534150"/>
          <p14:tracePt t="57359" x="2495550" y="6546850"/>
          <p14:tracePt t="57375" x="2520950" y="6597650"/>
          <p14:tracePt t="57392" x="2533650" y="6604000"/>
          <p14:tracePt t="57409" x="2552700" y="6616700"/>
          <p14:tracePt t="57425" x="2571750" y="6616700"/>
          <p14:tracePt t="57442" x="2584450" y="6629400"/>
          <p14:tracePt t="57459" x="2597150" y="6635750"/>
          <p14:tracePt t="57475" x="2609850" y="6635750"/>
          <p14:tracePt t="57492" x="2667000" y="6661150"/>
          <p14:tracePt t="57509" x="2686050" y="6661150"/>
          <p14:tracePt t="57526" x="2730500" y="6661150"/>
          <p14:tracePt t="57543" x="2743200" y="6667500"/>
          <p14:tracePt t="57559" x="2755900" y="6667500"/>
          <p14:tracePt t="57576" x="2794000" y="6680200"/>
          <p14:tracePt t="57593" x="2832100" y="6680200"/>
          <p14:tracePt t="57609" x="2857500" y="6686550"/>
          <p14:tracePt t="57626" x="2889250" y="6686550"/>
          <p14:tracePt t="57642" x="2914650" y="6686550"/>
          <p14:tracePt t="57659" x="2940050" y="6686550"/>
          <p14:tracePt t="57675" x="2959100" y="6686550"/>
          <p14:tracePt t="57692" x="2990850" y="6686550"/>
          <p14:tracePt t="57709" x="3048000" y="6680200"/>
          <p14:tracePt t="57725" x="3086100" y="6661150"/>
          <p14:tracePt t="57742" x="3111500" y="6642100"/>
          <p14:tracePt t="57758" x="3117850" y="6642100"/>
          <p14:tracePt t="57775" x="3130550" y="6623050"/>
          <p14:tracePt t="57792" x="3130550" y="6616700"/>
          <p14:tracePt t="57809" x="3143250" y="6584950"/>
          <p14:tracePt t="57826" x="3155950" y="6553200"/>
          <p14:tracePt t="57843" x="3155950" y="6546850"/>
          <p14:tracePt t="57859" x="3162300" y="6534150"/>
          <p14:tracePt t="57876" x="3168650" y="6527800"/>
          <p14:tracePt t="57892" x="3168650" y="6515100"/>
          <p14:tracePt t="57909" x="3168650" y="6502400"/>
          <p14:tracePt t="57926" x="3168650" y="6483350"/>
          <p14:tracePt t="57942" x="3168650" y="6464300"/>
          <p14:tracePt t="57959" x="3168650" y="6445250"/>
          <p14:tracePt t="57976" x="3149600" y="6400800"/>
          <p14:tracePt t="57992" x="3117850" y="6362700"/>
          <p14:tracePt t="58009" x="3079750" y="6337300"/>
          <p14:tracePt t="58026" x="3060700" y="6330950"/>
          <p14:tracePt t="58042" x="3054350" y="6330950"/>
          <p14:tracePt t="58058" x="3048000" y="6324600"/>
          <p14:tracePt t="58075" x="3035300" y="6324600"/>
          <p14:tracePt t="58092" x="2997200" y="6305550"/>
          <p14:tracePt t="58108" x="2971800" y="6305550"/>
          <p14:tracePt t="58125" x="2952750" y="6305550"/>
          <p14:tracePt t="58142" x="2863850" y="6305550"/>
          <p14:tracePt t="58158" x="2813050" y="6305550"/>
          <p14:tracePt t="58175" x="2724150" y="6305550"/>
          <p14:tracePt t="58192" x="2654300" y="6305550"/>
          <p14:tracePt t="58208" x="2597150" y="6305550"/>
          <p14:tracePt t="58225" x="2584450" y="6318250"/>
          <p14:tracePt t="58242" x="2571750" y="6324600"/>
          <p14:tracePt t="58262" x="2565400" y="6324600"/>
          <p14:tracePt t="58279" x="2565400" y="6330950"/>
          <p14:tracePt t="58292" x="2546350" y="6356350"/>
          <p14:tracePt t="58309" x="2540000" y="6369050"/>
          <p14:tracePt t="58325" x="2527300" y="6375400"/>
          <p14:tracePt t="58342" x="2514600" y="6407150"/>
          <p14:tracePt t="58359" x="2508250" y="6419850"/>
          <p14:tracePt t="58376" x="2508250" y="6432550"/>
          <p14:tracePt t="58392" x="2508250" y="6451600"/>
          <p14:tracePt t="58409" x="2508250" y="6477000"/>
          <p14:tracePt t="58425" x="2508250" y="6496050"/>
          <p14:tracePt t="58442" x="2508250" y="6515100"/>
          <p14:tracePt t="58459" x="2508250" y="6546850"/>
          <p14:tracePt t="58475" x="2520950" y="6559550"/>
          <p14:tracePt t="58492" x="2533650" y="6572250"/>
          <p14:tracePt t="58509" x="2571750" y="6597650"/>
          <p14:tracePt t="58525" x="2590800" y="6610350"/>
          <p14:tracePt t="58542" x="2647950" y="6629400"/>
          <p14:tracePt t="58558" x="2679700" y="6642100"/>
          <p14:tracePt t="58575" x="2736850" y="6654800"/>
          <p14:tracePt t="58591" x="2762250" y="6654800"/>
          <p14:tracePt t="58608" x="2774950" y="6654800"/>
          <p14:tracePt t="58625" x="2781300" y="6654800"/>
          <p14:tracePt t="58641" x="2794000" y="6654800"/>
          <p14:tracePt t="58658" x="2819400" y="6654800"/>
          <p14:tracePt t="58675" x="2870200" y="6654800"/>
          <p14:tracePt t="58691" x="2933700" y="6654800"/>
          <p14:tracePt t="58708" x="3003550" y="6654800"/>
          <p14:tracePt t="58725" x="3035300" y="6654800"/>
          <p14:tracePt t="58742" x="3086100" y="6654800"/>
          <p14:tracePt t="58758" x="3117850" y="6654800"/>
          <p14:tracePt t="58775" x="3130550" y="6648450"/>
          <p14:tracePt t="58792" x="3136900" y="6648450"/>
          <p14:tracePt t="58808" x="3143250" y="6642100"/>
          <p14:tracePt t="58849" x="3149600" y="6642100"/>
          <p14:tracePt t="58863" x="3155950" y="6642100"/>
          <p14:tracePt t="58875" x="3162300" y="6635750"/>
          <p14:tracePt t="58892" x="3175000" y="6635750"/>
          <p14:tracePt t="58908" x="3187700" y="6635750"/>
          <p14:tracePt t="58925" x="3194050" y="6635750"/>
          <p14:tracePt t="59383" x="3200400" y="6635750"/>
          <p14:tracePt t="59800" x="3206750" y="6635750"/>
          <p14:tracePt t="61289" x="3206750" y="6648450"/>
          <p14:tracePt t="61362" x="3206750" y="6654800"/>
          <p14:tracePt t="61849" x="3206750" y="6661150"/>
          <p14:tracePt t="62843" x="3206750" y="6667500"/>
          <p14:tracePt t="63257" x="3206750" y="6661150"/>
          <p14:tracePt t="63267" x="3206750" y="6648450"/>
          <p14:tracePt t="63293" x="3206750" y="6642100"/>
          <p14:tracePt t="63308" x="3206750" y="6635750"/>
          <p14:tracePt t="63317" x="3206750" y="6629400"/>
          <p14:tracePt t="63327" x="3206750" y="6623050"/>
          <p14:tracePt t="63343" x="3206750" y="6616700"/>
          <p14:tracePt t="63355" x="3206750" y="6604000"/>
          <p14:tracePt t="63373" x="3206750" y="6584950"/>
          <p14:tracePt t="63405" x="3206750" y="6553200"/>
          <p14:tracePt t="63422" x="3206750" y="6515100"/>
          <p14:tracePt t="63439" x="3213100" y="6470650"/>
          <p14:tracePt t="63455" x="3213100" y="6413500"/>
          <p14:tracePt t="63472" x="3213100" y="6343650"/>
          <p14:tracePt t="63488" x="3213100" y="6267450"/>
          <p14:tracePt t="63505" x="3206750" y="6134100"/>
          <p14:tracePt t="63522" x="3200400" y="5969000"/>
          <p14:tracePt t="63539" x="3175000" y="5740400"/>
          <p14:tracePt t="63555" x="3086100" y="5416550"/>
          <p14:tracePt t="63572" x="3054350" y="5295900"/>
          <p14:tracePt t="63589" x="2882900" y="4686300"/>
          <p14:tracePt t="63605" x="2844800" y="4540250"/>
          <p14:tracePt t="63622" x="2762250" y="4330700"/>
          <p14:tracePt t="63638" x="2705100" y="4165600"/>
          <p14:tracePt t="63655" x="2641600" y="3975100"/>
          <p14:tracePt t="63672" x="2603500" y="3892550"/>
          <p14:tracePt t="63688" x="2578100" y="3841750"/>
          <p14:tracePt t="63705" x="2533650" y="3714750"/>
          <p14:tracePt t="63722" x="2489200" y="3625850"/>
          <p14:tracePt t="63738" x="2451100" y="3498850"/>
          <p14:tracePt t="63741" x="2438400" y="3479800"/>
          <p14:tracePt t="63755" x="2419350" y="3441700"/>
          <p14:tracePt t="63772" x="2406650" y="3371850"/>
          <p14:tracePt t="63788" x="2368550" y="3308350"/>
          <p14:tracePt t="63805" x="2343150" y="3238500"/>
          <p14:tracePt t="63821" x="2298700" y="3105150"/>
          <p14:tracePt t="63838" x="2286000" y="3016250"/>
          <p14:tracePt t="63855" x="2279650" y="2990850"/>
          <p14:tracePt t="63871" x="2254250" y="2876550"/>
          <p14:tracePt t="63888" x="2209800" y="2730500"/>
          <p14:tracePt t="63905" x="2178050" y="2578100"/>
          <p14:tracePt t="63921" x="2139950" y="2444750"/>
          <p14:tracePt t="63938" x="2089150" y="2260600"/>
          <p14:tracePt t="63955" x="2025650" y="2095500"/>
          <p14:tracePt t="63971" x="1993900" y="2012950"/>
          <p14:tracePt t="63988" x="1955800" y="1905000"/>
          <p14:tracePt t="64005" x="1924050" y="1816100"/>
          <p14:tracePt t="64021" x="1879600" y="1727200"/>
          <p14:tracePt t="64038" x="1828800" y="1631950"/>
          <p14:tracePt t="64055" x="1803400" y="1581150"/>
          <p14:tracePt t="64071" x="1765300" y="1492250"/>
          <p14:tracePt t="64088" x="1714500" y="1403350"/>
          <p14:tracePt t="64105" x="1638300" y="1263650"/>
          <p14:tracePt t="64121" x="1581150" y="1143000"/>
          <p14:tracePt t="64138" x="1574800" y="1098550"/>
          <p14:tracePt t="64155" x="1543050" y="1016000"/>
          <p14:tracePt t="64171" x="1498600" y="876300"/>
          <p14:tracePt t="64188" x="1447800" y="793750"/>
          <p14:tracePt t="64205" x="1409700" y="692150"/>
          <p14:tracePt t="64221" x="1365250" y="571500"/>
          <p14:tracePt t="64238" x="1308100" y="457200"/>
          <p14:tracePt t="64255" x="1289050" y="400050"/>
          <p14:tracePt t="64271" x="1238250" y="285750"/>
          <p14:tracePt t="65621" x="1225550" y="25400"/>
          <p14:tracePt t="65730" x="1231900" y="25400"/>
          <p14:tracePt t="65744" x="1231900" y="31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25"/>
    </mc:Choice>
    <mc:Fallback xmlns="">
      <p:transition spd="slow" advTm="267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54" x="889000" y="5270500"/>
          <p14:tracePt t="7902" x="889000" y="5245100"/>
          <p14:tracePt t="7912" x="895350" y="5181600"/>
          <p14:tracePt t="7922" x="901700" y="5035550"/>
          <p14:tracePt t="7931" x="946150" y="4660900"/>
          <p14:tracePt t="7943" x="1009650" y="4197350"/>
          <p14:tracePt t="7960" x="1111250" y="3670300"/>
          <p14:tracePt t="7976" x="1308100" y="2609850"/>
          <p14:tracePt t="7993" x="1479550" y="1955800"/>
          <p14:tracePt t="8010" x="1581150" y="1657350"/>
          <p14:tracePt t="8026" x="1809750" y="679450"/>
          <p14:tracePt t="8044" x="1924050" y="88900"/>
          <p14:tracePt t="8059" x="1943100" y="0"/>
          <p14:tracePt t="8063" x="1949450" y="0"/>
          <p14:tracePt t="8076" x="1955800" y="0"/>
          <p14:tracePt t="8424" x="1955800" y="6350"/>
          <p14:tracePt t="8434" x="1955800" y="19050"/>
          <p14:tracePt t="8444" x="1949450" y="44450"/>
          <p14:tracePt t="8459" x="1943100" y="101600"/>
          <p14:tracePt t="8476" x="1930400" y="209550"/>
          <p14:tracePt t="8493" x="1930400" y="336550"/>
          <p14:tracePt t="8509" x="1943100" y="400050"/>
          <p14:tracePt t="8526" x="2006600" y="552450"/>
          <p14:tracePt t="8543" x="2089150" y="679450"/>
          <p14:tracePt t="8559" x="2139950" y="749300"/>
          <p14:tracePt t="8576" x="2241550" y="857250"/>
          <p14:tracePt t="8594" x="2349500" y="958850"/>
          <p14:tracePt t="8609" x="2406650" y="1003300"/>
          <p14:tracePt t="8626" x="2508250" y="1054100"/>
          <p14:tracePt t="8642" x="2565400" y="1073150"/>
          <p14:tracePt t="8659" x="2635250" y="1085850"/>
          <p14:tracePt t="8676" x="2692400" y="1085850"/>
          <p14:tracePt t="8692" x="2717800" y="1085850"/>
          <p14:tracePt t="8709" x="2762250" y="1060450"/>
          <p14:tracePt t="8726" x="2787650" y="1035050"/>
          <p14:tracePt t="8742" x="2806700" y="1016000"/>
          <p14:tracePt t="8759" x="2838450" y="971550"/>
          <p14:tracePt t="8776" x="2857500" y="933450"/>
          <p14:tracePt t="8792" x="2870200" y="914400"/>
          <p14:tracePt t="8809" x="2876550" y="882650"/>
          <p14:tracePt t="8826" x="2876550" y="857250"/>
          <p14:tracePt t="8842" x="2876550" y="844550"/>
          <p14:tracePt t="8859" x="2876550" y="825500"/>
          <p14:tracePt t="8875" x="2857500" y="787400"/>
          <p14:tracePt t="8892" x="2844800" y="768350"/>
          <p14:tracePt t="8909" x="2800350" y="723900"/>
          <p14:tracePt t="8925" x="2711450" y="660400"/>
          <p14:tracePt t="8942" x="2667000" y="641350"/>
          <p14:tracePt t="8959" x="2590800" y="603250"/>
          <p14:tracePt t="8975" x="2540000" y="577850"/>
          <p14:tracePt t="8992" x="2514600" y="571500"/>
          <p14:tracePt t="9009" x="2482850" y="565150"/>
          <p14:tracePt t="9025" x="2438400" y="565150"/>
          <p14:tracePt t="9042" x="2425700" y="565150"/>
          <p14:tracePt t="9059" x="2387600" y="565150"/>
          <p14:tracePt t="9076" x="2374900" y="565150"/>
          <p14:tracePt t="9092" x="2336800" y="571500"/>
          <p14:tracePt t="9109" x="2292350" y="590550"/>
          <p14:tracePt t="9126" x="2286000" y="603250"/>
          <p14:tracePt t="9142" x="2254250" y="635000"/>
          <p14:tracePt t="9159" x="2222500" y="673100"/>
          <p14:tracePt t="9176" x="2203450" y="717550"/>
          <p14:tracePt t="9192" x="2197100" y="742950"/>
          <p14:tracePt t="9209" x="2190750" y="793750"/>
          <p14:tracePt t="9226" x="2190750" y="850900"/>
          <p14:tracePt t="9242" x="2203450" y="876300"/>
          <p14:tracePt t="9259" x="2235200" y="914400"/>
          <p14:tracePt t="9276" x="2254250" y="927100"/>
          <p14:tracePt t="9292" x="2298700" y="958850"/>
          <p14:tracePt t="9309" x="2336800" y="984250"/>
          <p14:tracePt t="9325" x="2343150" y="984250"/>
          <p14:tracePt t="9342" x="2368550" y="990600"/>
          <p14:tracePt t="9359" x="2374900" y="990600"/>
          <p14:tracePt t="9392" x="2381250" y="990600"/>
          <p14:tracePt t="9428" x="2374900" y="990600"/>
          <p14:tracePt t="9438" x="2349500" y="971550"/>
          <p14:tracePt t="9448" x="2292350" y="946150"/>
          <p14:tracePt t="9458" x="2197100" y="914400"/>
          <p14:tracePt t="9475" x="2076450" y="882650"/>
          <p14:tracePt t="9492" x="1714500" y="806450"/>
          <p14:tracePt t="9508" x="1390650" y="762000"/>
          <p14:tracePt t="9525" x="1270000" y="749300"/>
          <p14:tracePt t="9542" x="1079500" y="742950"/>
          <p14:tracePt t="9558" x="933450" y="742950"/>
          <p14:tracePt t="9575" x="869950" y="742950"/>
          <p14:tracePt t="9592" x="787400" y="742950"/>
          <p14:tracePt t="9608" x="730250" y="742950"/>
          <p14:tracePt t="9625" x="704850" y="742950"/>
          <p14:tracePt t="9642" x="660400" y="749300"/>
          <p14:tracePt t="9658" x="647700" y="755650"/>
          <p14:tracePt t="9675" x="641350" y="755650"/>
          <p14:tracePt t="9692" x="635000" y="755650"/>
          <p14:tracePt t="9740" x="628650" y="755650"/>
          <p14:tracePt t="10021" x="635000" y="755650"/>
          <p14:tracePt t="10031" x="647700" y="755650"/>
          <p14:tracePt t="10041" x="666750" y="755650"/>
          <p14:tracePt t="10058" x="685800" y="755650"/>
          <p14:tracePt t="10075" x="717550" y="762000"/>
          <p14:tracePt t="10091" x="736600" y="762000"/>
          <p14:tracePt t="10108" x="742950" y="762000"/>
          <p14:tracePt t="10124" x="762000" y="768350"/>
          <p14:tracePt t="10141" x="812800" y="774700"/>
          <p14:tracePt t="10158" x="844550" y="781050"/>
          <p14:tracePt t="10175" x="946150" y="800100"/>
          <p14:tracePt t="10191" x="1035050" y="806450"/>
          <p14:tracePt t="10208" x="1079500" y="812800"/>
          <p14:tracePt t="10225" x="1168400" y="819150"/>
          <p14:tracePt t="10241" x="1257300" y="838200"/>
          <p14:tracePt t="10258" x="1295400" y="838200"/>
          <p14:tracePt t="10275" x="1397000" y="850900"/>
          <p14:tracePt t="10291" x="1492250" y="850900"/>
          <p14:tracePt t="10308" x="1536700" y="857250"/>
          <p14:tracePt t="10324" x="1625600" y="863600"/>
          <p14:tracePt t="10341" x="1714500" y="863600"/>
          <p14:tracePt t="10358" x="1752600" y="863600"/>
          <p14:tracePt t="10375" x="1841500" y="863600"/>
          <p14:tracePt t="10391" x="1930400" y="857250"/>
          <p14:tracePt t="10408" x="1974850" y="850900"/>
          <p14:tracePt t="10424" x="2057400" y="825500"/>
          <p14:tracePt t="10442" x="2133600" y="800100"/>
          <p14:tracePt t="10458" x="2171700" y="781050"/>
          <p14:tracePt t="10474" x="2228850" y="755650"/>
          <p14:tracePt t="10492" x="2241550" y="742950"/>
          <p14:tracePt t="10508" x="2266950" y="704850"/>
          <p14:tracePt t="10524" x="2286000" y="654050"/>
          <p14:tracePt t="10542" x="2286000" y="603250"/>
          <p14:tracePt t="10558" x="2286000" y="571500"/>
          <p14:tracePt t="10574" x="2279650" y="533400"/>
          <p14:tracePt t="10592" x="2241550" y="476250"/>
          <p14:tracePt t="10608" x="2190750" y="444500"/>
          <p14:tracePt t="10624" x="2032000" y="349250"/>
          <p14:tracePt t="10641" x="1949450" y="304800"/>
          <p14:tracePt t="10658" x="1739900" y="241300"/>
          <p14:tracePt t="10674" x="1562100" y="215900"/>
          <p14:tracePt t="10691" x="1466850" y="215900"/>
          <p14:tracePt t="10708" x="1320800" y="215900"/>
          <p14:tracePt t="10724" x="1193800" y="241300"/>
          <p14:tracePt t="10784" x="984250" y="349250"/>
          <p14:tracePt t="10794" x="971550" y="368300"/>
          <p14:tracePt t="10804" x="952500" y="381000"/>
          <p14:tracePt t="10814" x="927100" y="400050"/>
          <p14:tracePt t="10824" x="914400" y="419100"/>
          <p14:tracePt t="10841" x="895350" y="431800"/>
          <p14:tracePt t="10857" x="838200" y="501650"/>
          <p14:tracePt t="10874" x="781050" y="596900"/>
          <p14:tracePt t="10891" x="755650" y="641350"/>
          <p14:tracePt t="10908" x="730250" y="736600"/>
          <p14:tracePt t="10924" x="730250" y="819150"/>
          <p14:tracePt t="10941" x="730250" y="863600"/>
          <p14:tracePt t="10957" x="768350" y="946150"/>
          <p14:tracePt t="10974" x="825500" y="1022350"/>
          <p14:tracePt t="10990" x="863600" y="1060450"/>
          <p14:tracePt t="11007" x="990600" y="1123950"/>
          <p14:tracePt t="11024" x="1155700" y="1155700"/>
          <p14:tracePt t="11040" x="1244600" y="1155700"/>
          <p14:tracePt t="11057" x="1416050" y="1155700"/>
          <p14:tracePt t="11074" x="1574800" y="1130300"/>
          <p14:tracePt t="11091" x="1663700" y="1104900"/>
          <p14:tracePt t="11107" x="1841500" y="1047750"/>
          <p14:tracePt t="11124" x="1924050" y="1022350"/>
          <p14:tracePt t="11141" x="2076450" y="984250"/>
          <p14:tracePt t="11157" x="2209800" y="946150"/>
          <p14:tracePt t="11174" x="2266950" y="939800"/>
          <p14:tracePt t="11191" x="2355850" y="920750"/>
          <p14:tracePt t="11207" x="2400300" y="908050"/>
          <p14:tracePt t="11224" x="2425700" y="901700"/>
          <p14:tracePt t="11241" x="2463800" y="876300"/>
          <p14:tracePt t="11257" x="2482850" y="863600"/>
          <p14:tracePt t="11275" x="2508250" y="850900"/>
          <p14:tracePt t="11291" x="2520950" y="838200"/>
          <p14:tracePt t="11307" x="2527300" y="825500"/>
          <p14:tracePt t="11324" x="2533650" y="819150"/>
          <p14:tracePt t="11340" x="2540000" y="793750"/>
          <p14:tracePt t="11357" x="2540000" y="762000"/>
          <p14:tracePt t="11374" x="2540000" y="749300"/>
          <p14:tracePt t="11391" x="2540000" y="723900"/>
          <p14:tracePt t="11407" x="2540000" y="711200"/>
          <p14:tracePt t="11424" x="2540000" y="704850"/>
          <p14:tracePt t="11798" x="2533650" y="704850"/>
          <p14:tracePt t="11808" x="2527300" y="698500"/>
          <p14:tracePt t="11818" x="2508250" y="698500"/>
          <p14:tracePt t="11828" x="2489200" y="692150"/>
          <p14:tracePt t="11840" x="2463800" y="685800"/>
          <p14:tracePt t="11858" x="2406650" y="673100"/>
          <p14:tracePt t="11873" x="2381250" y="673100"/>
          <p14:tracePt t="11890" x="2336800" y="666750"/>
          <p14:tracePt t="11908" x="2292350" y="660400"/>
          <p14:tracePt t="11924" x="2286000" y="654050"/>
          <p14:tracePt t="11940" x="2260600" y="654050"/>
          <p14:tracePt t="11973" x="2254250" y="654050"/>
          <p14:tracePt t="11990" x="2247900" y="660400"/>
          <p14:tracePt t="12007" x="2241550" y="666750"/>
          <p14:tracePt t="12023" x="2228850" y="717550"/>
          <p14:tracePt t="12040" x="2222500" y="819150"/>
          <p14:tracePt t="12057" x="2222500" y="863600"/>
          <p14:tracePt t="12073" x="2222500" y="927100"/>
          <p14:tracePt t="12090" x="2222500" y="971550"/>
          <p14:tracePt t="12107" x="2222500" y="984250"/>
          <p14:tracePt t="12124" x="2228850" y="1009650"/>
          <p14:tracePt t="12140" x="2241550" y="1022350"/>
          <p14:tracePt t="12157" x="2266950" y="1035050"/>
          <p14:tracePt t="12173" x="2317750" y="1054100"/>
          <p14:tracePt t="12190" x="2374900" y="1060450"/>
          <p14:tracePt t="12207" x="2400300" y="1066800"/>
          <p14:tracePt t="12223" x="2457450" y="1066800"/>
          <p14:tracePt t="12240" x="2501900" y="1066800"/>
          <p14:tracePt t="12256" x="2527300" y="1060450"/>
          <p14:tracePt t="12273" x="2565400" y="1041400"/>
          <p14:tracePt t="12290" x="2590800" y="1022350"/>
          <p14:tracePt t="12307" x="2603500" y="1016000"/>
          <p14:tracePt t="12323" x="2622550" y="984250"/>
          <p14:tracePt t="12340" x="2641600" y="952500"/>
          <p14:tracePt t="12356" x="2647950" y="927100"/>
          <p14:tracePt t="12373" x="2647950" y="869950"/>
          <p14:tracePt t="12390" x="2647950" y="812800"/>
          <p14:tracePt t="12406" x="2647950" y="793750"/>
          <p14:tracePt t="12423" x="2647950" y="742950"/>
          <p14:tracePt t="12440" x="2641600" y="711200"/>
          <p14:tracePt t="12456" x="2635250" y="692150"/>
          <p14:tracePt t="12473" x="2616200" y="666750"/>
          <p14:tracePt t="12490" x="2597150" y="641350"/>
          <p14:tracePt t="12506" x="2578100" y="628650"/>
          <p14:tracePt t="12523" x="2533650" y="603250"/>
          <p14:tracePt t="12540" x="2489200" y="584200"/>
          <p14:tracePt t="12556" x="2463800" y="577850"/>
          <p14:tracePt t="12573" x="2406650" y="565150"/>
          <p14:tracePt t="12590" x="2368550" y="565150"/>
          <p14:tracePt t="12606" x="2343150" y="565150"/>
          <p14:tracePt t="12623" x="2311400" y="565150"/>
          <p14:tracePt t="12641" x="2286000" y="565150"/>
          <p14:tracePt t="12656" x="2279650" y="565150"/>
          <p14:tracePt t="12673" x="2266950" y="565150"/>
          <p14:tracePt t="12690" x="2260600" y="577850"/>
          <p14:tracePt t="12706" x="2235200" y="609600"/>
          <p14:tracePt t="12723" x="2216150" y="692150"/>
          <p14:tracePt t="12740" x="2203450" y="730250"/>
          <p14:tracePt t="12756" x="2203450" y="781050"/>
          <p14:tracePt t="12773" x="2203450" y="819150"/>
          <p14:tracePt t="12790" x="2203450" y="831850"/>
          <p14:tracePt t="12806" x="2203450" y="857250"/>
          <p14:tracePt t="12823" x="2216150" y="876300"/>
          <p14:tracePt t="12839" x="2216150" y="882650"/>
          <p14:tracePt t="12856" x="2228850" y="889000"/>
          <p14:tracePt t="12889" x="2228850" y="895350"/>
          <p14:tracePt t="12912" x="2235200" y="895350"/>
          <p14:tracePt t="13294" x="2241550" y="901700"/>
          <p14:tracePt t="13304" x="2247900" y="901700"/>
          <p14:tracePt t="13314" x="2273300" y="908050"/>
          <p14:tracePt t="13324" x="2298700" y="920750"/>
          <p14:tracePt t="13339" x="2343150" y="927100"/>
          <p14:tracePt t="13356" x="2413000" y="939800"/>
          <p14:tracePt t="13372" x="2438400" y="946150"/>
          <p14:tracePt t="13389" x="2470150" y="952500"/>
          <p14:tracePt t="13406" x="2508250" y="958850"/>
          <p14:tracePt t="13423" x="2533650" y="965200"/>
          <p14:tracePt t="13439" x="2578100" y="971550"/>
          <p14:tracePt t="13456" x="2635250" y="971550"/>
          <p14:tracePt t="13472" x="2654300" y="971550"/>
          <p14:tracePt t="13489" x="2686050" y="971550"/>
          <p14:tracePt t="13506" x="2705100" y="971550"/>
          <p14:tracePt t="13522" x="2724150" y="971550"/>
          <p14:tracePt t="13539" x="2749550" y="971550"/>
          <p14:tracePt t="13556" x="2768600" y="971550"/>
          <p14:tracePt t="13572" x="2787650" y="971550"/>
          <p14:tracePt t="13589" x="2794000" y="971550"/>
          <p14:tracePt t="13605" x="2806700" y="971550"/>
          <p14:tracePt t="13622" x="2813050" y="971550"/>
          <p14:tracePt t="13639" x="2825750" y="971550"/>
          <p14:tracePt t="13656" x="2838450" y="958850"/>
          <p14:tracePt t="13672" x="2851150" y="952500"/>
          <p14:tracePt t="13689" x="2870200" y="927100"/>
          <p14:tracePt t="13705" x="2901950" y="901700"/>
          <p14:tracePt t="13722" x="2914650" y="889000"/>
          <p14:tracePt t="13739" x="2933700" y="857250"/>
          <p14:tracePt t="13756" x="2946400" y="831850"/>
          <p14:tracePt t="13772" x="2952750" y="819150"/>
          <p14:tracePt t="13789" x="2965450" y="800100"/>
          <p14:tracePt t="13805" x="2965450" y="787400"/>
          <p14:tracePt t="13822" x="2965450" y="768350"/>
          <p14:tracePt t="13839" x="2959100" y="742950"/>
          <p14:tracePt t="13856" x="2933700" y="711200"/>
          <p14:tracePt t="13872" x="2908300" y="698500"/>
          <p14:tracePt t="13889" x="2863850" y="666750"/>
          <p14:tracePt t="13906" x="2800350" y="628650"/>
          <p14:tracePt t="13922" x="2768600" y="622300"/>
          <p14:tracePt t="13939" x="2717800" y="609600"/>
          <p14:tracePt t="13956" x="2686050" y="609600"/>
          <p14:tracePt t="13972" x="2673350" y="609600"/>
          <p14:tracePt t="13989" x="2660650" y="609600"/>
          <p14:tracePt t="14006" x="2654300" y="609600"/>
          <p14:tracePt t="14022" x="2647950" y="609600"/>
          <p14:tracePt t="14039" x="2647950" y="622300"/>
          <p14:tracePt t="14056" x="2647950" y="635000"/>
          <p14:tracePt t="14058" x="2647950" y="654050"/>
          <p14:tracePt t="14072" x="2647950" y="660400"/>
          <p14:tracePt t="14089" x="2647950" y="692150"/>
          <p14:tracePt t="14105" x="2647950" y="698500"/>
          <p14:tracePt t="14122" x="2667000" y="717550"/>
          <p14:tracePt t="14139" x="2686050" y="736600"/>
          <p14:tracePt t="14155" x="2711450" y="742950"/>
          <p14:tracePt t="14172" x="2794000" y="774700"/>
          <p14:tracePt t="14189" x="2895600" y="800100"/>
          <p14:tracePt t="14205" x="2940050" y="812800"/>
          <p14:tracePt t="14222" x="3028950" y="825500"/>
          <p14:tracePt t="14238" x="3079750" y="825500"/>
          <p14:tracePt t="14255" x="3098800" y="831850"/>
          <p14:tracePt t="14272" x="3111500" y="831850"/>
          <p14:tracePt t="14288" x="3117850" y="831850"/>
          <p14:tracePt t="14670" x="3124200" y="838200"/>
          <p14:tracePt t="14680" x="3130550" y="838200"/>
          <p14:tracePt t="14690" x="3136900" y="844550"/>
          <p14:tracePt t="14705" x="3149600" y="850900"/>
          <p14:tracePt t="14721" x="3187700" y="863600"/>
          <p14:tracePt t="14738" x="3200400" y="876300"/>
          <p14:tracePt t="14755" x="3238500" y="889000"/>
          <p14:tracePt t="14772" x="3263900" y="901700"/>
          <p14:tracePt t="14789" x="3276600" y="901700"/>
          <p14:tracePt t="14805" x="3295650" y="908050"/>
          <p14:tracePt t="14821" x="3333750" y="908050"/>
          <p14:tracePt t="14838" x="3340100" y="908050"/>
          <p14:tracePt t="14855" x="3378200" y="908050"/>
          <p14:tracePt t="14871" x="3397250" y="908050"/>
          <p14:tracePt t="14888" x="3409950" y="901700"/>
          <p14:tracePt t="14905" x="3429000" y="889000"/>
          <p14:tracePt t="14921" x="3435350" y="882650"/>
          <p14:tracePt t="14938" x="3435350" y="876300"/>
          <p14:tracePt t="14955" x="3448050" y="863600"/>
          <p14:tracePt t="14971" x="3454400" y="831850"/>
          <p14:tracePt t="14988" x="3454400" y="812800"/>
          <p14:tracePt t="15005" x="3454400" y="768350"/>
          <p14:tracePt t="15021" x="3454400" y="736600"/>
          <p14:tracePt t="15038" x="3448050" y="717550"/>
          <p14:tracePt t="15054" x="3422650" y="685800"/>
          <p14:tracePt t="15071" x="3403600" y="660400"/>
          <p14:tracePt t="15088" x="3390900" y="641350"/>
          <p14:tracePt t="15104" x="3346450" y="615950"/>
          <p14:tracePt t="15121" x="3302000" y="603250"/>
          <p14:tracePt t="15138" x="3295650" y="603250"/>
          <p14:tracePt t="15154" x="3263900" y="596900"/>
          <p14:tracePt t="15171" x="3244850" y="596900"/>
          <p14:tracePt t="15188" x="3238500" y="596900"/>
          <p14:tracePt t="15204" x="3225800" y="596900"/>
          <p14:tracePt t="15221" x="3219450" y="596900"/>
          <p14:tracePt t="15238" x="3206750" y="615950"/>
          <p14:tracePt t="15254" x="3187700" y="641350"/>
          <p14:tracePt t="15271" x="3181350" y="660400"/>
          <p14:tracePt t="15288" x="3175000" y="711200"/>
          <p14:tracePt t="15304" x="3168650" y="742950"/>
          <p14:tracePt t="15322" x="3162300" y="774700"/>
          <p14:tracePt t="15338" x="3162300" y="793750"/>
          <p14:tracePt t="15354" x="3162300" y="812800"/>
          <p14:tracePt t="15372" x="3162300" y="838200"/>
          <p14:tracePt t="15388" x="3162300" y="850900"/>
          <p14:tracePt t="15404" x="3168650" y="882650"/>
          <p14:tracePt t="15421" x="3175000" y="889000"/>
          <p14:tracePt t="15438" x="3194050" y="914400"/>
          <p14:tracePt t="15454" x="3200400" y="920750"/>
          <p14:tracePt t="15487" x="3206750" y="927100"/>
          <p14:tracePt t="15523" x="3206750" y="933450"/>
          <p14:tracePt t="15553" x="3213100" y="933450"/>
          <p14:tracePt t="15965" x="3219450" y="939800"/>
          <p14:tracePt t="15975" x="3232150" y="939800"/>
          <p14:tracePt t="15986" x="3251200" y="939800"/>
          <p14:tracePt t="15995" x="3270250" y="946150"/>
          <p14:tracePt t="16006" x="3308350" y="946150"/>
          <p14:tracePt t="16021" x="3346450" y="946150"/>
          <p14:tracePt t="16037" x="3416300" y="946150"/>
          <p14:tracePt t="16055" x="3473450" y="946150"/>
          <p14:tracePt t="16071" x="3486150" y="946150"/>
          <p14:tracePt t="16088" x="3517900" y="946150"/>
          <p14:tracePt t="16104" x="3530600" y="946150"/>
          <p14:tracePt t="16120" x="3568700" y="946150"/>
          <p14:tracePt t="16137" x="3606800" y="946150"/>
          <p14:tracePt t="16154" x="3632200" y="946150"/>
          <p14:tracePt t="16170" x="3663950" y="946150"/>
          <p14:tracePt t="16187" x="3683000" y="946150"/>
          <p14:tracePt t="16204" x="3689350" y="939800"/>
          <p14:tracePt t="16220" x="3695700" y="939800"/>
          <p14:tracePt t="16246" x="3702050" y="939800"/>
          <p14:tracePt t="16397" x="3702050" y="933450"/>
          <p14:tracePt t="16437" x="3689350" y="927100"/>
          <p14:tracePt t="16447" x="3683000" y="927100"/>
          <p14:tracePt t="16457" x="3676650" y="927100"/>
          <p14:tracePt t="16470" x="3663950" y="927100"/>
          <p14:tracePt t="16488" x="3651250" y="927100"/>
          <p14:tracePt t="16503" x="3644900" y="927100"/>
          <p14:tracePt t="16520" x="3638550" y="927100"/>
          <p14:tracePt t="16537" x="3632200" y="920750"/>
          <p14:tracePt t="16608" x="3632200" y="914400"/>
          <p14:tracePt t="16628" x="3625850" y="914400"/>
          <p14:tracePt t="16638" x="3619500" y="908050"/>
          <p14:tracePt t="16658" x="3613150" y="908050"/>
          <p14:tracePt t="16708" x="3606800" y="908050"/>
          <p14:tracePt t="16719" x="3606800" y="901700"/>
          <p14:tracePt t="16758" x="3600450" y="901700"/>
          <p14:tracePt t="16789" x="3600450" y="895350"/>
          <p14:tracePt t="16799" x="3594100" y="895350"/>
          <p14:tracePt t="16809" x="3587750" y="895350"/>
          <p14:tracePt t="16820" x="3581400" y="895350"/>
          <p14:tracePt t="16849" x="3575050" y="889000"/>
          <p14:tracePt t="16879" x="3568700" y="889000"/>
          <p14:tracePt t="16919" x="3568700" y="882650"/>
          <p14:tracePt t="16990" x="3562350" y="876300"/>
          <p14:tracePt t="17009" x="3556000" y="876300"/>
          <p14:tracePt t="17060" x="3549650" y="876300"/>
          <p14:tracePt t="17080" x="3549650" y="869950"/>
          <p14:tracePt t="17130" x="3543300" y="869950"/>
          <p14:tracePt t="18978" x="3549650" y="869950"/>
          <p14:tracePt t="18987" x="3562350" y="869950"/>
          <p14:tracePt t="18998" x="3575050" y="876300"/>
          <p14:tracePt t="19008" x="3581400" y="882650"/>
          <p14:tracePt t="19018" x="3594100" y="882650"/>
          <p14:tracePt t="19035" x="3606800" y="889000"/>
          <p14:tracePt t="19052" x="3613150" y="895350"/>
          <p14:tracePt t="19068" x="3625850" y="895350"/>
          <p14:tracePt t="19085" x="3638550" y="895350"/>
          <p14:tracePt t="19102" x="3663950" y="895350"/>
          <p14:tracePt t="19118" x="3702050" y="895350"/>
          <p14:tracePt t="19135" x="3714750" y="895350"/>
          <p14:tracePt t="19152" x="3752850" y="895350"/>
          <p14:tracePt t="19168" x="3778250" y="895350"/>
          <p14:tracePt t="19185" x="3784600" y="895350"/>
          <p14:tracePt t="19202" x="3810000" y="895350"/>
          <p14:tracePt t="19218" x="3822700" y="889000"/>
          <p14:tracePt t="19235" x="3829050" y="889000"/>
          <p14:tracePt t="19251" x="3835400" y="889000"/>
          <p14:tracePt t="19268" x="3841750" y="882650"/>
          <p14:tracePt t="19301" x="3848100" y="876300"/>
          <p14:tracePt t="19319" x="3854450" y="869950"/>
          <p14:tracePt t="19335" x="3860800" y="857250"/>
          <p14:tracePt t="19351" x="3867150" y="844550"/>
          <p14:tracePt t="19368" x="3873500" y="838200"/>
          <p14:tracePt t="19385" x="3879850" y="831850"/>
          <p14:tracePt t="19401" x="3879850" y="825500"/>
          <p14:tracePt t="19419" x="3879850" y="812800"/>
          <p14:tracePt t="19435" x="3879850" y="806450"/>
          <p14:tracePt t="19451" x="3879850" y="793750"/>
          <p14:tracePt t="19469" x="3873500" y="768350"/>
          <p14:tracePt t="19485" x="3867150" y="755650"/>
          <p14:tracePt t="19501" x="3854450" y="742950"/>
          <p14:tracePt t="19519" x="3841750" y="717550"/>
          <p14:tracePt t="19535" x="3835400" y="711200"/>
          <p14:tracePt t="19551" x="3816350" y="685800"/>
          <p14:tracePt t="19568" x="3810000" y="673100"/>
          <p14:tracePt t="19585" x="3803650" y="660400"/>
          <p14:tracePt t="19601" x="3790950" y="647700"/>
          <p14:tracePt t="19618" x="3790950" y="641350"/>
          <p14:tracePt t="19635" x="3778250" y="635000"/>
          <p14:tracePt t="19651" x="3759200" y="615950"/>
          <p14:tracePt t="19668" x="3746500" y="609600"/>
          <p14:tracePt t="19684" x="3721100" y="596900"/>
          <p14:tracePt t="19701" x="3689350" y="590550"/>
          <p14:tracePt t="19718" x="3683000" y="584200"/>
          <p14:tracePt t="19734" x="3644900" y="577850"/>
          <p14:tracePt t="19751" x="3613150" y="577850"/>
          <p14:tracePt t="19770" x="3594100" y="577850"/>
          <p14:tracePt t="19784" x="3556000" y="577850"/>
          <p14:tracePt t="19801" x="3511550" y="577850"/>
          <p14:tracePt t="19818" x="3505200" y="577850"/>
          <p14:tracePt t="19834" x="3473450" y="584200"/>
          <p14:tracePt t="19851" x="3460750" y="590550"/>
          <p14:tracePt t="19868" x="3448050" y="590550"/>
          <p14:tracePt t="19884" x="3441700" y="603250"/>
          <p14:tracePt t="19901" x="3429000" y="609600"/>
          <p14:tracePt t="19918" x="3422650" y="622300"/>
          <p14:tracePt t="19934" x="3409950" y="628650"/>
          <p14:tracePt t="19951" x="3403600" y="647700"/>
          <p14:tracePt t="19968" x="3397250" y="660400"/>
          <p14:tracePt t="19984" x="3397250" y="711200"/>
          <p14:tracePt t="20001" x="3397250" y="774700"/>
          <p14:tracePt t="20018" x="3397250" y="806450"/>
          <p14:tracePt t="20034" x="3397250" y="850900"/>
          <p14:tracePt t="20051" x="3397250" y="876300"/>
          <p14:tracePt t="20053" x="3403600" y="889000"/>
          <p14:tracePt t="20068" x="3409950" y="908050"/>
          <p14:tracePt t="20084" x="3422650" y="927100"/>
          <p14:tracePt t="20101" x="3429000" y="939800"/>
          <p14:tracePt t="20118" x="3448050" y="952500"/>
          <p14:tracePt t="20134" x="3473450" y="984250"/>
          <p14:tracePt t="20151" x="3517900" y="1016000"/>
          <p14:tracePt t="20167" x="3556000" y="1028700"/>
          <p14:tracePt t="20184" x="3625850" y="1060450"/>
          <p14:tracePt t="20201" x="3651250" y="1073150"/>
          <p14:tracePt t="20217" x="3721100" y="1079500"/>
          <p14:tracePt t="20234" x="3771900" y="1085850"/>
          <p14:tracePt t="20251" x="3790950" y="1085850"/>
          <p14:tracePt t="20267" x="3835400" y="1085850"/>
          <p14:tracePt t="20284" x="3860800" y="1085850"/>
          <p14:tracePt t="20301" x="3879850" y="1085850"/>
          <p14:tracePt t="20317" x="3905250" y="1079500"/>
          <p14:tracePt t="20334" x="3930650" y="1066800"/>
          <p14:tracePt t="20351" x="3930650" y="1060450"/>
          <p14:tracePt t="20367" x="3956050" y="1041400"/>
          <p14:tracePt t="20384" x="3975100" y="1022350"/>
          <p14:tracePt t="20401" x="3987800" y="1009650"/>
          <p14:tracePt t="20417" x="4013200" y="977900"/>
          <p14:tracePt t="20434" x="4025900" y="958850"/>
          <p14:tracePt t="20451" x="4038600" y="939800"/>
          <p14:tracePt t="20467" x="4057650" y="914400"/>
          <p14:tracePt t="20484" x="4070350" y="863600"/>
          <p14:tracePt t="20501" x="4083050" y="838200"/>
          <p14:tracePt t="20517" x="4089400" y="787400"/>
          <p14:tracePt t="20534" x="4095750" y="749300"/>
          <p14:tracePt t="20551" x="4095750" y="730250"/>
          <p14:tracePt t="20553" x="4095750" y="704850"/>
          <p14:tracePt t="20567" x="4095750" y="679450"/>
          <p14:tracePt t="20584" x="4083050" y="622300"/>
          <p14:tracePt t="20601" x="4070350" y="596900"/>
          <p14:tracePt t="20617" x="4038600" y="546100"/>
          <p14:tracePt t="20634" x="4013200" y="508000"/>
          <p14:tracePt t="20650" x="4000500" y="488950"/>
          <p14:tracePt t="20667" x="3968750" y="463550"/>
          <p14:tracePt t="20684" x="3924300" y="419100"/>
          <p14:tracePt t="20700" x="3905250" y="412750"/>
          <p14:tracePt t="20717" x="3860800" y="393700"/>
          <p14:tracePt t="20734" x="3848100" y="381000"/>
          <p14:tracePt t="20750" x="3810000" y="368300"/>
          <p14:tracePt t="20767" x="3771900" y="361950"/>
          <p14:tracePt t="20784" x="3733800" y="355600"/>
          <p14:tracePt t="20800" x="3721100" y="355600"/>
          <p14:tracePt t="20817" x="3676650" y="355600"/>
          <p14:tracePt t="20834" x="3638550" y="355600"/>
          <p14:tracePt t="20850" x="3619500" y="361950"/>
          <p14:tracePt t="20867" x="3575050" y="387350"/>
          <p14:tracePt t="20885" x="3530600" y="419100"/>
          <p14:tracePt t="20900" x="3511550" y="438150"/>
          <p14:tracePt t="20917" x="3479800" y="463550"/>
          <p14:tracePt t="20935" x="3448050" y="501650"/>
          <p14:tracePt t="20950" x="3429000" y="527050"/>
          <p14:tracePt t="20967" x="3390900" y="584200"/>
          <p14:tracePt t="20984" x="3378200" y="622300"/>
          <p14:tracePt t="21000" x="3352800" y="679450"/>
          <p14:tracePt t="21017" x="3346450" y="749300"/>
          <p14:tracePt t="21034" x="3346450" y="774700"/>
          <p14:tracePt t="21050" x="3346450" y="838200"/>
          <p14:tracePt t="21067" x="3352800" y="908050"/>
          <p14:tracePt t="21083" x="3365500" y="933450"/>
          <p14:tracePt t="21100" x="3409950" y="984250"/>
          <p14:tracePt t="21117" x="3448050" y="1028700"/>
          <p14:tracePt t="21134" x="3460750" y="1041400"/>
          <p14:tracePt t="21150" x="3498850" y="1066800"/>
          <p14:tracePt t="21167" x="3562350" y="1085850"/>
          <p14:tracePt t="21183" x="3581400" y="1092200"/>
          <p14:tracePt t="21200" x="3651250" y="1098550"/>
          <p14:tracePt t="21217" x="3708400" y="1104900"/>
          <p14:tracePt t="21233" x="3740150" y="1117600"/>
          <p14:tracePt t="21250" x="3797300" y="1117600"/>
          <p14:tracePt t="21267" x="3886200" y="1117600"/>
          <p14:tracePt t="21283" x="3930650" y="1117600"/>
          <p14:tracePt t="21300" x="3981450" y="1117600"/>
          <p14:tracePt t="21317" x="4019550" y="1117600"/>
          <p14:tracePt t="21333" x="4025900" y="1117600"/>
          <p14:tracePt t="21350" x="4044950" y="1104900"/>
          <p14:tracePt t="21367" x="4064000" y="1085850"/>
          <p14:tracePt t="21383" x="4083050" y="1060450"/>
          <p14:tracePt t="21400" x="4121150" y="1003300"/>
          <p14:tracePt t="21417" x="4146550" y="952500"/>
          <p14:tracePt t="21433" x="4152900" y="933450"/>
          <p14:tracePt t="21450" x="4152900" y="895350"/>
          <p14:tracePt t="21467" x="4152900" y="863600"/>
          <p14:tracePt t="21483" x="4140200" y="793750"/>
          <p14:tracePt t="21500" x="4121150" y="711200"/>
          <p14:tracePt t="21517" x="4083050" y="647700"/>
          <p14:tracePt t="21533" x="4070350" y="615950"/>
          <p14:tracePt t="21550" x="4038600" y="558800"/>
          <p14:tracePt t="21567" x="3987800" y="514350"/>
          <p14:tracePt t="21583" x="3949700" y="482600"/>
          <p14:tracePt t="21600" x="3886200" y="419100"/>
          <p14:tracePt t="21616" x="3860800" y="406400"/>
          <p14:tracePt t="21633" x="3803650" y="381000"/>
          <p14:tracePt t="21650" x="3752850" y="361950"/>
          <p14:tracePt t="21667" x="3733800" y="355600"/>
          <p14:tracePt t="21683" x="3663950" y="349250"/>
          <p14:tracePt t="21700" x="3600450" y="349250"/>
          <p14:tracePt t="21716" x="3575050" y="349250"/>
          <p14:tracePt t="21733" x="3536950" y="349250"/>
          <p14:tracePt t="21750" x="3517900" y="349250"/>
          <p14:tracePt t="21783" x="3498850" y="355600"/>
          <p14:tracePt t="21800" x="3486150" y="374650"/>
          <p14:tracePt t="21816" x="3473450" y="381000"/>
          <p14:tracePt t="21833" x="3454400" y="412750"/>
          <p14:tracePt t="21850" x="3435350" y="444500"/>
          <p14:tracePt t="21866" x="3422650" y="463550"/>
          <p14:tracePt t="21883" x="3409950" y="501650"/>
          <p14:tracePt t="21900" x="3397250" y="533400"/>
          <p14:tracePt t="21916" x="3397250" y="558800"/>
          <p14:tracePt t="21933" x="3397250" y="622300"/>
          <p14:tracePt t="21950" x="3397250" y="723900"/>
          <p14:tracePt t="21966" x="3416300" y="774700"/>
          <p14:tracePt t="21983" x="3448050" y="869950"/>
          <p14:tracePt t="22000" x="3479800" y="920750"/>
          <p14:tracePt t="22016" x="3486150" y="939800"/>
          <p14:tracePt t="22033" x="3511550" y="971550"/>
          <p14:tracePt t="22050" x="3530600" y="990600"/>
          <p14:tracePt t="22066" x="3549650" y="1003300"/>
          <p14:tracePt t="22069" x="3575050" y="1016000"/>
          <p14:tracePt t="22083" x="3594100" y="1028700"/>
          <p14:tracePt t="22099" x="3644900" y="1047750"/>
          <p14:tracePt t="22116" x="3670300" y="1060450"/>
          <p14:tracePt t="22133" x="3714750" y="1060450"/>
          <p14:tracePt t="22150" x="3759200" y="1060450"/>
          <p14:tracePt t="22166" x="3841750" y="1060450"/>
          <p14:tracePt t="22183" x="3937000" y="1022350"/>
          <p14:tracePt t="22200" x="3975100" y="1003300"/>
          <p14:tracePt t="22216" x="4013200" y="984250"/>
          <p14:tracePt t="22233" x="4032250" y="977900"/>
          <p14:tracePt t="22249" x="4038600" y="971550"/>
          <p14:tracePt t="22266" x="4038600" y="965200"/>
          <p14:tracePt t="22283" x="4044950" y="958850"/>
          <p14:tracePt t="22300" x="4051300" y="946150"/>
          <p14:tracePt t="22316" x="4070350" y="895350"/>
          <p14:tracePt t="22333" x="4083050" y="844550"/>
          <p14:tracePt t="22350" x="4083050" y="838200"/>
          <p14:tracePt t="22366" x="4083050" y="806450"/>
          <p14:tracePt t="22383" x="4083050" y="774700"/>
          <p14:tracePt t="22399" x="4083050" y="749300"/>
          <p14:tracePt t="22416" x="4064000" y="692150"/>
          <p14:tracePt t="22432" x="4025900" y="628650"/>
          <p14:tracePt t="22449" x="4006850" y="609600"/>
          <p14:tracePt t="22466" x="3962400" y="565150"/>
          <p14:tracePt t="22482" x="3886200" y="508000"/>
          <p14:tracePt t="22499" x="3848100" y="488950"/>
          <p14:tracePt t="22516" x="3778250" y="457200"/>
          <p14:tracePt t="22532" x="3708400" y="438150"/>
          <p14:tracePt t="22549" x="3683000" y="438150"/>
          <p14:tracePt t="22566" x="3644900" y="431800"/>
          <p14:tracePt t="22582" x="3613150" y="431800"/>
          <p14:tracePt t="22599" x="3600450" y="431800"/>
          <p14:tracePt t="22616" x="3575050" y="431800"/>
          <p14:tracePt t="22632" x="3556000" y="438150"/>
          <p14:tracePt t="22649" x="3549650" y="438150"/>
          <p14:tracePt t="22666" x="3543300" y="444500"/>
          <p14:tracePt t="22682" x="3524250" y="457200"/>
          <p14:tracePt t="22699" x="3511550" y="482600"/>
          <p14:tracePt t="22716" x="3486150" y="558800"/>
          <p14:tracePt t="22732" x="3454400" y="679450"/>
          <p14:tracePt t="22749" x="3435350" y="742950"/>
          <p14:tracePt t="22766" x="3429000" y="819150"/>
          <p14:tracePt t="22782" x="3429000" y="850900"/>
          <p14:tracePt t="22799" x="3429000" y="857250"/>
          <p14:tracePt t="22816" x="3429000" y="863600"/>
          <p14:tracePt t="22833" x="3429000" y="869950"/>
          <p14:tracePt t="22849" x="3429000" y="876300"/>
          <p14:tracePt t="22866" x="3429000" y="895350"/>
          <p14:tracePt t="22883" x="3454400" y="920750"/>
          <p14:tracePt t="22899" x="3460750" y="933450"/>
          <p14:tracePt t="22916" x="3492500" y="952500"/>
          <p14:tracePt t="22933" x="3517900" y="965200"/>
          <p14:tracePt t="22949" x="3536950" y="977900"/>
          <p14:tracePt t="22966" x="3575050" y="984250"/>
          <p14:tracePt t="22982" x="3594100" y="984250"/>
          <p14:tracePt t="22999" x="3676650" y="984250"/>
          <p14:tracePt t="23015" x="3778250" y="984250"/>
          <p14:tracePt t="23033" x="3835400" y="977900"/>
          <p14:tracePt t="23049" x="3854450" y="977900"/>
          <p14:tracePt t="23065" x="3879850" y="965200"/>
          <p14:tracePt t="23082" x="3892550" y="965200"/>
          <p14:tracePt t="23099" x="3911600" y="952500"/>
          <p14:tracePt t="23115" x="3924300" y="952500"/>
          <p14:tracePt t="23132" x="3930650" y="952500"/>
          <p14:tracePt t="23149" x="3937000" y="952500"/>
          <p14:tracePt t="23165" x="3943350" y="946150"/>
          <p14:tracePt t="23205" x="3949700" y="946150"/>
          <p14:tracePt t="23315" x="3956050" y="946150"/>
          <p14:tracePt t="24490" x="3968750" y="946150"/>
          <p14:tracePt t="24500" x="3987800" y="946150"/>
          <p14:tracePt t="24510" x="4000500" y="939800"/>
          <p14:tracePt t="24520" x="4025900" y="939800"/>
          <p14:tracePt t="24531" x="4051300" y="939800"/>
          <p14:tracePt t="24548" x="4064000" y="939800"/>
          <p14:tracePt t="24565" x="4121150" y="939800"/>
          <p14:tracePt t="24581" x="4171950" y="939800"/>
          <p14:tracePt t="24598" x="4210050" y="933450"/>
          <p14:tracePt t="24614" x="4330700" y="927100"/>
          <p14:tracePt t="24632" x="4470400" y="901700"/>
          <p14:tracePt t="24648" x="4527550" y="882650"/>
          <p14:tracePt t="24664" x="4616450" y="863600"/>
          <p14:tracePt t="24681" x="4673600" y="850900"/>
          <p14:tracePt t="24698" x="4699000" y="838200"/>
          <p14:tracePt t="24714" x="4743450" y="825500"/>
          <p14:tracePt t="24731" x="4781550" y="812800"/>
          <p14:tracePt t="24748" x="4806950" y="806450"/>
          <p14:tracePt t="24764" x="4857750" y="806450"/>
          <p14:tracePt t="24781" x="4889500" y="806450"/>
          <p14:tracePt t="24798" x="4908550" y="806450"/>
          <p14:tracePt t="24814" x="4933950" y="806450"/>
          <p14:tracePt t="24831" x="4946650" y="806450"/>
          <p14:tracePt t="24847" x="4953000" y="806450"/>
          <p14:tracePt t="24864" x="4965700" y="806450"/>
          <p14:tracePt t="24881" x="4978400" y="806450"/>
          <p14:tracePt t="24914" x="4984750" y="806450"/>
          <p14:tracePt t="24931" x="4991100" y="806450"/>
          <p14:tracePt t="25002" x="4991100" y="812800"/>
          <p14:tracePt t="25012" x="4978400" y="819150"/>
          <p14:tracePt t="25022" x="4965700" y="825500"/>
          <p14:tracePt t="25032" x="4921250" y="838200"/>
          <p14:tracePt t="25047" x="4876800" y="844550"/>
          <p14:tracePt t="25064" x="4756150" y="869950"/>
          <p14:tracePt t="25081" x="4641850" y="869950"/>
          <p14:tracePt t="25097" x="4584700" y="869950"/>
          <p14:tracePt t="25114" x="4470400" y="869950"/>
          <p14:tracePt t="25132" x="4349750" y="869950"/>
          <p14:tracePt t="25147" x="4298950" y="857250"/>
          <p14:tracePt t="25164" x="4197350" y="825500"/>
          <p14:tracePt t="25181" x="4152900" y="819150"/>
          <p14:tracePt t="25197" x="4076700" y="793750"/>
          <p14:tracePt t="25214" x="4044950" y="774700"/>
          <p14:tracePt t="25231" x="4032250" y="762000"/>
          <p14:tracePt t="25247" x="4025900" y="762000"/>
          <p14:tracePt t="25264" x="4019550" y="755650"/>
          <p14:tracePt t="25323" x="4019550" y="749300"/>
          <p14:tracePt t="25454" x="4038600" y="749300"/>
          <p14:tracePt t="25464" x="4064000" y="755650"/>
          <p14:tracePt t="25474" x="4108450" y="768350"/>
          <p14:tracePt t="25484" x="4159250" y="793750"/>
          <p14:tracePt t="25497" x="4210050" y="819150"/>
          <p14:tracePt t="25514" x="4337050" y="869950"/>
          <p14:tracePt t="25530" x="4400550" y="895350"/>
          <p14:tracePt t="25547" x="4533900" y="927100"/>
          <p14:tracePt t="25564" x="4654550" y="933450"/>
          <p14:tracePt t="25580" x="4705350" y="933450"/>
          <p14:tracePt t="25597" x="4794250" y="933450"/>
          <p14:tracePt t="25614" x="4826000" y="933450"/>
          <p14:tracePt t="25630" x="4864100" y="933450"/>
          <p14:tracePt t="25647" x="4883150" y="933450"/>
          <p14:tracePt t="25664" x="4895850" y="933450"/>
          <p14:tracePt t="25680" x="4902200" y="933450"/>
          <p14:tracePt t="25755" x="4908550" y="933450"/>
          <p14:tracePt t="26577" x="4902200" y="933450"/>
          <p14:tracePt t="26587" x="4870450" y="933450"/>
          <p14:tracePt t="26597" x="4813300" y="933450"/>
          <p14:tracePt t="26608" x="4743450" y="933450"/>
          <p14:tracePt t="26618" x="4648200" y="933450"/>
          <p14:tracePt t="26629" x="4552950" y="939800"/>
          <p14:tracePt t="26646" x="4445000" y="946150"/>
          <p14:tracePt t="26663" x="4197350" y="965200"/>
          <p14:tracePt t="26680" x="3886200" y="977900"/>
          <p14:tracePt t="26696" x="3714750" y="977900"/>
          <p14:tracePt t="26713" x="3448050" y="939800"/>
          <p14:tracePt t="26730" x="3270250" y="901700"/>
          <p14:tracePt t="26746" x="3181350" y="869950"/>
          <p14:tracePt t="26763" x="3041650" y="831850"/>
          <p14:tracePt t="26780" x="2895600" y="800100"/>
          <p14:tracePt t="26796" x="2819400" y="781050"/>
          <p14:tracePt t="26813" x="2647950" y="755650"/>
          <p14:tracePt t="26829" x="2457450" y="730250"/>
          <p14:tracePt t="26846" x="2349500" y="717550"/>
          <p14:tracePt t="26863" x="2171700" y="717550"/>
          <p14:tracePt t="26879" x="1993900" y="717550"/>
          <p14:tracePt t="26896" x="1911350" y="723900"/>
          <p14:tracePt t="26913" x="1727200" y="755650"/>
          <p14:tracePt t="26929" x="1555750" y="806450"/>
          <p14:tracePt t="26946" x="1454150" y="844550"/>
          <p14:tracePt t="26963" x="1301750" y="920750"/>
          <p14:tracePt t="26979" x="1174750" y="977900"/>
          <p14:tracePt t="26996" x="1130300" y="1009650"/>
          <p14:tracePt t="27013" x="1066800" y="1047750"/>
          <p14:tracePt t="27029" x="1047750" y="1060450"/>
          <p14:tracePt t="27046" x="1009650" y="1079500"/>
          <p14:tracePt t="27063" x="984250" y="1092200"/>
          <p14:tracePt t="27079" x="965200" y="1098550"/>
          <p14:tracePt t="27096" x="927100" y="1123950"/>
          <p14:tracePt t="27113" x="889000" y="1143000"/>
          <p14:tracePt t="27130" x="857250" y="1155700"/>
          <p14:tracePt t="27163" x="844550" y="1155700"/>
          <p14:tracePt t="27179" x="844550" y="1162050"/>
          <p14:tracePt t="27241" x="838200" y="1162050"/>
          <p14:tracePt t="27683" x="844550" y="1162050"/>
          <p14:tracePt t="27693" x="863600" y="1162050"/>
          <p14:tracePt t="27703" x="876300" y="1162050"/>
          <p14:tracePt t="27713" x="889000" y="1162050"/>
          <p14:tracePt t="27729" x="901700" y="1162050"/>
          <p14:tracePt t="27745" x="914400" y="1162050"/>
          <p14:tracePt t="27762" x="920750" y="1162050"/>
          <p14:tracePt t="27795" x="939800" y="1162050"/>
          <p14:tracePt t="27813" x="990600" y="1162050"/>
          <p14:tracePt t="27829" x="1016000" y="1162050"/>
          <p14:tracePt t="27845" x="1073150" y="1162050"/>
          <p14:tracePt t="27863" x="1098550" y="1162050"/>
          <p14:tracePt t="27879" x="1104900" y="1162050"/>
          <p14:tracePt t="27895" x="1123950" y="1162050"/>
          <p14:tracePt t="27913" x="1143000" y="1162050"/>
          <p14:tracePt t="27929" x="1149350" y="1162050"/>
          <p14:tracePt t="27945" x="1155700" y="1162050"/>
          <p14:tracePt t="27962" x="1162050" y="1162050"/>
          <p14:tracePt t="27995" x="1168400" y="1162050"/>
          <p14:tracePt t="28064" x="1174750" y="1162050"/>
          <p14:tracePt t="28075" x="1181100" y="1168400"/>
          <p14:tracePt t="28086" x="1200150" y="1168400"/>
          <p14:tracePt t="28095" x="1225550" y="1168400"/>
          <p14:tracePt t="28112" x="1250950" y="1168400"/>
          <p14:tracePt t="28129" x="1295400" y="1168400"/>
          <p14:tracePt t="28145" x="1327150" y="1168400"/>
          <p14:tracePt t="28162" x="1333500" y="1168400"/>
          <p14:tracePt t="28178" x="1346200" y="1168400"/>
          <p14:tracePt t="28275" x="1352550" y="1168400"/>
          <p14:tracePt t="28355" x="1358900" y="1168400"/>
          <p14:tracePt t="28646" x="1365250" y="1174750"/>
          <p14:tracePt t="28657" x="1371600" y="1174750"/>
          <p14:tracePt t="28667" x="1377950" y="1181100"/>
          <p14:tracePt t="28678" x="1390650" y="1187450"/>
          <p14:tracePt t="28695" x="1397000" y="1187450"/>
          <p14:tracePt t="28711" x="1403350" y="1193800"/>
          <p14:tracePt t="28728" x="1409700" y="1193800"/>
          <p14:tracePt t="28758" x="1416050" y="1193800"/>
          <p14:tracePt t="28787" x="1422400" y="1200150"/>
          <p14:tracePt t="28797" x="1428750" y="1200150"/>
          <p14:tracePt t="28807" x="1435100" y="1206500"/>
          <p14:tracePt t="28828" x="1441450" y="1206500"/>
          <p14:tracePt t="28837" x="1447800" y="1206500"/>
          <p14:tracePt t="28847" x="1454150" y="1206500"/>
          <p14:tracePt t="28861" x="1460500" y="1206500"/>
          <p14:tracePt t="28878" x="1473200" y="1212850"/>
          <p14:tracePt t="28895" x="1485900" y="1212850"/>
          <p14:tracePt t="28911" x="1511300" y="1212850"/>
          <p14:tracePt t="28928" x="1536700" y="1212850"/>
          <p14:tracePt t="28945" x="1555750" y="1206500"/>
          <p14:tracePt t="28961" x="1581150" y="1187450"/>
          <p14:tracePt t="28978" x="1587500" y="1181100"/>
          <p14:tracePt t="28995" x="1593850" y="1174750"/>
          <p14:tracePt t="29011" x="1600200" y="1162050"/>
          <p14:tracePt t="29028" x="1612900" y="1149350"/>
          <p14:tracePt t="29045" x="1619250" y="1143000"/>
          <p14:tracePt t="29061" x="1619250" y="1104900"/>
          <p14:tracePt t="29078" x="1625600" y="1060450"/>
          <p14:tracePt t="29094" x="1625600" y="1041400"/>
          <p14:tracePt t="29111" x="1625600" y="1009650"/>
          <p14:tracePt t="29128" x="1625600" y="984250"/>
          <p14:tracePt t="29161" x="1625600" y="971550"/>
          <p14:tracePt t="29178" x="1625600" y="965200"/>
          <p14:tracePt t="29194" x="1625600" y="958850"/>
          <p14:tracePt t="29211" x="1625600" y="946150"/>
          <p14:tracePt t="29228" x="1612900" y="927100"/>
          <p14:tracePt t="29245" x="1606550" y="927100"/>
          <p14:tracePt t="29261" x="1568450" y="901700"/>
          <p14:tracePt t="29278" x="1530350" y="889000"/>
          <p14:tracePt t="29294" x="1511300" y="882650"/>
          <p14:tracePt t="29311" x="1473200" y="876300"/>
          <p14:tracePt t="29329" x="1460500" y="869950"/>
          <p14:tracePt t="29344" x="1454150" y="869950"/>
          <p14:tracePt t="29378" x="1447800" y="869950"/>
          <p14:tracePt t="29394" x="1435100" y="869950"/>
          <p14:tracePt t="29411" x="1422400" y="901700"/>
          <p14:tracePt t="29428" x="1409700" y="927100"/>
          <p14:tracePt t="29444" x="1397000" y="990600"/>
          <p14:tracePt t="29461" x="1390650" y="1047750"/>
          <p14:tracePt t="29478" x="1390650" y="1079500"/>
          <p14:tracePt t="29494" x="1390650" y="1123950"/>
          <p14:tracePt t="29511" x="1390650" y="1168400"/>
          <p14:tracePt t="29528" x="1397000" y="1187450"/>
          <p14:tracePt t="29544" x="1409700" y="1206500"/>
          <p14:tracePt t="29561" x="1441450" y="1225550"/>
          <p14:tracePt t="29577" x="1460500" y="1238250"/>
          <p14:tracePt t="29594" x="1498600" y="1244600"/>
          <p14:tracePt t="29610" x="1530350" y="1244600"/>
          <p14:tracePt t="29627" x="1549400" y="1244600"/>
          <p14:tracePt t="29644" x="1574800" y="1244600"/>
          <p14:tracePt t="29660" x="1612900" y="1244600"/>
          <p14:tracePt t="29677" x="1625600" y="1238250"/>
          <p14:tracePt t="29694" x="1644650" y="1219200"/>
          <p14:tracePt t="29711" x="1670050" y="1193800"/>
          <p14:tracePt t="29727" x="1676400" y="1174750"/>
          <p14:tracePt t="29744" x="1701800" y="1123950"/>
          <p14:tracePt t="29761" x="1720850" y="1028700"/>
          <p14:tracePt t="29777" x="1727200" y="984250"/>
          <p14:tracePt t="29794" x="1739900" y="920750"/>
          <p14:tracePt t="29811" x="1739900" y="876300"/>
          <p14:tracePt t="29827" x="1739900" y="857250"/>
          <p14:tracePt t="29844" x="1739900" y="819150"/>
          <p14:tracePt t="29861" x="1739900" y="806450"/>
          <p14:tracePt t="29877" x="1714500" y="768350"/>
          <p14:tracePt t="29894" x="1682750" y="730250"/>
          <p14:tracePt t="29911" x="1651000" y="711200"/>
          <p14:tracePt t="29927" x="1625600" y="698500"/>
          <p14:tracePt t="29944" x="1581150" y="679450"/>
          <p14:tracePt t="29962" x="1530350" y="673100"/>
          <p14:tracePt t="29977" x="1517650" y="673100"/>
          <p14:tracePt t="29994" x="1485900" y="673100"/>
          <p14:tracePt t="30011" x="1473200" y="673100"/>
          <p14:tracePt t="30027" x="1466850" y="673100"/>
          <p14:tracePt t="30044" x="1441450" y="685800"/>
          <p14:tracePt t="30061" x="1428750" y="704850"/>
          <p14:tracePt t="30077" x="1397000" y="762000"/>
          <p14:tracePt t="30094" x="1358900" y="825500"/>
          <p14:tracePt t="30110" x="1358900" y="850900"/>
          <p14:tracePt t="30114" x="1352550" y="869950"/>
          <p14:tracePt t="30127" x="1346200" y="889000"/>
          <p14:tracePt t="30144" x="1339850" y="939800"/>
          <p14:tracePt t="30161" x="1339850" y="958850"/>
          <p14:tracePt t="30177" x="1346200" y="1028700"/>
          <p14:tracePt t="30194" x="1377950" y="1111250"/>
          <p14:tracePt t="30210" x="1397000" y="1149350"/>
          <p14:tracePt t="30227" x="1422400" y="1187450"/>
          <p14:tracePt t="30244" x="1441450" y="1212850"/>
          <p14:tracePt t="30260" x="1441450" y="1219200"/>
          <p14:tracePt t="30277" x="1460500" y="1225550"/>
          <p14:tracePt t="30294" x="1479550" y="1238250"/>
          <p14:tracePt t="30310" x="1492250" y="1244600"/>
          <p14:tracePt t="30327" x="1524000" y="1250950"/>
          <p14:tracePt t="30344" x="1555750" y="1250950"/>
          <p14:tracePt t="30360" x="1568450" y="1250950"/>
          <p14:tracePt t="30377" x="1593850" y="1250950"/>
          <p14:tracePt t="30393" x="1619250" y="1250950"/>
          <p14:tracePt t="30410" x="1631950" y="1250950"/>
          <p14:tracePt t="30427" x="1657350" y="1250950"/>
          <p14:tracePt t="30443" x="1676400" y="1244600"/>
          <p14:tracePt t="30460" x="1682750" y="1238250"/>
          <p14:tracePt t="30477" x="1689100" y="1238250"/>
          <p14:tracePt t="30493" x="1695450" y="1225550"/>
          <p14:tracePt t="30510" x="1695450" y="1219200"/>
          <p14:tracePt t="30527" x="1701800" y="1200150"/>
          <p14:tracePt t="30544" x="1701800" y="1181100"/>
          <p14:tracePt t="30560" x="1701800" y="1143000"/>
          <p14:tracePt t="30577" x="1701800" y="1111250"/>
          <p14:tracePt t="30594" x="1701800" y="1079500"/>
          <p14:tracePt t="30610" x="1701800" y="1073150"/>
          <p14:tracePt t="30627" x="1695450" y="1035050"/>
          <p14:tracePt t="30644" x="1689100" y="1009650"/>
          <p14:tracePt t="30660" x="1676400" y="996950"/>
          <p14:tracePt t="30677" x="1663700" y="977900"/>
          <p14:tracePt t="30694" x="1657350" y="958850"/>
          <p14:tracePt t="30710" x="1651000" y="952500"/>
          <p14:tracePt t="30727" x="1638300" y="939800"/>
          <p14:tracePt t="30760" x="1631950" y="933450"/>
          <p14:tracePt t="30777" x="1625600" y="927100"/>
          <p14:tracePt t="30815" x="1625600" y="920750"/>
          <p14:tracePt t="30826" x="1619250" y="920750"/>
          <p14:tracePt t="30886" x="1612900" y="920750"/>
          <p14:tracePt t="30916" x="1606550" y="920750"/>
          <p14:tracePt t="30946" x="1593850" y="914400"/>
          <p14:tracePt t="30956" x="1587500" y="914400"/>
          <p14:tracePt t="30966" x="1581150" y="908050"/>
          <p14:tracePt t="30976" x="1568450" y="908050"/>
          <p14:tracePt t="30993" x="1562100" y="908050"/>
          <p14:tracePt t="31010" x="1543050" y="908050"/>
          <p14:tracePt t="31026" x="1530350" y="908050"/>
          <p14:tracePt t="31060" x="1524000" y="908050"/>
          <p14:tracePt t="31077" x="1517650" y="908050"/>
          <p14:tracePt t="31096" x="1511300" y="908050"/>
          <p14:tracePt t="31137" x="1498600" y="914400"/>
          <p14:tracePt t="31147" x="1485900" y="933450"/>
          <p14:tracePt t="31157" x="1473200" y="946150"/>
          <p14:tracePt t="31167" x="1466850" y="965200"/>
          <p14:tracePt t="31177" x="1460500" y="977900"/>
          <p14:tracePt t="31193" x="1454150" y="990600"/>
          <p14:tracePt t="31210" x="1447800" y="1003300"/>
          <p14:tracePt t="31226" x="1441450" y="1009650"/>
          <p14:tracePt t="31243" x="1441450" y="1022350"/>
          <p14:tracePt t="31260" x="1441450" y="1054100"/>
          <p14:tracePt t="31277" x="1441450" y="1111250"/>
          <p14:tracePt t="31293" x="1441450" y="1136650"/>
          <p14:tracePt t="31309" x="1454150" y="1174750"/>
          <p14:tracePt t="31327" x="1454150" y="1187450"/>
          <p14:tracePt t="31343" x="1466850" y="1193800"/>
          <p14:tracePt t="31360" x="1473200" y="1206500"/>
          <p14:tracePt t="31377" x="1485900" y="1206500"/>
          <p14:tracePt t="31393" x="1498600" y="1206500"/>
          <p14:tracePt t="31410" x="1530350" y="1206500"/>
          <p14:tracePt t="31427" x="1555750" y="1206500"/>
          <p14:tracePt t="31443" x="1574800" y="1206500"/>
          <p14:tracePt t="31459" x="1612900" y="1206500"/>
          <p14:tracePt t="31476" x="1619250" y="1200150"/>
          <p14:tracePt t="31493" x="1651000" y="1181100"/>
          <p14:tracePt t="31509" x="1676400" y="1155700"/>
          <p14:tracePt t="31526" x="1682750" y="1155700"/>
          <p14:tracePt t="31543" x="1695450" y="1143000"/>
          <p14:tracePt t="31559" x="1701800" y="1136650"/>
          <p14:tracePt t="31576" x="1708150" y="1123950"/>
          <p14:tracePt t="31593" x="1714500" y="1111250"/>
          <p14:tracePt t="31609" x="1720850" y="1066800"/>
          <p14:tracePt t="31626" x="1720850" y="1047750"/>
          <p14:tracePt t="31643" x="1720850" y="1003300"/>
          <p14:tracePt t="31659" x="1720850" y="977900"/>
          <p14:tracePt t="31676" x="1720850" y="965200"/>
          <p14:tracePt t="31693" x="1720850" y="946150"/>
          <p14:tracePt t="31709" x="1720850" y="927100"/>
          <p14:tracePt t="31726" x="1720850" y="908050"/>
          <p14:tracePt t="31742" x="1695450" y="889000"/>
          <p14:tracePt t="31759" x="1670050" y="863600"/>
          <p14:tracePt t="31776" x="1651000" y="850900"/>
          <p14:tracePt t="31793" x="1612900" y="831850"/>
          <p14:tracePt t="31809" x="1581150" y="819150"/>
          <p14:tracePt t="31826" x="1562100" y="812800"/>
          <p14:tracePt t="31843" x="1543050" y="812800"/>
          <p14:tracePt t="31859" x="1530350" y="812800"/>
          <p14:tracePt t="31876" x="1524000" y="812800"/>
          <p14:tracePt t="31893" x="1511300" y="812800"/>
          <p14:tracePt t="31926" x="1498600" y="819150"/>
          <p14:tracePt t="31942" x="1473200" y="869950"/>
          <p14:tracePt t="31959" x="1416050" y="1003300"/>
          <p14:tracePt t="31976" x="1390650" y="1073150"/>
          <p14:tracePt t="31992" x="1358900" y="1155700"/>
          <p14:tracePt t="32009" x="1352550" y="1181100"/>
          <p14:tracePt t="32026" x="1352550" y="1187450"/>
          <p14:tracePt t="32042" x="1352550" y="1193800"/>
          <p14:tracePt t="32080" x="1352550" y="1200150"/>
          <p14:tracePt t="32092" x="1352550" y="1206500"/>
          <p14:tracePt t="32111" x="1352550" y="1225550"/>
          <p14:tracePt t="32126" x="1352550" y="1244600"/>
          <p14:tracePt t="32142" x="1377950" y="1276350"/>
          <p14:tracePt t="32159" x="1390650" y="1295400"/>
          <p14:tracePt t="32176" x="1428750" y="1320800"/>
          <p14:tracePt t="32192" x="1454150" y="1339850"/>
          <p14:tracePt t="32209" x="1473200" y="1339850"/>
          <p14:tracePt t="32226" x="1511300" y="1346200"/>
          <p14:tracePt t="32242" x="1555750" y="1346200"/>
          <p14:tracePt t="32259" x="1574800" y="1339850"/>
          <p14:tracePt t="32276" x="1612900" y="1333500"/>
          <p14:tracePt t="32292" x="1644650" y="1308100"/>
          <p14:tracePt t="32309" x="1663700" y="1295400"/>
          <p14:tracePt t="32325" x="1682750" y="1276350"/>
          <p14:tracePt t="32342" x="1714500" y="1238250"/>
          <p14:tracePt t="32359" x="1727200" y="1219200"/>
          <p14:tracePt t="32375" x="1752600" y="1181100"/>
          <p14:tracePt t="32392" x="1765300" y="1149350"/>
          <p14:tracePt t="32409" x="1778000" y="1130300"/>
          <p14:tracePt t="32425" x="1790700" y="1085850"/>
          <p14:tracePt t="32442" x="1809750" y="1016000"/>
          <p14:tracePt t="32459" x="1822450" y="971550"/>
          <p14:tracePt t="32475" x="1828800" y="908050"/>
          <p14:tracePt t="32492" x="1835150" y="863600"/>
          <p14:tracePt t="32509" x="1835150" y="850900"/>
          <p14:tracePt t="32525" x="1835150" y="819150"/>
          <p14:tracePt t="32542" x="1835150" y="793750"/>
          <p14:tracePt t="32559" x="1835150" y="774700"/>
          <p14:tracePt t="32575" x="1803400" y="749300"/>
          <p14:tracePt t="32592" x="1758950" y="711200"/>
          <p14:tracePt t="32609" x="1714500" y="692150"/>
          <p14:tracePt t="32625" x="1619250" y="660400"/>
          <p14:tracePt t="32642" x="1574800" y="654050"/>
          <p14:tracePt t="32659" x="1485900" y="647700"/>
          <p14:tracePt t="32675" x="1435100" y="647700"/>
          <p14:tracePt t="32692" x="1403350" y="647700"/>
          <p14:tracePt t="32709" x="1397000" y="647700"/>
          <p14:tracePt t="32725" x="1371600" y="660400"/>
          <p14:tracePt t="32742" x="1365250" y="673100"/>
          <p14:tracePt t="32759" x="1352550" y="679450"/>
          <p14:tracePt t="32776" x="1339850" y="698500"/>
          <p14:tracePt t="32793" x="1327150" y="730250"/>
          <p14:tracePt t="32809" x="1320800" y="736600"/>
          <p14:tracePt t="32825" x="1308100" y="774700"/>
          <p14:tracePt t="32842" x="1308100" y="800100"/>
          <p14:tracePt t="32858" x="1301750" y="863600"/>
          <p14:tracePt t="32875" x="1301750" y="946150"/>
          <p14:tracePt t="32892" x="1301750" y="984250"/>
          <p14:tracePt t="32908" x="1308100" y="1041400"/>
          <p14:tracePt t="32925" x="1320800" y="1066800"/>
          <p14:tracePt t="32942" x="1320800" y="1073150"/>
          <p14:tracePt t="32958" x="1327150" y="1079500"/>
          <p14:tracePt t="32975" x="1339850" y="1092200"/>
          <p14:tracePt t="32992" x="1346200" y="1098550"/>
          <p14:tracePt t="33009" x="1371600" y="1104900"/>
          <p14:tracePt t="33025" x="1403350" y="1117600"/>
          <p14:tracePt t="33042" x="1422400" y="1123950"/>
          <p14:tracePt t="33058" x="1454150" y="1130300"/>
          <p14:tracePt t="33075" x="1479550" y="1136650"/>
          <p14:tracePt t="33092" x="1504950" y="1136650"/>
          <p14:tracePt t="33108" x="1536700" y="1136650"/>
          <p14:tracePt t="33125" x="1581150" y="1143000"/>
          <p14:tracePt t="33142" x="1600200" y="1143000"/>
          <p14:tracePt t="33158" x="1631950" y="1143000"/>
          <p14:tracePt t="33175" x="1651000" y="1143000"/>
          <p14:tracePt t="33191" x="1663700" y="1143000"/>
          <p14:tracePt t="33208" x="1670050" y="1143000"/>
          <p14:tracePt t="33225" x="1676400" y="1136650"/>
          <p14:tracePt t="33241" x="1682750" y="1136650"/>
          <p14:tracePt t="33258" x="1689100" y="1130300"/>
          <p14:tracePt t="33275" x="1701800" y="1104900"/>
          <p14:tracePt t="33308" x="1708150" y="1092200"/>
          <p14:tracePt t="33342" x="1708150" y="1085850"/>
          <p14:tracePt t="33358" x="1708150" y="1079500"/>
          <p14:tracePt t="33375" x="1708150" y="1073150"/>
          <p14:tracePt t="33391" x="1708150" y="1066800"/>
          <p14:tracePt t="33408" x="1708150" y="1060450"/>
          <p14:tracePt t="33425" x="1708150" y="1047750"/>
          <p14:tracePt t="33441" x="1708150" y="1041400"/>
          <p14:tracePt t="33458" x="1701800" y="1035050"/>
          <p14:tracePt t="33475" x="1689100" y="1022350"/>
          <p14:tracePt t="33491" x="1682750" y="1009650"/>
          <p14:tracePt t="33508" x="1670050" y="996950"/>
          <p14:tracePt t="33526" x="1657350" y="977900"/>
          <p14:tracePt t="33541" x="1651000" y="977900"/>
          <p14:tracePt t="33558" x="1644650" y="965200"/>
          <p14:tracePt t="33575" x="1644650" y="958850"/>
          <p14:tracePt t="33591" x="1638300" y="958850"/>
          <p14:tracePt t="33617" x="1638300" y="952500"/>
          <p14:tracePt t="33657" x="1631950" y="952500"/>
          <p14:tracePt t="34038" x="1631950" y="958850"/>
          <p14:tracePt t="34048" x="1631950" y="971550"/>
          <p14:tracePt t="34058" x="1631950" y="984250"/>
          <p14:tracePt t="34079" x="1638300" y="990600"/>
          <p14:tracePt t="34089" x="1638300" y="1003300"/>
          <p14:tracePt t="34109" x="1638300" y="1009650"/>
          <p14:tracePt t="34120" x="1644650" y="1016000"/>
          <p14:tracePt t="34129" x="1644650" y="1022350"/>
          <p14:tracePt t="34141" x="1644650" y="1035050"/>
          <p14:tracePt t="34158" x="1644650" y="1054100"/>
          <p14:tracePt t="34174" x="1644650" y="1060450"/>
          <p14:tracePt t="34191" x="1644650" y="1066800"/>
          <p14:tracePt t="34209" x="1644650" y="1073150"/>
          <p14:tracePt t="34249" x="1644650" y="1079500"/>
          <p14:tracePt t="34289" x="1644650" y="1085850"/>
          <p14:tracePt t="34300" x="1644650" y="1092200"/>
          <p14:tracePt t="34310" x="1638300" y="1092200"/>
          <p14:tracePt t="34323" x="1638300" y="1098550"/>
          <p14:tracePt t="34340" x="1619250" y="1111250"/>
          <p14:tracePt t="34374" x="1606550" y="1117600"/>
          <p14:tracePt t="34390" x="1600200" y="1117600"/>
          <p14:tracePt t="34423" x="1587500" y="1117600"/>
          <p14:tracePt t="34440" x="1568450" y="1117600"/>
          <p14:tracePt t="34457" x="1562100" y="1117600"/>
          <p14:tracePt t="34474" x="1549400" y="1117600"/>
          <p14:tracePt t="34491" x="1530350" y="1117600"/>
          <p14:tracePt t="34507" x="1524000" y="1117600"/>
          <p14:tracePt t="34524" x="1498600" y="1111250"/>
          <p14:tracePt t="34540" x="1479550" y="1104900"/>
          <p14:tracePt t="34557" x="1466850" y="1092200"/>
          <p14:tracePt t="34574" x="1447800" y="1079500"/>
          <p14:tracePt t="34591" x="1435100" y="1073150"/>
          <p14:tracePt t="34607" x="1435100" y="1066800"/>
          <p14:tracePt t="34624" x="1422400" y="1054100"/>
          <p14:tracePt t="34640" x="1409700" y="1041400"/>
          <p14:tracePt t="34657" x="1409700" y="1035050"/>
          <p14:tracePt t="34674" x="1409700" y="1022350"/>
          <p14:tracePt t="34690" x="1409700" y="1016000"/>
          <p14:tracePt t="34707" x="1409700" y="1003300"/>
          <p14:tracePt t="34724" x="1409700" y="996950"/>
          <p14:tracePt t="34741" x="1409700" y="971550"/>
          <p14:tracePt t="34757" x="1422400" y="965200"/>
          <p14:tracePt t="34775" x="1479550" y="920750"/>
          <p14:tracePt t="34791" x="1524000" y="895350"/>
          <p14:tracePt t="34807" x="1530350" y="889000"/>
          <p14:tracePt t="34824" x="1543050" y="882650"/>
          <p14:tracePt t="34841" x="1549400" y="876300"/>
          <p14:tracePt t="34874" x="1555750" y="876300"/>
          <p14:tracePt t="34891" x="1568450" y="876300"/>
          <p14:tracePt t="34907" x="1581150" y="876300"/>
          <p14:tracePt t="34924" x="1593850" y="895350"/>
          <p14:tracePt t="34941" x="1606550" y="901700"/>
          <p14:tracePt t="34957" x="1619250" y="914400"/>
          <p14:tracePt t="34974" x="1631950" y="933450"/>
          <p14:tracePt t="35007" x="1638300" y="965200"/>
          <p14:tracePt t="35024" x="1644650" y="990600"/>
          <p14:tracePt t="35040" x="1644650" y="1009650"/>
          <p14:tracePt t="35057" x="1644650" y="1035050"/>
          <p14:tracePt t="35073" x="1644650" y="1054100"/>
          <p14:tracePt t="35090" x="1644650" y="1066800"/>
          <p14:tracePt t="35107" x="1644650" y="1079500"/>
          <p14:tracePt t="35123" x="1644650" y="1098550"/>
          <p14:tracePt t="35140" x="1638300" y="1111250"/>
          <p14:tracePt t="35157" x="1625600" y="1130300"/>
          <p14:tracePt t="35173" x="1619250" y="1149350"/>
          <p14:tracePt t="35190" x="1612900" y="1155700"/>
          <p14:tracePt t="35207" x="1606550" y="1168400"/>
          <p14:tracePt t="35223" x="1600200" y="1174750"/>
          <p14:tracePt t="35257" x="1574800" y="1193800"/>
          <p14:tracePt t="35273" x="1549400" y="1206500"/>
          <p14:tracePt t="35290" x="1536700" y="1206500"/>
          <p14:tracePt t="35307" x="1511300" y="1212850"/>
          <p14:tracePt t="35323" x="1492250" y="1212850"/>
          <p14:tracePt t="35340" x="1479550" y="1212850"/>
          <p14:tracePt t="35357" x="1460500" y="1212850"/>
          <p14:tracePt t="35373" x="1447800" y="1212850"/>
          <p14:tracePt t="35390" x="1441450" y="1212850"/>
          <p14:tracePt t="35407" x="1422400" y="1200150"/>
          <p14:tracePt t="35423" x="1422400" y="1187450"/>
          <p14:tracePt t="35440" x="1403350" y="1162050"/>
          <p14:tracePt t="35457" x="1384300" y="1117600"/>
          <p14:tracePt t="35474" x="1377950" y="1085850"/>
          <p14:tracePt t="35490" x="1377950" y="1066800"/>
          <p14:tracePt t="35507" x="1377950" y="1022350"/>
          <p14:tracePt t="35524" x="1377950" y="984250"/>
          <p14:tracePt t="35540" x="1377950" y="971550"/>
          <p14:tracePt t="35557" x="1377950" y="946150"/>
          <p14:tracePt t="35574" x="1384300" y="933450"/>
          <p14:tracePt t="35590" x="1397000" y="920750"/>
          <p14:tracePt t="35607" x="1447800" y="901700"/>
          <p14:tracePt t="35624" x="1530350" y="889000"/>
          <p14:tracePt t="35640" x="1574800" y="882650"/>
          <p14:tracePt t="35656" x="1625600" y="882650"/>
          <p14:tracePt t="35673" x="1651000" y="882650"/>
          <p14:tracePt t="35690" x="1689100" y="889000"/>
          <p14:tracePt t="35706" x="1720850" y="901700"/>
          <p14:tracePt t="35723" x="1733550" y="920750"/>
          <p14:tracePt t="35740" x="1771650" y="965200"/>
          <p14:tracePt t="35756" x="1828800" y="1054100"/>
          <p14:tracePt t="35773" x="1847850" y="1098550"/>
          <p14:tracePt t="35790" x="1873250" y="1168400"/>
          <p14:tracePt t="35806" x="1885950" y="1200150"/>
          <p14:tracePt t="35823" x="1885950" y="1206500"/>
          <p14:tracePt t="35840" x="1885950" y="1225550"/>
          <p14:tracePt t="35856" x="1885950" y="1244600"/>
          <p14:tracePt t="35873" x="1885950" y="1263650"/>
          <p14:tracePt t="35890" x="1866900" y="1289050"/>
          <p14:tracePt t="35906" x="1835150" y="1314450"/>
          <p14:tracePt t="35923" x="1822450" y="1327150"/>
          <p14:tracePt t="35940" x="1765300" y="1352550"/>
          <p14:tracePt t="35957" x="1701800" y="1365250"/>
          <p14:tracePt t="35973" x="1663700" y="1365250"/>
          <p14:tracePt t="35990" x="1600200" y="1365250"/>
          <p14:tracePt t="36006" x="1549400" y="1365250"/>
          <p14:tracePt t="36023" x="1543050" y="1365250"/>
          <p14:tracePt t="36040" x="1511300" y="1352550"/>
          <p14:tracePt t="36056" x="1485900" y="1320800"/>
          <p14:tracePt t="36073" x="1473200" y="1308100"/>
          <p14:tracePt t="36089" x="1441450" y="1263650"/>
          <p14:tracePt t="36106" x="1428750" y="1231900"/>
          <p14:tracePt t="36123" x="1409700" y="1174750"/>
          <p14:tracePt t="36127" x="1390650" y="1136650"/>
          <p14:tracePt t="36139" x="1384300" y="1092200"/>
          <p14:tracePt t="36157" x="1371600" y="1022350"/>
          <p14:tracePt t="36173" x="1371600" y="984250"/>
          <p14:tracePt t="36189" x="1371600" y="927100"/>
          <p14:tracePt t="36207" x="1371600" y="882650"/>
          <p14:tracePt t="36223" x="1371600" y="876300"/>
          <p14:tracePt t="36239" x="1371600" y="863600"/>
          <p14:tracePt t="36273" x="1371600" y="857250"/>
          <p14:tracePt t="36289" x="1390650" y="844550"/>
          <p14:tracePt t="36307" x="1435100" y="831850"/>
          <p14:tracePt t="36323" x="1447800" y="831850"/>
          <p14:tracePt t="36339" x="1479550" y="825500"/>
          <p14:tracePt t="36373" x="1498600" y="825500"/>
          <p14:tracePt t="36389" x="1504950" y="825500"/>
          <p14:tracePt t="36406" x="1511300" y="825500"/>
          <p14:tracePt t="36423" x="1530350" y="850900"/>
          <p14:tracePt t="36439" x="1555750" y="876300"/>
          <p14:tracePt t="36456" x="1568450" y="889000"/>
          <p14:tracePt t="36473" x="1581150" y="927100"/>
          <p14:tracePt t="36489" x="1593850" y="946150"/>
          <p14:tracePt t="36507" x="1600200" y="952500"/>
          <p14:tracePt t="36523" x="1606550" y="965200"/>
          <p14:tracePt t="36539" x="1612900" y="977900"/>
          <p14:tracePt t="36556" x="1612900" y="990600"/>
          <p14:tracePt t="36572" x="1619250" y="1003300"/>
          <p14:tracePt t="36589" x="1625600" y="1022350"/>
          <p14:tracePt t="36606" x="1625600" y="1035050"/>
          <p14:tracePt t="36622" x="1625600" y="1047750"/>
          <p14:tracePt t="36639" x="1625600" y="1060450"/>
          <p14:tracePt t="36672" x="1625600" y="1079500"/>
          <p14:tracePt t="36689" x="1625600" y="1098550"/>
          <p14:tracePt t="36706" x="1625600" y="1104900"/>
          <p14:tracePt t="36722" x="1625600" y="1117600"/>
          <p14:tracePt t="36739" x="1625600" y="1123950"/>
          <p14:tracePt t="36772" x="1619250" y="1136650"/>
          <p14:tracePt t="36806" x="1612900" y="1143000"/>
          <p14:tracePt t="36822" x="1593850" y="1162050"/>
          <p14:tracePt t="36839" x="1581150" y="1168400"/>
          <p14:tracePt t="36856" x="1555750" y="1174750"/>
          <p14:tracePt t="36872" x="1536700" y="1181100"/>
          <p14:tracePt t="36890" x="1517650" y="1187450"/>
          <p14:tracePt t="36905" x="1504950" y="1187450"/>
          <p14:tracePt t="36922" x="1485900" y="1187450"/>
          <p14:tracePt t="36940" x="1479550" y="1187450"/>
          <p14:tracePt t="36955" x="1466850" y="1187450"/>
          <p14:tracePt t="36972" x="1460500" y="1181100"/>
          <p14:tracePt t="36989" x="1447800" y="1168400"/>
          <p14:tracePt t="37005" x="1435100" y="1143000"/>
          <p14:tracePt t="37022" x="1428750" y="1117600"/>
          <p14:tracePt t="37039" x="1428750" y="1111250"/>
          <p14:tracePt t="37055" x="1428750" y="1092200"/>
          <p14:tracePt t="37072" x="1428750" y="1079500"/>
          <p14:tracePt t="37089" x="1428750" y="1073150"/>
          <p14:tracePt t="37105" x="1428750" y="1047750"/>
          <p14:tracePt t="37122" x="1441450" y="1016000"/>
          <p14:tracePt t="37139" x="1466850" y="996950"/>
          <p14:tracePt t="37156" x="1543050" y="933450"/>
          <p14:tracePt t="37172" x="1619250" y="901700"/>
          <p14:tracePt t="37189" x="1644650" y="901700"/>
          <p14:tracePt t="37205" x="1676400" y="895350"/>
          <p14:tracePt t="37222" x="1695450" y="895350"/>
          <p14:tracePt t="37239" x="1708150" y="895350"/>
          <p14:tracePt t="37255" x="1720850" y="895350"/>
          <p14:tracePt t="37272" x="1739900" y="895350"/>
          <p14:tracePt t="37289" x="1752600" y="908050"/>
          <p14:tracePt t="37305" x="1790700" y="946150"/>
          <p14:tracePt t="37322" x="1828800" y="990600"/>
          <p14:tracePt t="37339" x="1847850" y="1028700"/>
          <p14:tracePt t="37355" x="1879600" y="1073150"/>
          <p14:tracePt t="37372" x="1911350" y="1123950"/>
          <p14:tracePt t="37389" x="1911350" y="1143000"/>
          <p14:tracePt t="37405" x="1911350" y="1162050"/>
          <p14:tracePt t="37422" x="1911350" y="1168400"/>
          <p14:tracePt t="37438" x="1911350" y="1174750"/>
          <p14:tracePt t="37455" x="1911350" y="1181100"/>
          <p14:tracePt t="37472" x="1911350" y="1187450"/>
          <p14:tracePt t="37489" x="1911350" y="1200150"/>
          <p14:tracePt t="37505" x="1911350" y="1206500"/>
          <p14:tracePt t="37522" x="1905000" y="1212850"/>
          <p14:tracePt t="37538" x="1885950" y="1231900"/>
          <p14:tracePt t="37555" x="1854200" y="1250950"/>
          <p14:tracePt t="37572" x="1822450" y="1270000"/>
          <p14:tracePt t="37588" x="1797050" y="1276350"/>
          <p14:tracePt t="37605" x="1746250" y="1276350"/>
          <p14:tracePt t="37622" x="1676400" y="1270000"/>
          <p14:tracePt t="37638" x="1644650" y="1250950"/>
          <p14:tracePt t="37655" x="1587500" y="1225550"/>
          <p14:tracePt t="37672" x="1562100" y="1206500"/>
          <p14:tracePt t="37688" x="1536700" y="1181100"/>
          <p14:tracePt t="37705" x="1504950" y="1149350"/>
          <p14:tracePt t="37722" x="1492250" y="1130300"/>
          <p14:tracePt t="37738" x="1473200" y="1098550"/>
          <p14:tracePt t="37755" x="1466850" y="1085850"/>
          <p14:tracePt t="37772" x="1460500" y="1079500"/>
          <p14:tracePt t="37805" x="1460500" y="1073150"/>
          <p14:tracePt t="37822" x="1454150" y="1073150"/>
          <p14:tracePt t="37854" x="1454150" y="1066800"/>
          <p14:tracePt t="38387" x="1466850" y="1066800"/>
          <p14:tracePt t="38397" x="1479550" y="1073150"/>
          <p14:tracePt t="38406" x="1517650" y="1085850"/>
          <p14:tracePt t="38421" x="1549400" y="1092200"/>
          <p14:tracePt t="38438" x="1631950" y="1123950"/>
          <p14:tracePt t="38454" x="1676400" y="1130300"/>
          <p14:tracePt t="38471" x="1765300" y="1155700"/>
          <p14:tracePt t="38488" x="1841500" y="1162050"/>
          <p14:tracePt t="38505" x="1866900" y="1168400"/>
          <p14:tracePt t="38521" x="1924050" y="1168400"/>
          <p14:tracePt t="38538" x="1955800" y="1168400"/>
          <p14:tracePt t="38554" x="1968500" y="1168400"/>
          <p14:tracePt t="38571" x="1974850" y="1168400"/>
          <p14:tracePt t="38588" x="1987550" y="1168400"/>
          <p14:tracePt t="39099" x="1993900" y="1168400"/>
          <p14:tracePt t="39109" x="2000250" y="1168400"/>
          <p14:tracePt t="39120" x="2019300" y="1174750"/>
          <p14:tracePt t="39130" x="2044700" y="1174750"/>
          <p14:tracePt t="39139" x="2082800" y="1174750"/>
          <p14:tracePt t="39154" x="2146300" y="1174750"/>
          <p14:tracePt t="39171" x="2292350" y="1174750"/>
          <p14:tracePt t="39187" x="2368550" y="1174750"/>
          <p14:tracePt t="39204" x="2495550" y="1174750"/>
          <p14:tracePt t="39221" x="2622550" y="1174750"/>
          <p14:tracePt t="39237" x="2673350" y="1174750"/>
          <p14:tracePt t="39254" x="2781300" y="1174750"/>
          <p14:tracePt t="39270" x="2870200" y="1174750"/>
          <p14:tracePt t="39287" x="2914650" y="1174750"/>
          <p14:tracePt t="39304" x="2997200" y="1174750"/>
          <p14:tracePt t="39320" x="3086100" y="1181100"/>
          <p14:tracePt t="39337" x="3117850" y="1187450"/>
          <p14:tracePt t="39354" x="3175000" y="1193800"/>
          <p14:tracePt t="39370" x="3238500" y="1200150"/>
          <p14:tracePt t="39387" x="3251200" y="1200150"/>
          <p14:tracePt t="39404" x="3289300" y="1206500"/>
          <p14:tracePt t="39420" x="3321050" y="1206500"/>
          <p14:tracePt t="39437" x="3333750" y="1206500"/>
          <p14:tracePt t="39453" x="3352800" y="1206500"/>
          <p14:tracePt t="39470" x="3371850" y="1206500"/>
          <p14:tracePt t="39487" x="3378200" y="1206500"/>
          <p14:tracePt t="39504" x="3384550" y="1206500"/>
          <p14:tracePt t="39520" x="3390900" y="1206500"/>
          <p14:tracePt t="39554" x="3397250" y="1206500"/>
          <p14:tracePt t="39572" x="3403600" y="1206500"/>
          <p14:tracePt t="39587" x="3403600" y="1200150"/>
          <p14:tracePt t="39604" x="3409950" y="1200150"/>
          <p14:tracePt t="39732" x="3397250" y="1200150"/>
          <p14:tracePt t="39742" x="3384550" y="1200150"/>
          <p14:tracePt t="39752" x="3365500" y="1200150"/>
          <p14:tracePt t="39762" x="3340100" y="1200150"/>
          <p14:tracePt t="39772" x="3321050" y="1200150"/>
          <p14:tracePt t="39787" x="3308350" y="1200150"/>
          <p14:tracePt t="39803" x="3263900" y="1193800"/>
          <p14:tracePt t="39820" x="3251200" y="1193800"/>
          <p14:tracePt t="39837" x="3219450" y="1181100"/>
          <p14:tracePt t="39853" x="3187700" y="1174750"/>
          <p14:tracePt t="39870" x="3175000" y="1168400"/>
          <p14:tracePt t="39887" x="3149600" y="1162050"/>
          <p14:tracePt t="39903" x="3124200" y="1149350"/>
          <p14:tracePt t="39937" x="3111500" y="1143000"/>
          <p14:tracePt t="39953" x="3105150" y="1143000"/>
          <p14:tracePt t="39970" x="3105150" y="1136650"/>
          <p14:tracePt t="40134" x="3124200" y="1136650"/>
          <p14:tracePt t="40144" x="3149600" y="1136650"/>
          <p14:tracePt t="40154" x="3168650" y="1136650"/>
          <p14:tracePt t="40170" x="3213100" y="1136650"/>
          <p14:tracePt t="40187" x="3321050" y="1136650"/>
          <p14:tracePt t="40203" x="3448050" y="1136650"/>
          <p14:tracePt t="40220" x="3498850" y="1143000"/>
          <p14:tracePt t="40237" x="3644900" y="1143000"/>
          <p14:tracePt t="40253" x="3752850" y="1143000"/>
          <p14:tracePt t="40270" x="3797300" y="1143000"/>
          <p14:tracePt t="40287" x="3854450" y="1149350"/>
          <p14:tracePt t="40303" x="3873500" y="1149350"/>
          <p14:tracePt t="40320" x="3892550" y="1149350"/>
          <p14:tracePt t="40336" x="3905250" y="1155700"/>
          <p14:tracePt t="40370" x="3911600" y="1162050"/>
          <p14:tracePt t="40435" x="3917950" y="1162050"/>
          <p14:tracePt t="40565" x="3917950" y="1168400"/>
          <p14:tracePt t="40575" x="3911600" y="1168400"/>
          <p14:tracePt t="40586" x="3879850" y="1168400"/>
          <p14:tracePt t="40596" x="3835400" y="1168400"/>
          <p14:tracePt t="40605" x="3784600" y="1168400"/>
          <p14:tracePt t="40620" x="3721100" y="1168400"/>
          <p14:tracePt t="40636" x="3594100" y="1168400"/>
          <p14:tracePt t="40653" x="3530600" y="1168400"/>
          <p14:tracePt t="40670" x="3409950" y="1168400"/>
          <p14:tracePt t="40686" x="3302000" y="1162050"/>
          <p14:tracePt t="40703" x="3257550" y="1155700"/>
          <p14:tracePt t="40719" x="3168650" y="1136650"/>
          <p14:tracePt t="40736" x="3098800" y="1123950"/>
          <p14:tracePt t="40753" x="3086100" y="1117600"/>
          <p14:tracePt t="40769" x="3048000" y="1117600"/>
          <p14:tracePt t="40787" x="3028950" y="1117600"/>
          <p14:tracePt t="40803" x="3022600" y="1117600"/>
          <p14:tracePt t="40819" x="3009900" y="1117600"/>
          <p14:tracePt t="40836" x="3003550" y="1117600"/>
          <p14:tracePt t="40869" x="2990850" y="1117600"/>
          <p14:tracePt t="40887" x="2978150" y="1117600"/>
          <p14:tracePt t="40903" x="2959100" y="1117600"/>
          <p14:tracePt t="40919" x="2933700" y="1117600"/>
          <p14:tracePt t="40936" x="2921000" y="1111250"/>
          <p14:tracePt t="40953" x="2914650" y="1111250"/>
          <p14:tracePt t="40969" x="2908300" y="1111250"/>
          <p14:tracePt t="40986" x="2901950" y="1111250"/>
          <p14:tracePt t="41077" x="2908300" y="1111250"/>
          <p14:tracePt t="41087" x="2933700" y="1111250"/>
          <p14:tracePt t="41097" x="2984500" y="1111250"/>
          <p14:tracePt t="41107" x="3067050" y="1111250"/>
          <p14:tracePt t="41119" x="3162300" y="1111250"/>
          <p14:tracePt t="41137" x="3352800" y="1111250"/>
          <p14:tracePt t="41153" x="3435350" y="1111250"/>
          <p14:tracePt t="41169" x="3587750" y="1136650"/>
          <p14:tracePt t="41187" x="3721100" y="1162050"/>
          <p14:tracePt t="41203" x="3771900" y="1174750"/>
          <p14:tracePt t="41219" x="3867150" y="1200150"/>
          <p14:tracePt t="41236" x="3898900" y="1206500"/>
          <p14:tracePt t="41252" x="3943350" y="1219200"/>
          <p14:tracePt t="41269" x="3968750" y="1225550"/>
          <p14:tracePt t="41286" x="3981450" y="1231900"/>
          <p14:tracePt t="41302" x="4000500" y="1231900"/>
          <p14:tracePt t="41319" x="4013200" y="1231900"/>
          <p14:tracePt t="41336" x="4019550" y="1231900"/>
          <p14:tracePt t="41352" x="4025900" y="1231900"/>
          <p14:tracePt t="41469" x="4025900" y="1225550"/>
          <p14:tracePt t="41479" x="4013200" y="1225550"/>
          <p14:tracePt t="41489" x="3994150" y="1219200"/>
          <p14:tracePt t="41502" x="3981450" y="1219200"/>
          <p14:tracePt t="41519" x="3924300" y="1219200"/>
          <p14:tracePt t="41536" x="3879850" y="1219200"/>
          <p14:tracePt t="41553" x="3771900" y="1219200"/>
          <p14:tracePt t="41569" x="3657600" y="1219200"/>
          <p14:tracePt t="41586" x="3600450" y="1219200"/>
          <p14:tracePt t="41602" x="3498850" y="1219200"/>
          <p14:tracePt t="41619" x="3397250" y="1219200"/>
          <p14:tracePt t="41636" x="3365500" y="1219200"/>
          <p14:tracePt t="41652" x="3308350" y="1212850"/>
          <p14:tracePt t="41669" x="3276600" y="1206500"/>
          <p14:tracePt t="41671" x="3251200" y="1200150"/>
          <p14:tracePt t="41685" x="3225800" y="1200150"/>
          <p14:tracePt t="41702" x="3181350" y="1181100"/>
          <p14:tracePt t="41719" x="3130550" y="1168400"/>
          <p14:tracePt t="41735" x="3111500" y="1162050"/>
          <p14:tracePt t="41752" x="3079750" y="1149350"/>
          <p14:tracePt t="41769" x="3067050" y="1149350"/>
          <p14:tracePt t="41785" x="3060700" y="1143000"/>
          <p14:tracePt t="41819" x="3054350" y="1143000"/>
          <p14:tracePt t="41835" x="3054350" y="1136650"/>
          <p14:tracePt t="41911" x="3060700" y="1136650"/>
          <p14:tracePt t="41921" x="3079750" y="1136650"/>
          <p14:tracePt t="41931" x="3111500" y="1136650"/>
          <p14:tracePt t="41941" x="3168650" y="1136650"/>
          <p14:tracePt t="41952" x="3225800" y="1149350"/>
          <p14:tracePt t="41969" x="3289300" y="1168400"/>
          <p14:tracePt t="41985" x="3390900" y="1200150"/>
          <p14:tracePt t="42002" x="3492500" y="1231900"/>
          <p14:tracePt t="42019" x="3536950" y="1238250"/>
          <p14:tracePt t="42035" x="3619500" y="1257300"/>
          <p14:tracePt t="42052" x="3714750" y="1282700"/>
          <p14:tracePt t="42069" x="3771900" y="1289050"/>
          <p14:tracePt t="42086" x="3898900" y="1308100"/>
          <p14:tracePt t="42102" x="4006850" y="1308100"/>
          <p14:tracePt t="42119" x="4051300" y="1308100"/>
          <p14:tracePt t="42135" x="4108450" y="1308100"/>
          <p14:tracePt t="42152" x="4140200" y="1301750"/>
          <p14:tracePt t="42168" x="4146550" y="1301750"/>
          <p14:tracePt t="42172" x="4152900" y="1295400"/>
          <p14:tracePt t="42192" x="4159250" y="1295400"/>
          <p14:tracePt t="42304" x="4152900" y="1295400"/>
          <p14:tracePt t="42312" x="4140200" y="1295400"/>
          <p14:tracePt t="42322" x="4127500" y="1289050"/>
          <p14:tracePt t="42335" x="4102100" y="1289050"/>
          <p14:tracePt t="42352" x="4013200" y="1270000"/>
          <p14:tracePt t="42368" x="3962400" y="1263650"/>
          <p14:tracePt t="42385" x="3829050" y="1238250"/>
          <p14:tracePt t="42402" x="3708400" y="1225550"/>
          <p14:tracePt t="42418" x="3657600" y="1219200"/>
          <p14:tracePt t="42435" x="3575050" y="1200150"/>
          <p14:tracePt t="42452" x="3511550" y="1187450"/>
          <p14:tracePt t="42468" x="3473450" y="1181100"/>
          <p14:tracePt t="42485" x="3397250" y="1162050"/>
          <p14:tracePt t="42502" x="3302000" y="1136650"/>
          <p14:tracePt t="42518" x="3270250" y="1123950"/>
          <p14:tracePt t="42535" x="3187700" y="1098550"/>
          <p14:tracePt t="42553" x="3143250" y="1079500"/>
          <p14:tracePt t="42568" x="3124200" y="1073150"/>
          <p14:tracePt t="42585" x="3105150" y="1066800"/>
          <p14:tracePt t="42602" x="3098800" y="1066800"/>
          <p14:tracePt t="42618" x="3092450" y="1060450"/>
          <p14:tracePt t="42635" x="3086100" y="1060450"/>
          <p14:tracePt t="42668" x="3079750" y="1060450"/>
          <p14:tracePt t="42685" x="3079750" y="1054100"/>
          <p14:tracePt t="42795" x="3086100" y="1054100"/>
          <p14:tracePt t="42804" x="3111500" y="1054100"/>
          <p14:tracePt t="42815" x="3149600" y="1054100"/>
          <p14:tracePt t="42824" x="3206750" y="1073150"/>
          <p14:tracePt t="42835" x="3270250" y="1085850"/>
          <p14:tracePt t="42851" x="3333750" y="1098550"/>
          <p14:tracePt t="42868" x="3486150" y="1130300"/>
          <p14:tracePt t="42885" x="3657600" y="1149350"/>
          <p14:tracePt t="42901" x="3733800" y="1155700"/>
          <p14:tracePt t="42918" x="3848100" y="1155700"/>
          <p14:tracePt t="42935" x="3968750" y="1155700"/>
          <p14:tracePt t="42951" x="4000500" y="1155700"/>
          <p14:tracePt t="42968" x="4064000" y="1155700"/>
          <p14:tracePt t="42985" x="4102100" y="1155700"/>
          <p14:tracePt t="43001" x="4108450" y="1155700"/>
          <p14:tracePt t="43018" x="4127500" y="1155700"/>
          <p14:tracePt t="43246" x="4108450" y="1155700"/>
          <p14:tracePt t="43256" x="4076700" y="1155700"/>
          <p14:tracePt t="43266" x="4032250" y="1162050"/>
          <p14:tracePt t="43276" x="3987800" y="1168400"/>
          <p14:tracePt t="43286" x="3937000" y="1181100"/>
          <p14:tracePt t="43301" x="3892550" y="1181100"/>
          <p14:tracePt t="43318" x="3803650" y="1181100"/>
          <p14:tracePt t="43334" x="3771900" y="1181100"/>
          <p14:tracePt t="43351" x="3714750" y="1181100"/>
          <p14:tracePt t="43368" x="3663950" y="1181100"/>
          <p14:tracePt t="43384" x="3619500" y="1174750"/>
          <p14:tracePt t="43401" x="3549650" y="1162050"/>
          <p14:tracePt t="43418" x="3467100" y="1143000"/>
          <p14:tracePt t="43434" x="3422650" y="1123950"/>
          <p14:tracePt t="43451" x="3333750" y="1104900"/>
          <p14:tracePt t="43467" x="3263900" y="1079500"/>
          <p14:tracePt t="43484" x="3219450" y="1073150"/>
          <p14:tracePt t="43502" x="3149600" y="1054100"/>
          <p14:tracePt t="43517" x="3086100" y="1041400"/>
          <p14:tracePt t="43534" x="3073400" y="1035050"/>
          <p14:tracePt t="43551" x="3028950" y="1022350"/>
          <p14:tracePt t="43567" x="3003550" y="1016000"/>
          <p14:tracePt t="43584" x="2984500" y="1009650"/>
          <p14:tracePt t="43601" x="2959100" y="1009650"/>
          <p14:tracePt t="43617" x="2933700" y="1009650"/>
          <p14:tracePt t="43634" x="2927350" y="1009650"/>
          <p14:tracePt t="43651" x="2914650" y="1009650"/>
          <p14:tracePt t="43667" x="2908300" y="1003300"/>
          <p14:tracePt t="43829" x="2927350" y="1003300"/>
          <p14:tracePt t="43838" x="2952750" y="1003300"/>
          <p14:tracePt t="43849" x="2984500" y="1003300"/>
          <p14:tracePt t="43859" x="3028950" y="1009650"/>
          <p14:tracePt t="43869" x="3092450" y="1028700"/>
          <p14:tracePt t="43884" x="3168650" y="1041400"/>
          <p14:tracePt t="43901" x="3333750" y="1079500"/>
          <p14:tracePt t="43918" x="3524250" y="1104900"/>
          <p14:tracePt t="43934" x="3619500" y="1111250"/>
          <p14:tracePt t="43951" x="3778250" y="1136650"/>
          <p14:tracePt t="43968" x="3917950" y="1162050"/>
          <p14:tracePt t="43984" x="3987800" y="1168400"/>
          <p14:tracePt t="44000" x="4114800" y="1181100"/>
          <p14:tracePt t="44017" x="4159250" y="1181100"/>
          <p14:tracePt t="44034" x="4222750" y="1181100"/>
          <p14:tracePt t="44050" x="4254500" y="1181100"/>
          <p14:tracePt t="44067" x="4260850" y="1181100"/>
          <p14:tracePt t="44084" x="4267200" y="1181100"/>
          <p14:tracePt t="44100" x="4273550" y="1181100"/>
          <p14:tracePt t="44117" x="4279900" y="1181100"/>
          <p14:tracePt t="44342" x="4286250" y="1181100"/>
          <p14:tracePt t="45144" x="4273550" y="1181100"/>
          <p14:tracePt t="45154" x="4248150" y="1181100"/>
          <p14:tracePt t="45166" x="4210050" y="1181100"/>
          <p14:tracePt t="45174" x="4165600" y="1181100"/>
          <p14:tracePt t="45185" x="4114800" y="1181100"/>
          <p14:tracePt t="45200" x="4051300" y="1181100"/>
          <p14:tracePt t="45216" x="3911600" y="1181100"/>
          <p14:tracePt t="45234" x="3752850" y="1149350"/>
          <p14:tracePt t="45250" x="3651250" y="1123950"/>
          <p14:tracePt t="45266" x="3422650" y="1060450"/>
          <p14:tracePt t="45283" x="3155950" y="977900"/>
          <p14:tracePt t="45300" x="3003550" y="933450"/>
          <p14:tracePt t="45316" x="2749550" y="882650"/>
          <p14:tracePt t="45334" x="2552700" y="857250"/>
          <p14:tracePt t="45350" x="2444750" y="850900"/>
          <p14:tracePt t="45366" x="2273300" y="850900"/>
          <p14:tracePt t="45383" x="2203450" y="850900"/>
          <p14:tracePt t="45400" x="2051050" y="850900"/>
          <p14:tracePt t="45416" x="1911350" y="857250"/>
          <p14:tracePt t="45433" x="1835150" y="876300"/>
          <p14:tracePt t="45449" x="1714500" y="927100"/>
          <p14:tracePt t="45466" x="1600200" y="984250"/>
          <p14:tracePt t="45483" x="1543050" y="1009650"/>
          <p14:tracePt t="45499" x="1466850" y="1060450"/>
          <p14:tracePt t="45516" x="1416050" y="1092200"/>
          <p14:tracePt t="45533" x="1397000" y="1111250"/>
          <p14:tracePt t="45549" x="1358900" y="1149350"/>
          <p14:tracePt t="45566" x="1308100" y="1206500"/>
          <p14:tracePt t="45583" x="1295400" y="1231900"/>
          <p14:tracePt t="45600" x="1276350" y="1270000"/>
          <p14:tracePt t="45616" x="1270000" y="1282700"/>
          <p14:tracePt t="45633" x="1270000" y="1289050"/>
          <p14:tracePt t="45649" x="1263650" y="1314450"/>
          <p14:tracePt t="45666" x="1263650" y="1339850"/>
          <p14:tracePt t="45683" x="1263650" y="1346200"/>
          <p14:tracePt t="45699" x="1263650" y="1377950"/>
          <p14:tracePt t="45716" x="1263650" y="1397000"/>
          <p14:tracePt t="45733" x="1263650" y="1409700"/>
          <p14:tracePt t="45749" x="1263650" y="1422400"/>
          <p14:tracePt t="45766" x="1270000" y="1435100"/>
          <p14:tracePt t="45783" x="1270000" y="1441450"/>
          <p14:tracePt t="45799" x="1282700" y="1447800"/>
          <p14:tracePt t="45837" x="1289050" y="1454150"/>
          <p14:tracePt t="45849" x="1295400" y="1454150"/>
          <p14:tracePt t="45866" x="1314450" y="1460500"/>
          <p14:tracePt t="45882" x="1339850" y="1460500"/>
          <p14:tracePt t="45899" x="1384300" y="1460500"/>
          <p14:tracePt t="45916" x="1422400" y="1460500"/>
          <p14:tracePt t="45933" x="1428750" y="1460500"/>
          <p14:tracePt t="45949" x="1447800" y="1460500"/>
          <p14:tracePt t="45966" x="1466850" y="1460500"/>
          <p14:tracePt t="45982" x="1473200" y="1460500"/>
          <p14:tracePt t="45999" x="1498600" y="1460500"/>
          <p14:tracePt t="46032" x="1511300" y="1454150"/>
          <p14:tracePt t="46067" x="1517650" y="1447800"/>
          <p14:tracePt t="46108" x="1524000" y="1447800"/>
          <p14:tracePt t="46198" x="1530350" y="1447800"/>
          <p14:tracePt t="46279" x="1536700" y="1447800"/>
          <p14:tracePt t="46288" x="1543050" y="1447800"/>
          <p14:tracePt t="46298" x="1549400" y="1447800"/>
          <p14:tracePt t="46308" x="1568450" y="1447800"/>
          <p14:tracePt t="46318" x="1581150" y="1447800"/>
          <p14:tracePt t="46332" x="1600200" y="1447800"/>
          <p14:tracePt t="46349" x="1651000" y="1447800"/>
          <p14:tracePt t="46365" x="1663700" y="1447800"/>
          <p14:tracePt t="46382" x="1714500" y="1447800"/>
          <p14:tracePt t="46399" x="1752600" y="1447800"/>
          <p14:tracePt t="46415" x="1778000" y="1447800"/>
          <p14:tracePt t="46432" x="1841500" y="1447800"/>
          <p14:tracePt t="46449" x="1898650" y="1441450"/>
          <p14:tracePt t="46465" x="1924050" y="1441450"/>
          <p14:tracePt t="46482" x="1981200" y="1435100"/>
          <p14:tracePt t="46499" x="2057400" y="1422400"/>
          <p14:tracePt t="46515" x="2108200" y="1422400"/>
          <p14:tracePt t="46532" x="2216150" y="1416050"/>
          <p14:tracePt t="46549" x="2349500" y="1416050"/>
          <p14:tracePt t="46565" x="2419350" y="1416050"/>
          <p14:tracePt t="46582" x="2559050" y="1416050"/>
          <p14:tracePt t="46599" x="2673350" y="1416050"/>
          <p14:tracePt t="46615" x="2717800" y="1416050"/>
          <p14:tracePt t="46632" x="2787650" y="1428750"/>
          <p14:tracePt t="46649" x="2838450" y="1435100"/>
          <p14:tracePt t="46665" x="2857500" y="1435100"/>
          <p14:tracePt t="46682" x="2901950" y="1435100"/>
          <p14:tracePt t="46699" x="2908300" y="1435100"/>
          <p14:tracePt t="47182" x="2914650" y="1435100"/>
          <p14:tracePt t="47192" x="2921000" y="1435100"/>
          <p14:tracePt t="47202" x="2927350" y="1441450"/>
          <p14:tracePt t="47215" x="2940050" y="1447800"/>
          <p14:tracePt t="47231" x="2984500" y="1460500"/>
          <p14:tracePt t="47248" x="3016250" y="1466850"/>
          <p14:tracePt t="47265" x="3086100" y="1485900"/>
          <p14:tracePt t="47282" x="3130550" y="1498600"/>
          <p14:tracePt t="47298" x="3206750" y="1504950"/>
          <p14:tracePt t="47315" x="3308350" y="1511300"/>
          <p14:tracePt t="47332" x="3359150" y="1511300"/>
          <p14:tracePt t="47348" x="3479800" y="1511300"/>
          <p14:tracePt t="47365" x="3575050" y="1511300"/>
          <p14:tracePt t="47382" x="3638550" y="1511300"/>
          <p14:tracePt t="47398" x="3670300" y="1511300"/>
          <p14:tracePt t="47415" x="3746500" y="1511300"/>
          <p14:tracePt t="47432" x="3822700" y="1511300"/>
          <p14:tracePt t="47448" x="3860800" y="1511300"/>
          <p14:tracePt t="47465" x="3917950" y="1504950"/>
          <p14:tracePt t="47482" x="3949700" y="1504950"/>
          <p14:tracePt t="47498" x="3975100" y="1498600"/>
          <p14:tracePt t="47515" x="4025900" y="1485900"/>
          <p14:tracePt t="47532" x="4038600" y="1479550"/>
          <p14:tracePt t="47548" x="4083050" y="1466850"/>
          <p14:tracePt t="47565" x="4102100" y="1454150"/>
          <p14:tracePt t="47581" x="4114800" y="1447800"/>
          <p14:tracePt t="47598" x="4121150" y="1447800"/>
          <p14:tracePt t="47631" x="4127500" y="1441450"/>
          <p14:tracePt t="47648" x="4140200" y="1428750"/>
          <p14:tracePt t="47665" x="4146550" y="1403350"/>
          <p14:tracePt t="47681" x="4152900" y="1403350"/>
          <p14:tracePt t="47698" x="4159250" y="1384300"/>
          <p14:tracePt t="47714" x="4159250" y="1377950"/>
          <p14:tracePt t="47734" x="4159250" y="1371600"/>
          <p14:tracePt t="47748" x="4159250" y="1365250"/>
          <p14:tracePt t="47764" x="4159250" y="1352550"/>
          <p14:tracePt t="47781" x="4159250" y="1346200"/>
          <p14:tracePt t="47798" x="4152900" y="1333500"/>
          <p14:tracePt t="47814" x="4146550" y="1308100"/>
          <p14:tracePt t="47831" x="4133850" y="1301750"/>
          <p14:tracePt t="47848" x="4108450" y="1282700"/>
          <p14:tracePt t="47864" x="4083050" y="1250950"/>
          <p14:tracePt t="47881" x="4064000" y="1238250"/>
          <p14:tracePt t="47898" x="4019550" y="1200150"/>
          <p14:tracePt t="47914" x="3975100" y="1168400"/>
          <p14:tracePt t="47931" x="3943350" y="1149350"/>
          <p14:tracePt t="47948" x="3860800" y="1111250"/>
          <p14:tracePt t="47964" x="3759200" y="1073150"/>
          <p14:tracePt t="47981" x="3702050" y="1047750"/>
          <p14:tracePt t="47998" x="3562350" y="1016000"/>
          <p14:tracePt t="48014" x="3486150" y="996950"/>
          <p14:tracePt t="48031" x="3346450" y="984250"/>
          <p14:tracePt t="48048" x="3168650" y="965200"/>
          <p14:tracePt t="48065" x="2984500" y="952500"/>
          <p14:tracePt t="48081" x="2901950" y="952500"/>
          <p14:tracePt t="48098" x="2711450" y="952500"/>
          <p14:tracePt t="48115" x="2533650" y="958850"/>
          <p14:tracePt t="48131" x="2444750" y="965200"/>
          <p14:tracePt t="48148" x="2286000" y="990600"/>
          <p14:tracePt t="48165" x="2146300" y="1009650"/>
          <p14:tracePt t="48181" x="2082800" y="1016000"/>
          <p14:tracePt t="48198" x="1981200" y="1022350"/>
          <p14:tracePt t="48214" x="1936750" y="1028700"/>
          <p14:tracePt t="48231" x="1847850" y="1047750"/>
          <p14:tracePt t="48247" x="1765300" y="1054100"/>
          <p14:tracePt t="48264" x="1720850" y="1054100"/>
          <p14:tracePt t="48281" x="1631950" y="1066800"/>
          <p14:tracePt t="48297" x="1562100" y="1079500"/>
          <p14:tracePt t="48314" x="1536700" y="1085850"/>
          <p14:tracePt t="48331" x="1498600" y="1098550"/>
          <p14:tracePt t="48347" x="1473200" y="1104900"/>
          <p14:tracePt t="48364" x="1466850" y="1111250"/>
          <p14:tracePt t="48381" x="1454150" y="1117600"/>
          <p14:tracePt t="48397" x="1447800" y="1117600"/>
          <p14:tracePt t="48467" x="1447800" y="1123950"/>
          <p14:tracePt t="48478" x="1447800" y="1130300"/>
          <p14:tracePt t="48487" x="1447800" y="1136650"/>
          <p14:tracePt t="48498" x="1447800" y="1149350"/>
          <p14:tracePt t="48514" x="1447800" y="1162050"/>
          <p14:tracePt t="48531" x="1447800" y="1181100"/>
          <p14:tracePt t="48547" x="1454150" y="1206500"/>
          <p14:tracePt t="48564" x="1466850" y="1225550"/>
          <p14:tracePt t="48581" x="1498600" y="1257300"/>
          <p14:tracePt t="48597" x="1555750" y="1295400"/>
          <p14:tracePt t="48614" x="1581150" y="1314450"/>
          <p14:tracePt t="48631" x="1714500" y="1377950"/>
          <p14:tracePt t="48647" x="1809750" y="1409700"/>
          <p14:tracePt t="48664" x="2044700" y="1479550"/>
          <p14:tracePt t="48680" x="2209800" y="1517650"/>
          <p14:tracePt t="48698" x="2330450" y="1549400"/>
          <p14:tracePt t="48714" x="2387600" y="1562100"/>
          <p14:tracePt t="48730" x="2520950" y="1562100"/>
          <p14:tracePt t="48748" x="2673350" y="1562100"/>
          <p14:tracePt t="48764" x="2755900" y="1562100"/>
          <p14:tracePt t="48780" x="2927350" y="1555750"/>
          <p14:tracePt t="48798" x="3009900" y="1555750"/>
          <p14:tracePt t="48814" x="3155950" y="1555750"/>
          <p14:tracePt t="48830" x="3327400" y="1555750"/>
          <p14:tracePt t="48847" x="3492500" y="1555750"/>
          <p14:tracePt t="48863" x="3581400" y="1555750"/>
          <p14:tracePt t="48880" x="3740150" y="1555750"/>
          <p14:tracePt t="48896" x="3810000" y="1555750"/>
          <p14:tracePt t="48913" x="3962400" y="1555750"/>
          <p14:tracePt t="48930" x="4070350" y="1549400"/>
          <p14:tracePt t="48946" x="4121150" y="1543050"/>
          <p14:tracePt t="48963" x="4241800" y="1524000"/>
          <p14:tracePt t="48980" x="4375150" y="1498600"/>
          <p14:tracePt t="48996" x="4425950" y="1485900"/>
          <p14:tracePt t="49013" x="4552950" y="1454150"/>
          <p14:tracePt t="49030" x="4622800" y="1422400"/>
          <p14:tracePt t="49047" x="4654550" y="1409700"/>
          <p14:tracePt t="49064" x="4699000" y="1390650"/>
          <p14:tracePt t="49080" x="4730750" y="1377950"/>
          <p14:tracePt t="49113" x="4743450" y="1365250"/>
          <p14:tracePt t="49130" x="4749800" y="1365250"/>
          <p14:tracePt t="49146" x="4749800" y="1358900"/>
          <p14:tracePt t="49163" x="4749800" y="1346200"/>
          <p14:tracePt t="49179" x="4749800" y="1333500"/>
          <p14:tracePt t="49196" x="4730750" y="1320800"/>
          <p14:tracePt t="49213" x="4660900" y="1282700"/>
          <p14:tracePt t="49229" x="4552950" y="1231900"/>
          <p14:tracePt t="49246" x="4489450" y="1206500"/>
          <p14:tracePt t="49263" x="4324350" y="1143000"/>
          <p14:tracePt t="49279" x="4152900" y="1079500"/>
          <p14:tracePt t="49297" x="4070350" y="1054100"/>
          <p14:tracePt t="49313" x="3930650" y="1009650"/>
          <p14:tracePt t="49330" x="3810000" y="977900"/>
          <p14:tracePt t="49347" x="3746500" y="971550"/>
          <p14:tracePt t="49363" x="3613150" y="939800"/>
          <p14:tracePt t="49380" x="3530600" y="927100"/>
          <p14:tracePt t="49397" x="3390900" y="914400"/>
          <p14:tracePt t="49413" x="3251200" y="908050"/>
          <p14:tracePt t="49430" x="3175000" y="908050"/>
          <p14:tracePt t="49447" x="3028950" y="908050"/>
          <p14:tracePt t="49463" x="2876550" y="908050"/>
          <p14:tracePt t="49480" x="2800350" y="914400"/>
          <p14:tracePt t="49497" x="2654300" y="933450"/>
          <p14:tracePt t="49513" x="2514600" y="958850"/>
          <p14:tracePt t="49529" x="2444750" y="965200"/>
          <p14:tracePt t="49546" x="2305050" y="996950"/>
          <p14:tracePt t="49562" x="2171700" y="1028700"/>
          <p14:tracePt t="49579" x="2108200" y="1054100"/>
          <p14:tracePt t="49596" x="1987550" y="1085850"/>
          <p14:tracePt t="49612" x="1885950" y="1130300"/>
          <p14:tracePt t="49629" x="1841500" y="1136650"/>
          <p14:tracePt t="49646" x="1765300" y="1162050"/>
          <p14:tracePt t="49662" x="1720850" y="1181100"/>
          <p14:tracePt t="49680" x="1708150" y="1187450"/>
          <p14:tracePt t="49696" x="1682750" y="1200150"/>
          <p14:tracePt t="49713" x="1663700" y="1212850"/>
          <p14:tracePt t="49730" x="1657350" y="1212850"/>
          <p14:tracePt t="49746" x="1651000" y="1219200"/>
          <p14:tracePt t="49781" x="1651000" y="1225550"/>
          <p14:tracePt t="49843" x="1644650" y="1225550"/>
          <p14:tracePt t="49853" x="1644650" y="1231900"/>
          <p14:tracePt t="49893" x="1638300" y="1231900"/>
          <p14:tracePt t="49913" x="1638300" y="1238250"/>
          <p14:tracePt t="49922" x="1638300" y="1244600"/>
          <p14:tracePt t="49932" x="1638300" y="1250950"/>
          <p14:tracePt t="49946" x="1644650" y="1270000"/>
          <p14:tracePt t="49962" x="1676400" y="1320800"/>
          <p14:tracePt t="49979" x="1708150" y="1352550"/>
          <p14:tracePt t="49996" x="1797050" y="1416050"/>
          <p14:tracePt t="50012" x="1898650" y="1454150"/>
          <p14:tracePt t="50029" x="1949450" y="1460500"/>
          <p14:tracePt t="50045" x="2057400" y="1466850"/>
          <p14:tracePt t="50062" x="2197100" y="1466850"/>
          <p14:tracePt t="50079" x="2279650" y="1466850"/>
          <p14:tracePt t="50096" x="2457450" y="1466850"/>
          <p14:tracePt t="50113" x="2609850" y="1466850"/>
          <p14:tracePt t="50130" x="2667000" y="1460500"/>
          <p14:tracePt t="50146" x="2749550" y="1454150"/>
          <p14:tracePt t="50163" x="2794000" y="1454150"/>
          <p14:tracePt t="50179" x="2857500" y="1454150"/>
          <p14:tracePt t="50196" x="2933700" y="1454150"/>
          <p14:tracePt t="50213" x="2978150" y="1454150"/>
          <p14:tracePt t="50229" x="3054350" y="1454150"/>
          <p14:tracePt t="50246" x="3149600" y="1454150"/>
          <p14:tracePt t="50263" x="3194050" y="1454150"/>
          <p14:tracePt t="50280" x="3289300" y="1454150"/>
          <p14:tracePt t="50296" x="3397250" y="1460500"/>
          <p14:tracePt t="50314" x="3505200" y="1460500"/>
          <p14:tracePt t="50329" x="3568700" y="1460500"/>
          <p14:tracePt t="50346" x="3657600" y="1460500"/>
          <p14:tracePt t="50363" x="3702050" y="1460500"/>
          <p14:tracePt t="50379" x="3765550" y="1460500"/>
          <p14:tracePt t="50396" x="3822700" y="1460500"/>
          <p14:tracePt t="50412" x="3854450" y="1460500"/>
          <p14:tracePt t="50429" x="3892550" y="1460500"/>
          <p14:tracePt t="50446" x="3911600" y="1460500"/>
          <p14:tracePt t="50462" x="3917950" y="1454150"/>
          <p14:tracePt t="50479" x="3924300" y="1454150"/>
          <p14:tracePt t="50495" x="3930650" y="1454150"/>
          <p14:tracePt t="52052" x="3911600" y="1454150"/>
          <p14:tracePt t="52062" x="3879850" y="1447800"/>
          <p14:tracePt t="52072" x="3835400" y="1435100"/>
          <p14:tracePt t="52082" x="3790950" y="1428750"/>
          <p14:tracePt t="52095" x="3733800" y="1422400"/>
          <p14:tracePt t="52111" x="3625850" y="1416050"/>
          <p14:tracePt t="52128" x="3575050" y="1409700"/>
          <p14:tracePt t="52145" x="3441700" y="1384300"/>
          <p14:tracePt t="52161" x="3282950" y="1358900"/>
          <p14:tracePt t="52178" x="3187700" y="1346200"/>
          <p14:tracePt t="52195" x="2971800" y="1301750"/>
          <p14:tracePt t="52211" x="2851150" y="1276350"/>
          <p14:tracePt t="52228" x="2654300" y="1231900"/>
          <p14:tracePt t="52245" x="2495550" y="1206500"/>
          <p14:tracePt t="52262" x="2368550" y="1187450"/>
          <p14:tracePt t="52278" x="2311400" y="1187450"/>
          <p14:tracePt t="52295" x="2228850" y="1181100"/>
          <p14:tracePt t="52312" x="2139950" y="1181100"/>
          <p14:tracePt t="52328" x="2095500" y="1181100"/>
          <p14:tracePt t="52345" x="1993900" y="1200150"/>
          <p14:tracePt t="52362" x="1860550" y="1250950"/>
          <p14:tracePt t="52378" x="1797050" y="1289050"/>
          <p14:tracePt t="52394" x="1657350" y="1358900"/>
          <p14:tracePt t="52411" x="1593850" y="1403350"/>
          <p14:tracePt t="52427" x="1485900" y="1473200"/>
          <p14:tracePt t="52444" x="1409700" y="1517650"/>
          <p14:tracePt t="52460" x="1390650" y="1530350"/>
          <p14:tracePt t="52477" x="1377950" y="1543050"/>
          <p14:tracePt t="52494" x="1371600" y="1543050"/>
          <p14:tracePt t="52510" x="1371600" y="1549400"/>
          <p14:tracePt t="52527" x="1365250" y="1555750"/>
          <p14:tracePt t="52544" x="1352550" y="1568450"/>
          <p14:tracePt t="52561" x="1352550" y="1581150"/>
          <p14:tracePt t="52578" x="1339850" y="1606550"/>
          <p14:tracePt t="52594" x="1339850" y="1657350"/>
          <p14:tracePt t="52611" x="1339850" y="1676400"/>
          <p14:tracePt t="52627" x="1339850" y="1720850"/>
          <p14:tracePt t="52644" x="1339850" y="1746250"/>
          <p14:tracePt t="52660" x="1339850" y="1758950"/>
          <p14:tracePt t="52677" x="1339850" y="1765300"/>
          <p14:tracePt t="52694" x="1339850" y="1771650"/>
          <p14:tracePt t="52727" x="1346200" y="1778000"/>
          <p14:tracePt t="52744" x="1358900" y="1784350"/>
          <p14:tracePt t="52760" x="1371600" y="1784350"/>
          <p14:tracePt t="52777" x="1384300" y="1790700"/>
          <p14:tracePt t="52794" x="1403350" y="1790700"/>
          <p14:tracePt t="52810" x="1422400" y="1790700"/>
          <p14:tracePt t="52828" x="1460500" y="1784350"/>
          <p14:tracePt t="52844" x="1498600" y="1771650"/>
          <p14:tracePt t="52861" x="1517650" y="1765300"/>
          <p14:tracePt t="52878" x="1555750" y="1752600"/>
          <p14:tracePt t="52894" x="1581150" y="1752600"/>
          <p14:tracePt t="52911" x="1612900" y="1746250"/>
          <p14:tracePt t="52928" x="1631950" y="1746250"/>
          <p14:tracePt t="52944" x="1638300" y="1746250"/>
          <p14:tracePt t="52961" x="1644650" y="1746250"/>
          <p14:tracePt t="53709" x="1651000" y="1746250"/>
          <p14:tracePt t="53718" x="1663700" y="1746250"/>
          <p14:tracePt t="53728" x="1670050" y="1746250"/>
          <p14:tracePt t="53744" x="1682750" y="1746250"/>
          <p14:tracePt t="53760" x="1714500" y="1746250"/>
          <p14:tracePt t="53778" x="1752600" y="1746250"/>
          <p14:tracePt t="53794" x="1765300" y="1746250"/>
          <p14:tracePt t="53810" x="1803400" y="1746250"/>
          <p14:tracePt t="53828" x="1828800" y="1746250"/>
          <p14:tracePt t="53844" x="1841500" y="1746250"/>
          <p14:tracePt t="53860" x="1854200" y="1746250"/>
          <p14:tracePt t="53893" x="1860550" y="1746250"/>
          <p14:tracePt t="53929" x="1860550" y="1739900"/>
          <p14:tracePt t="53949" x="1866900" y="1733550"/>
          <p14:tracePt t="53990" x="1866900" y="1727200"/>
          <p14:tracePt t="53999" x="1873250" y="1720850"/>
          <p14:tracePt t="54011" x="1873250" y="1714500"/>
          <p14:tracePt t="54020" x="1873250" y="1701800"/>
          <p14:tracePt t="54030" x="1873250" y="1682750"/>
          <p14:tracePt t="54043" x="1873250" y="1670050"/>
          <p14:tracePt t="54060" x="1873250" y="1631950"/>
          <p14:tracePt t="54077" x="1873250" y="1612900"/>
          <p14:tracePt t="54093" x="1860550" y="1574800"/>
          <p14:tracePt t="54110" x="1841500" y="1530350"/>
          <p14:tracePt t="54127" x="1828800" y="1517650"/>
          <p14:tracePt t="54143" x="1790700" y="1460500"/>
          <p14:tracePt t="54160" x="1758950" y="1422400"/>
          <p14:tracePt t="54176" x="1739900" y="1409700"/>
          <p14:tracePt t="54193" x="1695450" y="1365250"/>
          <p14:tracePt t="54210" x="1651000" y="1339850"/>
          <p14:tracePt t="54226" x="1631950" y="1339850"/>
          <p14:tracePt t="54243" x="1600200" y="1333500"/>
          <p14:tracePt t="54260" x="1562100" y="1333500"/>
          <p14:tracePt t="54277" x="1543050" y="1333500"/>
          <p14:tracePt t="54293" x="1504950" y="1333500"/>
          <p14:tracePt t="54310" x="1466850" y="1352550"/>
          <p14:tracePt t="54326" x="1447800" y="1365250"/>
          <p14:tracePt t="54343" x="1416050" y="1390650"/>
          <p14:tracePt t="54360" x="1403350" y="1403350"/>
          <p14:tracePt t="54376" x="1390650" y="1428750"/>
          <p14:tracePt t="54393" x="1365250" y="1473200"/>
          <p14:tracePt t="54410" x="1352550" y="1511300"/>
          <p14:tracePt t="54426" x="1352550" y="1524000"/>
          <p14:tracePt t="54443" x="1352550" y="1574800"/>
          <p14:tracePt t="54461" x="1352550" y="1638300"/>
          <p14:tracePt t="54476" x="1352550" y="1670050"/>
          <p14:tracePt t="54493" x="1397000" y="1752600"/>
          <p14:tracePt t="54511" x="1460500" y="1822450"/>
          <p14:tracePt t="54526" x="1498600" y="1854200"/>
          <p14:tracePt t="54543" x="1619250" y="1917700"/>
          <p14:tracePt t="54560" x="1695450" y="1943100"/>
          <p14:tracePt t="54576" x="1860550" y="1968500"/>
          <p14:tracePt t="54593" x="2057400" y="1968500"/>
          <p14:tracePt t="54610" x="2165350" y="1962150"/>
          <p14:tracePt t="54626" x="2355850" y="1905000"/>
          <p14:tracePt t="54643" x="2501900" y="1854200"/>
          <p14:tracePt t="54659" x="2546350" y="1835150"/>
          <p14:tracePt t="54676" x="2603500" y="1816100"/>
          <p14:tracePt t="54693" x="2616200" y="1809750"/>
          <p14:tracePt t="54710" x="2622550" y="1809750"/>
          <p14:tracePt t="54713" x="2622550" y="1803400"/>
          <p14:tracePt t="55504" x="2635250" y="1803400"/>
          <p14:tracePt t="55514" x="2654300" y="1803400"/>
          <p14:tracePt t="55524" x="2686050" y="1803400"/>
          <p14:tracePt t="55534" x="2717800" y="1803400"/>
          <p14:tracePt t="55545" x="2762250" y="1803400"/>
          <p14:tracePt t="55558" x="2800350" y="1803400"/>
          <p14:tracePt t="55575" x="2876550" y="1803400"/>
          <p14:tracePt t="55592" x="2895600" y="1803400"/>
          <p14:tracePt t="55608" x="2921000" y="1803400"/>
          <p14:tracePt t="55625" x="2940050" y="1803400"/>
          <p14:tracePt t="55642" x="2946400" y="1803400"/>
          <p14:tracePt t="55658" x="2965450" y="1803400"/>
          <p14:tracePt t="55675" x="2978150" y="1803400"/>
          <p14:tracePt t="55709" x="2984500" y="1803400"/>
          <p14:tracePt t="55727" x="2990850" y="1803400"/>
          <p14:tracePt t="55807" x="2990850" y="1797050"/>
          <p14:tracePt t="55847" x="2997200" y="1797050"/>
          <p14:tracePt t="56510" x="2997200" y="1790700"/>
          <p14:tracePt t="56540" x="3003550" y="1790700"/>
          <p14:tracePt t="56550" x="3009900" y="1790700"/>
          <p14:tracePt t="56560" x="3022600" y="1790700"/>
          <p14:tracePt t="56575" x="3035300" y="1790700"/>
          <p14:tracePt t="56591" x="3067050" y="1784350"/>
          <p14:tracePt t="56608" x="3079750" y="1784350"/>
          <p14:tracePt t="56625" x="3092450" y="1778000"/>
          <p14:tracePt t="56641" x="3098800" y="1778000"/>
          <p14:tracePt t="56658" x="3105150" y="1771650"/>
          <p14:tracePt t="56675" x="3117850" y="1771650"/>
          <p14:tracePt t="56692" x="3155950" y="1765300"/>
          <p14:tracePt t="56708" x="3168650" y="1765300"/>
          <p14:tracePt t="56711" x="3187700" y="1765300"/>
          <p14:tracePt t="56725" x="3206750" y="1765300"/>
          <p14:tracePt t="56741" x="3232150" y="1765300"/>
          <p14:tracePt t="56758" x="3238500" y="1758950"/>
          <p14:tracePt t="56775" x="3244850" y="1758950"/>
          <p14:tracePt t="56791" x="3251200" y="1758950"/>
          <p14:tracePt t="56808" x="3257550" y="1758950"/>
          <p14:tracePt t="56825" x="3276600" y="1758950"/>
          <p14:tracePt t="56841" x="3314700" y="1752600"/>
          <p14:tracePt t="56858" x="3333750" y="1752600"/>
          <p14:tracePt t="56875" x="3371850" y="1752600"/>
          <p14:tracePt t="56891" x="3390900" y="1752600"/>
          <p14:tracePt t="56908" x="3403600" y="1752600"/>
          <p14:tracePt t="56925" x="3429000" y="1752600"/>
          <p14:tracePt t="56941" x="3448050" y="1752600"/>
          <p14:tracePt t="56958" x="3460750" y="1752600"/>
          <p14:tracePt t="56975" x="3479800" y="1752600"/>
          <p14:tracePt t="56991" x="3492500" y="1752600"/>
          <p14:tracePt t="57008" x="3505200" y="1752600"/>
          <p14:tracePt t="57025" x="3517900" y="1752600"/>
          <p14:tracePt t="57041" x="3536950" y="1752600"/>
          <p14:tracePt t="57058" x="3549650" y="1752600"/>
          <p14:tracePt t="57074" x="3562350" y="1752600"/>
          <p14:tracePt t="57091" x="3575050" y="1752600"/>
          <p14:tracePt t="57124" x="3581400" y="1752600"/>
          <p14:tracePt t="57141" x="3587750" y="1752600"/>
          <p14:tracePt t="57514" x="3568700" y="1752600"/>
          <p14:tracePt t="57524" x="3549650" y="1752600"/>
          <p14:tracePt t="57534" x="3536950" y="1752600"/>
          <p14:tracePt t="57545" x="3511550" y="1752600"/>
          <p14:tracePt t="57557" x="3486150" y="1752600"/>
          <p14:tracePt t="57574" x="3435350" y="1752600"/>
          <p14:tracePt t="57591" x="3390900" y="1752600"/>
          <p14:tracePt t="57607" x="3314700" y="1752600"/>
          <p14:tracePt t="57624" x="3232150" y="1752600"/>
          <p14:tracePt t="57641" x="3187700" y="1752600"/>
          <p14:tracePt t="57657" x="3098800" y="1752600"/>
          <p14:tracePt t="57674" x="3035300" y="1752600"/>
          <p14:tracePt t="57691" x="2990850" y="1752600"/>
          <p14:tracePt t="57707" x="2921000" y="1739900"/>
          <p14:tracePt t="57724" x="2882900" y="1727200"/>
          <p14:tracePt t="57741" x="2863850" y="1720850"/>
          <p14:tracePt t="57757" x="2832100" y="1714500"/>
          <p14:tracePt t="57774" x="2825750" y="1714500"/>
          <p14:tracePt t="57791" x="2819400" y="1714500"/>
          <p14:tracePt t="57835" x="2819400" y="1708150"/>
          <p14:tracePt t="57946" x="2844800" y="1708150"/>
          <p14:tracePt t="57956" x="2876550" y="1708150"/>
          <p14:tracePt t="57966" x="2921000" y="1708150"/>
          <p14:tracePt t="57976" x="2971800" y="1714500"/>
          <p14:tracePt t="57991" x="3028950" y="1733550"/>
          <p14:tracePt t="58007" x="3136900" y="1746250"/>
          <p14:tracePt t="58025" x="3219450" y="1765300"/>
          <p14:tracePt t="58041" x="3251200" y="1765300"/>
          <p14:tracePt t="58057" x="3302000" y="1771650"/>
          <p14:tracePt t="58074" x="3327400" y="1778000"/>
          <p14:tracePt t="58090" x="3346450" y="1778000"/>
          <p14:tracePt t="58107" x="3359150" y="1778000"/>
          <p14:tracePt t="58140" x="3365500" y="1778000"/>
          <p14:tracePt t="58186" x="3371850" y="1778000"/>
          <p14:tracePt t="58869" x="3378200" y="1778000"/>
          <p14:tracePt t="58889" x="3390900" y="1778000"/>
          <p14:tracePt t="58899" x="3397250" y="1778000"/>
          <p14:tracePt t="58909" x="3422650" y="1778000"/>
          <p14:tracePt t="58923" x="3448050" y="1778000"/>
          <p14:tracePt t="58940" x="3492500" y="1778000"/>
          <p14:tracePt t="58956" x="3505200" y="1778000"/>
          <p14:tracePt t="58973" x="3524250" y="1778000"/>
          <p14:tracePt t="58990" x="3530600" y="1778000"/>
          <p14:tracePt t="59023" x="3536950" y="1778000"/>
          <p14:tracePt t="59130" x="3543300" y="1778000"/>
          <p14:tracePt t="59261" x="3536950" y="1778000"/>
          <p14:tracePt t="59271" x="3517900" y="1778000"/>
          <p14:tracePt t="59281" x="3486150" y="1778000"/>
          <p14:tracePt t="59291" x="3429000" y="1778000"/>
          <p14:tracePt t="59306" x="3378200" y="1778000"/>
          <p14:tracePt t="59323" x="3270250" y="1778000"/>
          <p14:tracePt t="59340" x="3194050" y="1778000"/>
          <p14:tracePt t="59356" x="3162300" y="1784350"/>
          <p14:tracePt t="59373" x="3117850" y="1784350"/>
          <p14:tracePt t="59389" x="3111500" y="1790700"/>
          <p14:tracePt t="59406" x="3092450" y="1790700"/>
          <p14:tracePt t="59439" x="3086100" y="1790700"/>
          <p14:tracePt t="59471" x="3079750" y="1790700"/>
          <p14:tracePt t="60044" x="3092450" y="1790700"/>
          <p14:tracePt t="60054" x="3117850" y="1797050"/>
          <p14:tracePt t="60064" x="3162300" y="1809750"/>
          <p14:tracePt t="60074" x="3219450" y="1816100"/>
          <p14:tracePt t="60089" x="3295650" y="1822450"/>
          <p14:tracePt t="60106" x="3422650" y="1847850"/>
          <p14:tracePt t="60123" x="3556000" y="1866900"/>
          <p14:tracePt t="60139" x="3619500" y="1873250"/>
          <p14:tracePt t="60156" x="3727450" y="1879600"/>
          <p14:tracePt t="60172" x="3778250" y="1879600"/>
          <p14:tracePt t="60189" x="3867150" y="1879600"/>
          <p14:tracePt t="60206" x="3956050" y="1873250"/>
          <p14:tracePt t="60222" x="3987800" y="1854200"/>
          <p14:tracePt t="60225" x="4025900" y="1847850"/>
          <p14:tracePt t="60239" x="4064000" y="1835150"/>
          <p14:tracePt t="60256" x="4108450" y="1822450"/>
          <p14:tracePt t="60272" x="4127500" y="1816100"/>
          <p14:tracePt t="60289" x="4159250" y="1803400"/>
          <p14:tracePt t="60306" x="4191000" y="1797050"/>
          <p14:tracePt t="60323" x="4210050" y="1797050"/>
          <p14:tracePt t="60339" x="4235450" y="1784350"/>
          <p14:tracePt t="60355" x="4254500" y="1771650"/>
          <p14:tracePt t="60372" x="4267200" y="1765300"/>
          <p14:tracePt t="60389" x="4292600" y="1758950"/>
          <p14:tracePt t="60405" x="4305300" y="1746250"/>
          <p14:tracePt t="60422" x="4318000" y="1746250"/>
          <p14:tracePt t="60439" x="4330700" y="1733550"/>
          <p14:tracePt t="60455" x="4337050" y="1720850"/>
          <p14:tracePt t="60472" x="4343400" y="1708150"/>
          <p14:tracePt t="60489" x="4356100" y="1682750"/>
          <p14:tracePt t="60505" x="4362450" y="1651000"/>
          <p14:tracePt t="60522" x="4362450" y="1631950"/>
          <p14:tracePt t="60539" x="4362450" y="1587500"/>
          <p14:tracePt t="60555" x="4349750" y="1555750"/>
          <p14:tracePt t="60572" x="4337050" y="1536700"/>
          <p14:tracePt t="60589" x="4311650" y="1504950"/>
          <p14:tracePt t="60605" x="4286250" y="1485900"/>
          <p14:tracePt t="60622" x="4229100" y="1460500"/>
          <p14:tracePt t="60639" x="4178300" y="1441450"/>
          <p14:tracePt t="60656" x="4121150" y="1435100"/>
          <p14:tracePt t="60672" x="4089400" y="1435100"/>
          <p14:tracePt t="60689" x="4051300" y="1435100"/>
          <p14:tracePt t="60706" x="4000500" y="1435100"/>
          <p14:tracePt t="60722" x="3994150" y="1435100"/>
          <p14:tracePt t="60739" x="3962400" y="1435100"/>
          <p14:tracePt t="60756" x="3949700" y="1441450"/>
          <p14:tracePt t="60772" x="3943350" y="1441450"/>
          <p14:tracePt t="60806" x="3930650" y="1460500"/>
          <p14:tracePt t="60822" x="3924300" y="1466850"/>
          <p14:tracePt t="60838" x="3905250" y="1511300"/>
          <p14:tracePt t="60855" x="3905250" y="1536700"/>
          <p14:tracePt t="60872" x="3892550" y="1562100"/>
          <p14:tracePt t="60888" x="3892550" y="1581150"/>
          <p14:tracePt t="60922" x="3892550" y="1593850"/>
          <p14:tracePt t="60938" x="3892550" y="1612900"/>
          <p14:tracePt t="60955" x="3892550" y="1631950"/>
          <p14:tracePt t="60973" x="3892550" y="1651000"/>
          <p14:tracePt t="60988" x="3892550" y="1676400"/>
          <p14:tracePt t="61005" x="3898900" y="1689100"/>
          <p14:tracePt t="61022" x="3911600" y="1701800"/>
          <p14:tracePt t="61038" x="3917950" y="1714500"/>
          <p14:tracePt t="61055" x="3930650" y="1720850"/>
          <p14:tracePt t="61072" x="3962400" y="1739900"/>
          <p14:tracePt t="61088" x="4006850" y="1752600"/>
          <p14:tracePt t="61105" x="4025900" y="1752600"/>
          <p14:tracePt t="61122" x="4057650" y="1758950"/>
          <p14:tracePt t="61138" x="4083050" y="1758950"/>
          <p14:tracePt t="61155" x="4089400" y="1758950"/>
          <p14:tracePt t="61172" x="4108450" y="1758950"/>
          <p14:tracePt t="61188" x="4146550" y="1739900"/>
          <p14:tracePt t="61205" x="4159250" y="1727200"/>
          <p14:tracePt t="61222" x="4171950" y="1720850"/>
          <p14:tracePt t="61238" x="4184650" y="1708150"/>
          <p14:tracePt t="61279" x="4184650" y="1701800"/>
          <p14:tracePt t="61289" x="4184650" y="1695450"/>
          <p14:tracePt t="61309" x="4184650" y="1689100"/>
          <p14:tracePt t="61321" x="4184650" y="1676400"/>
          <p14:tracePt t="61339" x="4171950" y="1657350"/>
          <p14:tracePt t="61355" x="4146550" y="1644650"/>
          <p14:tracePt t="61371" x="4083050" y="1619250"/>
          <p14:tracePt t="61389" x="3981450" y="1600200"/>
          <p14:tracePt t="61405" x="3930650" y="1600200"/>
          <p14:tracePt t="61421" x="3803650" y="1600200"/>
          <p14:tracePt t="61439" x="3663950" y="1600200"/>
          <p14:tracePt t="61455" x="3613150" y="1600200"/>
          <p14:tracePt t="61471" x="3524250" y="1606550"/>
          <p14:tracePt t="61489" x="3479800" y="1606550"/>
          <p14:tracePt t="61505" x="3467100" y="1612900"/>
          <p14:tracePt t="61521" x="3429000" y="1619250"/>
          <p14:tracePt t="61539" x="3397250" y="1631950"/>
          <p14:tracePt t="61555" x="3378200" y="1638300"/>
          <p14:tracePt t="61571" x="3340100" y="1657350"/>
          <p14:tracePt t="61588" x="3327400" y="1670050"/>
          <p14:tracePt t="61605" x="3289300" y="1689100"/>
          <p14:tracePt t="61621" x="3251200" y="1701800"/>
          <p14:tracePt t="61638" x="3238500" y="1714500"/>
          <p14:tracePt t="61655" x="3200400" y="1739900"/>
          <p14:tracePt t="61671" x="3168650" y="1758950"/>
          <p14:tracePt t="61688" x="3162300" y="1765300"/>
          <p14:tracePt t="61705" x="3143250" y="1778000"/>
          <p14:tracePt t="61721" x="3136900" y="1784350"/>
          <p14:tracePt t="61738" x="3130550" y="1784350"/>
          <p14:tracePt t="61754" x="3124200" y="1784350"/>
          <p14:tracePt t="61781" x="3124200" y="1790700"/>
          <p14:tracePt t="61842" x="3117850" y="1790700"/>
          <p14:tracePt t="61942" x="3111500" y="1790700"/>
          <p14:tracePt t="68328" x="3117850" y="1790700"/>
          <p14:tracePt t="68338" x="3130550" y="1790700"/>
          <p14:tracePt t="68348" x="3149600" y="1790700"/>
          <p14:tracePt t="68358" x="3162300" y="1790700"/>
          <p14:tracePt t="68368" x="3187700" y="1784350"/>
          <p14:tracePt t="68383" x="3213100" y="1784350"/>
          <p14:tracePt t="68400" x="3270250" y="1778000"/>
          <p14:tracePt t="68417" x="3333750" y="1771650"/>
          <p14:tracePt t="68433" x="3371850" y="1765300"/>
          <p14:tracePt t="68450" x="3460750" y="1752600"/>
          <p14:tracePt t="68467" x="3543300" y="1752600"/>
          <p14:tracePt t="68483" x="3587750" y="1752600"/>
          <p14:tracePt t="68500" x="3702050" y="1752600"/>
          <p14:tracePt t="68517" x="3841750" y="1752600"/>
          <p14:tracePt t="68533" x="3905250" y="1752600"/>
          <p14:tracePt t="68550" x="4000500" y="1752600"/>
          <p14:tracePt t="68566" x="4044950" y="1752600"/>
          <p14:tracePt t="68583" x="4133850" y="1752600"/>
          <p14:tracePt t="68600" x="4216400" y="1752600"/>
          <p14:tracePt t="68616" x="4248150" y="1752600"/>
          <p14:tracePt t="68633" x="4305300" y="1752600"/>
          <p14:tracePt t="68650" x="4381500" y="1752600"/>
          <p14:tracePt t="68666" x="4425950" y="1752600"/>
          <p14:tracePt t="68683" x="4508500" y="1752600"/>
          <p14:tracePt t="68700" x="4591050" y="1746250"/>
          <p14:tracePt t="68716" x="4610100" y="1746250"/>
          <p14:tracePt t="68719" x="4635500" y="1746250"/>
          <p14:tracePt t="68733" x="4654550" y="1746250"/>
          <p14:tracePt t="68749" x="4679950" y="1746250"/>
          <p14:tracePt t="68766" x="4699000" y="1746250"/>
          <p14:tracePt t="68783" x="4730750" y="1746250"/>
          <p14:tracePt t="68799" x="4756150" y="1739900"/>
          <p14:tracePt t="68816" x="4768850" y="1739900"/>
          <p14:tracePt t="68833" x="4781550" y="1739900"/>
          <p14:tracePt t="68849" x="4800600" y="1739900"/>
          <p14:tracePt t="68883" x="4813300" y="1739900"/>
          <p14:tracePt t="69010" x="4800600" y="1739900"/>
          <p14:tracePt t="69020" x="4787900" y="1739900"/>
          <p14:tracePt t="69030" x="4768850" y="1739900"/>
          <p14:tracePt t="69040" x="4749800" y="1739900"/>
          <p14:tracePt t="69051" x="4737100" y="1739900"/>
          <p14:tracePt t="69066" x="4718050" y="1739900"/>
          <p14:tracePt t="69082" x="4686300" y="1739900"/>
          <p14:tracePt t="69100" x="4654550" y="1733550"/>
          <p14:tracePt t="69116" x="4648200" y="1733550"/>
          <p14:tracePt t="69133" x="4629150" y="1733550"/>
          <p14:tracePt t="69301" x="4654550" y="1727200"/>
          <p14:tracePt t="69312" x="4699000" y="1708150"/>
          <p14:tracePt t="69322" x="4775200" y="1695450"/>
          <p14:tracePt t="69332" x="4864100" y="1682750"/>
          <p14:tracePt t="69349" x="4946650" y="1676400"/>
          <p14:tracePt t="69366" x="5086350" y="1670050"/>
          <p14:tracePt t="69382" x="5168900" y="1670050"/>
          <p14:tracePt t="69399" x="5194300" y="1670050"/>
          <p14:tracePt t="69416" x="5219700" y="1676400"/>
          <p14:tracePt t="69449" x="5226050" y="1682750"/>
          <p14:tracePt t="69503" x="5226050" y="1689100"/>
          <p14:tracePt t="69522" x="5219700" y="1695450"/>
          <p14:tracePt t="69532" x="5187950" y="1701800"/>
          <p14:tracePt t="69542" x="5149850" y="1701800"/>
          <p14:tracePt t="69552" x="5080000" y="1708150"/>
          <p14:tracePt t="69566" x="5029200" y="1708150"/>
          <p14:tracePt t="69582" x="4921250" y="1708150"/>
          <p14:tracePt t="69599" x="4876800" y="1708150"/>
          <p14:tracePt t="69616" x="4813300" y="1708150"/>
          <p14:tracePt t="69632" x="4775200" y="1708150"/>
          <p14:tracePt t="69649" x="4756150" y="1708150"/>
          <p14:tracePt t="69665" x="4724400" y="1708150"/>
          <p14:tracePt t="69682" x="4699000" y="1708150"/>
          <p14:tracePt t="69715" x="4692650" y="1708150"/>
          <p14:tracePt t="69813" x="4699000" y="1708150"/>
          <p14:tracePt t="69824" x="4711700" y="1708150"/>
          <p14:tracePt t="69833" x="4730750" y="1708150"/>
          <p14:tracePt t="69849" x="4762500" y="1708150"/>
          <p14:tracePt t="69865" x="4826000" y="1708150"/>
          <p14:tracePt t="69883" x="4895850" y="1720850"/>
          <p14:tracePt t="69899" x="4921250" y="1727200"/>
          <p14:tracePt t="69915" x="4946650" y="1733550"/>
          <p14:tracePt t="69933" x="4953000" y="1733550"/>
          <p14:tracePt t="69949" x="4959350" y="1739900"/>
          <p14:tracePt t="70014" x="4959350" y="1746250"/>
          <p14:tracePt t="70024" x="4933950" y="1752600"/>
          <p14:tracePt t="70034" x="4889500" y="1758950"/>
          <p14:tracePt t="70049" x="4845050" y="1778000"/>
          <p14:tracePt t="70065" x="4737100" y="1790700"/>
          <p14:tracePt t="70082" x="4692650" y="1790700"/>
          <p14:tracePt t="70099" x="4635500" y="1790700"/>
          <p14:tracePt t="70115" x="4603750" y="1790700"/>
          <p14:tracePt t="70132" x="4597400" y="1790700"/>
          <p14:tracePt t="70149" x="4584700" y="1790700"/>
          <p14:tracePt t="70235" x="4591050" y="1790700"/>
          <p14:tracePt t="70245" x="4616450" y="1784350"/>
          <p14:tracePt t="70255" x="4648200" y="1771650"/>
          <p14:tracePt t="70266" x="4718050" y="1765300"/>
          <p14:tracePt t="70282" x="4781550" y="1746250"/>
          <p14:tracePt t="70298" x="4921250" y="1733550"/>
          <p14:tracePt t="70315" x="4978400" y="1727200"/>
          <p14:tracePt t="70332" x="4997450" y="1720850"/>
          <p14:tracePt t="70348" x="5010150" y="1720850"/>
          <p14:tracePt t="70365" x="5016500" y="1720850"/>
          <p14:tracePt t="70416" x="5010150" y="1720850"/>
          <p14:tracePt t="70426" x="4991100" y="1720850"/>
          <p14:tracePt t="70436" x="4959350" y="1733550"/>
          <p14:tracePt t="70448" x="4914900" y="1739900"/>
          <p14:tracePt t="70465" x="4819650" y="1758950"/>
          <p14:tracePt t="70482" x="4775200" y="1771650"/>
          <p14:tracePt t="70498" x="4692650" y="1778000"/>
          <p14:tracePt t="70515" x="4660900" y="1784350"/>
          <p14:tracePt t="70532" x="4654550" y="1784350"/>
          <p14:tracePt t="70548" x="4648200" y="1784350"/>
          <p14:tracePt t="70647" x="4667250" y="1784350"/>
          <p14:tracePt t="70657" x="4686300" y="1778000"/>
          <p14:tracePt t="70667" x="4705350" y="1771650"/>
          <p14:tracePt t="70681" x="4718050" y="1765300"/>
          <p14:tracePt t="70698" x="4737100" y="1765300"/>
          <p14:tracePt t="70732" x="4743450" y="1765300"/>
          <p14:tracePt t="70787" x="4737100" y="1765300"/>
          <p14:tracePt t="70797" x="4711700" y="1765300"/>
          <p14:tracePt t="70810" x="4686300" y="1765300"/>
          <p14:tracePt t="70817" x="4654550" y="1765300"/>
          <p14:tracePt t="70831" x="4622800" y="1765300"/>
          <p14:tracePt t="70848" x="4584700" y="1765300"/>
          <p14:tracePt t="70865" x="4578350" y="1765300"/>
          <p14:tracePt t="70881" x="4559300" y="1765300"/>
          <p14:tracePt t="70898" x="4546600" y="1765300"/>
          <p14:tracePt t="70998" x="4540250" y="1765300"/>
          <p14:tracePt t="78800" x="4533900" y="1765300"/>
          <p14:tracePt t="78810" x="4527550" y="1765300"/>
          <p14:tracePt t="78820" x="4508500" y="1765300"/>
          <p14:tracePt t="78830" x="4457700" y="1758950"/>
          <p14:tracePt t="78843" x="4381500" y="1739900"/>
          <p14:tracePt t="78859" x="4171950" y="1695450"/>
          <p14:tracePt t="78875" x="4064000" y="1670050"/>
          <p14:tracePt t="78892" x="3803650" y="1631950"/>
          <p14:tracePt t="78909" x="3543300" y="1593850"/>
          <p14:tracePt t="78926" x="3397250" y="1568450"/>
          <p14:tracePt t="78942" x="3086100" y="1549400"/>
          <p14:tracePt t="78959" x="2774950" y="1536700"/>
          <p14:tracePt t="78976" x="2660650" y="1536700"/>
          <p14:tracePt t="78992" x="2451100" y="1536700"/>
          <p14:tracePt t="79010" x="2292350" y="1536700"/>
          <p14:tracePt t="79026" x="2235200" y="1536700"/>
          <p14:tracePt t="79042" x="2127250" y="1536700"/>
          <p14:tracePt t="79060" x="2025650" y="1536700"/>
          <p14:tracePt t="79076" x="1968500" y="1536700"/>
          <p14:tracePt t="79092" x="1873250" y="1536700"/>
          <p14:tracePt t="79109" x="1841500" y="1536700"/>
          <p14:tracePt t="79125" x="1752600" y="1549400"/>
          <p14:tracePt t="79142" x="1682750" y="1568450"/>
          <p14:tracePt t="79159" x="1644650" y="1574800"/>
          <p14:tracePt t="79175" x="1600200" y="1587500"/>
          <p14:tracePt t="79192" x="1536700" y="1600200"/>
          <p14:tracePt t="79209" x="1504950" y="1612900"/>
          <p14:tracePt t="79225" x="1441450" y="1638300"/>
          <p14:tracePt t="79242" x="1397000" y="1657350"/>
          <p14:tracePt t="79259" x="1384300" y="1670050"/>
          <p14:tracePt t="79262" x="1371600" y="1670050"/>
          <p14:tracePt t="79275" x="1358900" y="1676400"/>
          <p14:tracePt t="79292" x="1352550" y="1676400"/>
          <p14:tracePt t="79309" x="1352550" y="1682750"/>
          <p14:tracePt t="79382" x="1352550" y="1689100"/>
          <p14:tracePt t="79402" x="1346200" y="1689100"/>
          <p14:tracePt t="79422" x="1346200" y="1701800"/>
          <p14:tracePt t="79432" x="1346200" y="1720850"/>
          <p14:tracePt t="79443" x="1346200" y="1733550"/>
          <p14:tracePt t="79458" x="1346200" y="1752600"/>
          <p14:tracePt t="79475" x="1352550" y="1771650"/>
          <p14:tracePt t="79492" x="1358900" y="1797050"/>
          <p14:tracePt t="79525" x="1365250" y="1809750"/>
          <p14:tracePt t="79542" x="1371600" y="1816100"/>
          <p14:tracePt t="79558" x="1377950" y="1822450"/>
          <p14:tracePt t="79575" x="1390650" y="1841500"/>
          <p14:tracePt t="79592" x="1397000" y="1854200"/>
          <p14:tracePt t="79625" x="1403350" y="1860550"/>
          <p14:tracePt t="79642" x="1409700" y="1866900"/>
          <p14:tracePt t="79675" x="1416050" y="1873250"/>
          <p14:tracePt t="79693" x="1422400" y="1879600"/>
          <p14:tracePt t="79708" x="1422400" y="1885950"/>
          <p14:tracePt t="79763" x="1428750" y="1885950"/>
          <p14:tracePt t="79814" x="1435100" y="1892300"/>
          <p14:tracePt t="79824" x="1441450" y="1892300"/>
          <p14:tracePt t="79834" x="1441450" y="1898650"/>
          <p14:tracePt t="79843" x="1447800" y="1898650"/>
          <p14:tracePt t="79858" x="1460500" y="1905000"/>
          <p14:tracePt t="79875" x="1485900" y="1917700"/>
          <p14:tracePt t="79892" x="1498600" y="1924050"/>
          <p14:tracePt t="79908" x="1524000" y="1936750"/>
          <p14:tracePt t="79925" x="1568450" y="1949450"/>
          <p14:tracePt t="79942" x="1593850" y="1955800"/>
          <p14:tracePt t="79958" x="1670050" y="1974850"/>
          <p14:tracePt t="79975" x="1771650" y="1993900"/>
          <p14:tracePt t="79991" x="1828800" y="2012950"/>
          <p14:tracePt t="80008" x="1974850" y="2025650"/>
          <p14:tracePt t="80025" x="2133600" y="2038350"/>
          <p14:tracePt t="80042" x="2222500" y="2038350"/>
          <p14:tracePt t="80058" x="2406650" y="2038350"/>
          <p14:tracePt t="80075" x="2597150" y="2038350"/>
          <p14:tracePt t="80091" x="2673350" y="2038350"/>
          <p14:tracePt t="80108" x="2832100" y="2038350"/>
          <p14:tracePt t="80125" x="2959100" y="2038350"/>
          <p14:tracePt t="80141" x="3009900" y="2038350"/>
          <p14:tracePt t="80158" x="3111500" y="2038350"/>
          <p14:tracePt t="80175" x="3219450" y="2032000"/>
          <p14:tracePt t="80191" x="3270250" y="2032000"/>
          <p14:tracePt t="80208" x="3390900" y="2025650"/>
          <p14:tracePt t="80225" x="3467100" y="2019300"/>
          <p14:tracePt t="80241" x="3498850" y="2019300"/>
          <p14:tracePt t="80258" x="3556000" y="2012950"/>
          <p14:tracePt t="80275" x="3619500" y="2012950"/>
          <p14:tracePt t="80291" x="3663950" y="2006600"/>
          <p14:tracePt t="80308" x="3759200" y="2006600"/>
          <p14:tracePt t="80325" x="3829050" y="2006600"/>
          <p14:tracePt t="80341" x="3848100" y="2006600"/>
          <p14:tracePt t="80358" x="3917950" y="2006600"/>
          <p14:tracePt t="80375" x="4000500" y="2006600"/>
          <p14:tracePt t="80391" x="4057650" y="2006600"/>
          <p14:tracePt t="80408" x="4127500" y="2006600"/>
          <p14:tracePt t="80425" x="4197350" y="2006600"/>
          <p14:tracePt t="80441" x="4229100" y="2006600"/>
          <p14:tracePt t="80458" x="4318000" y="2006600"/>
          <p14:tracePt t="80475" x="4349750" y="2006600"/>
          <p14:tracePt t="80491" x="4413250" y="2006600"/>
          <p14:tracePt t="80508" x="4445000" y="2000250"/>
          <p14:tracePt t="80525" x="4457700" y="2000250"/>
          <p14:tracePt t="80541" x="4476750" y="1993900"/>
          <p14:tracePt t="80558" x="4502150" y="1987550"/>
          <p14:tracePt t="80591" x="4514850" y="1981200"/>
          <p14:tracePt t="80608" x="4521200" y="1981200"/>
          <p14:tracePt t="80647" x="4527550" y="1981200"/>
          <p14:tracePt t="80667" x="4527550" y="1974850"/>
          <p14:tracePt t="80677" x="4527550" y="1968500"/>
          <p14:tracePt t="80687" x="4527550" y="1962150"/>
          <p14:tracePt t="80697" x="4527550" y="1943100"/>
          <p14:tracePt t="80708" x="4521200" y="1924050"/>
          <p14:tracePt t="80724" x="4508500" y="1911350"/>
          <p14:tracePt t="80741" x="4464050" y="1866900"/>
          <p14:tracePt t="80758" x="4368800" y="1816100"/>
          <p14:tracePt t="80774" x="4311650" y="1784350"/>
          <p14:tracePt t="80777" x="4254500" y="1765300"/>
          <p14:tracePt t="80791" x="4191000" y="1752600"/>
          <p14:tracePt t="80809" x="4038600" y="1708150"/>
          <p14:tracePt t="80824" x="3962400" y="1701800"/>
          <p14:tracePt t="80841" x="3816350" y="1689100"/>
          <p14:tracePt t="80857" x="3663950" y="1682750"/>
          <p14:tracePt t="80874" x="3594100" y="1682750"/>
          <p14:tracePt t="80891" x="3467100" y="1682750"/>
          <p14:tracePt t="80908" x="3340100" y="1682750"/>
          <p14:tracePt t="80924" x="3282950" y="1682750"/>
          <p14:tracePt t="80941" x="3187700" y="1682750"/>
          <p14:tracePt t="80957" x="3136900" y="1682750"/>
          <p14:tracePt t="80974" x="2997200" y="1682750"/>
          <p14:tracePt t="80991" x="2851150" y="1682750"/>
          <p14:tracePt t="81008" x="2698750" y="1682750"/>
          <p14:tracePt t="81024" x="2635250" y="1682750"/>
          <p14:tracePt t="81041" x="2501900" y="1682750"/>
          <p14:tracePt t="81058" x="2349500" y="1682750"/>
          <p14:tracePt t="81074" x="2279650" y="1682750"/>
          <p14:tracePt t="81091" x="2127250" y="1682750"/>
          <p14:tracePt t="81108" x="1981200" y="1695450"/>
          <p14:tracePt t="81124" x="1905000" y="1701800"/>
          <p14:tracePt t="81141" x="1784350" y="1714500"/>
          <p14:tracePt t="81158" x="1727200" y="1727200"/>
          <p14:tracePt t="81174" x="1638300" y="1739900"/>
          <p14:tracePt t="81191" x="1562100" y="1752600"/>
          <p14:tracePt t="81208" x="1536700" y="1765300"/>
          <p14:tracePt t="81224" x="1492250" y="1778000"/>
          <p14:tracePt t="81241" x="1479550" y="1784350"/>
          <p14:tracePt t="81257" x="1479550" y="1790700"/>
          <p14:tracePt t="81274" x="1473200" y="1790700"/>
          <p14:tracePt t="81310" x="1473200" y="1797050"/>
          <p14:tracePt t="81320" x="1479550" y="1809750"/>
          <p14:tracePt t="81330" x="1498600" y="1822450"/>
          <p14:tracePt t="81340" x="1524000" y="1847850"/>
          <p14:tracePt t="81357" x="1562100" y="1879600"/>
          <p14:tracePt t="81374" x="1638300" y="1930400"/>
          <p14:tracePt t="81390" x="1708150" y="1968500"/>
          <p14:tracePt t="81407" x="1746250" y="1981200"/>
          <p14:tracePt t="81424" x="1873250" y="1987550"/>
          <p14:tracePt t="81440" x="2076450" y="2000250"/>
          <p14:tracePt t="81457" x="2178050" y="2006600"/>
          <p14:tracePt t="81474" x="2381250" y="2006600"/>
          <p14:tracePt t="81490" x="2546350" y="2012950"/>
          <p14:tracePt t="81507" x="2622550" y="2025650"/>
          <p14:tracePt t="81524" x="2762250" y="2025650"/>
          <p14:tracePt t="81540" x="2908300" y="2025650"/>
          <p14:tracePt t="81557" x="2984500" y="2025650"/>
          <p14:tracePt t="81574" x="3111500" y="2025650"/>
          <p14:tracePt t="81590" x="3206750" y="2025650"/>
          <p14:tracePt t="81607" x="3257550" y="2025650"/>
          <p14:tracePt t="81624" x="3378200" y="2025650"/>
          <p14:tracePt t="81640" x="3486150" y="2025650"/>
          <p14:tracePt t="81657" x="3524250" y="2025650"/>
          <p14:tracePt t="81674" x="3594100" y="2025650"/>
          <p14:tracePt t="81691" x="3638550" y="2025650"/>
          <p14:tracePt t="81707" x="3670300" y="2025650"/>
          <p14:tracePt t="81724" x="3740150" y="2025650"/>
          <p14:tracePt t="81741" x="3816350" y="2025650"/>
          <p14:tracePt t="81757" x="3848100" y="2025650"/>
          <p14:tracePt t="81774" x="3892550" y="2025650"/>
          <p14:tracePt t="81791" x="3962400" y="2019300"/>
          <p14:tracePt t="81808" x="3994150" y="2019300"/>
          <p14:tracePt t="81823" x="4070350" y="2006600"/>
          <p14:tracePt t="81841" x="4114800" y="1993900"/>
          <p14:tracePt t="81857" x="4133850" y="1987550"/>
          <p14:tracePt t="81873" x="4146550" y="1987550"/>
          <p14:tracePt t="81890" x="4152900" y="1987550"/>
          <p14:tracePt t="82837" x="4165600" y="1987550"/>
          <p14:tracePt t="82846" x="4178300" y="1987550"/>
          <p14:tracePt t="82857" x="4197350" y="1987550"/>
          <p14:tracePt t="82873" x="4229100" y="1987550"/>
          <p14:tracePt t="82890" x="4349750" y="1993900"/>
          <p14:tracePt t="82906" x="4508500" y="2006600"/>
          <p14:tracePt t="82923" x="4584700" y="2019300"/>
          <p14:tracePt t="82940" x="4711700" y="2044700"/>
          <p14:tracePt t="82956" x="4800600" y="2044700"/>
          <p14:tracePt t="82973" x="4845050" y="2044700"/>
          <p14:tracePt t="82989" x="4921250" y="2044700"/>
          <p14:tracePt t="83006" x="4997450" y="2044700"/>
          <p14:tracePt t="83023" x="5029200" y="2038350"/>
          <p14:tracePt t="83039" x="5092700" y="2019300"/>
          <p14:tracePt t="83056" x="5118100" y="2012950"/>
          <p14:tracePt t="83072" x="5149850" y="2000250"/>
          <p14:tracePt t="83089" x="5168900" y="1987550"/>
          <p14:tracePt t="83107" x="5175250" y="1981200"/>
          <p14:tracePt t="83139" x="5181600" y="1974850"/>
          <p14:tracePt t="83156" x="5181600" y="1955800"/>
          <p14:tracePt t="83173" x="5181600" y="1936750"/>
          <p14:tracePt t="83189" x="5162550" y="1917700"/>
          <p14:tracePt t="83207" x="5118100" y="1873250"/>
          <p14:tracePt t="83223" x="5073650" y="1860550"/>
          <p14:tracePt t="83239" x="4914900" y="1809750"/>
          <p14:tracePt t="83257" x="4718050" y="1771650"/>
          <p14:tracePt t="83273" x="4597400" y="1765300"/>
          <p14:tracePt t="83289" x="4387850" y="1739900"/>
          <p14:tracePt t="83306" x="4298950" y="1727200"/>
          <p14:tracePt t="83322" x="4121150" y="1720850"/>
          <p14:tracePt t="83339" x="3949700" y="1714500"/>
          <p14:tracePt t="83356" x="3867150" y="1714500"/>
          <p14:tracePt t="83372" x="3676650" y="1714500"/>
          <p14:tracePt t="83389" x="3479800" y="1714500"/>
          <p14:tracePt t="83406" x="3371850" y="1714500"/>
          <p14:tracePt t="83422" x="3194050" y="1714500"/>
          <p14:tracePt t="83439" x="3035300" y="1714500"/>
          <p14:tracePt t="83456" x="2965450" y="1714500"/>
          <p14:tracePt t="83472" x="2832100" y="1720850"/>
          <p14:tracePt t="83489" x="2692400" y="1733550"/>
          <p14:tracePt t="83506" x="2628900" y="1739900"/>
          <p14:tracePt t="83522" x="2489200" y="1752600"/>
          <p14:tracePt t="83539" x="2362200" y="1778000"/>
          <p14:tracePt t="83556" x="2305050" y="1790700"/>
          <p14:tracePt t="83572" x="2184400" y="1803400"/>
          <p14:tracePt t="83589" x="2082800" y="1828800"/>
          <p14:tracePt t="83606" x="2038350" y="1835150"/>
          <p14:tracePt t="83622" x="1949450" y="1847850"/>
          <p14:tracePt t="83639" x="1873250" y="1860550"/>
          <p14:tracePt t="83656" x="1841500" y="1860550"/>
          <p14:tracePt t="83672" x="1771650" y="1873250"/>
          <p14:tracePt t="83689" x="1714500" y="1885950"/>
          <p14:tracePt t="83705" x="1682750" y="1885950"/>
          <p14:tracePt t="83722" x="1631950" y="1898650"/>
          <p14:tracePt t="83739" x="1587500" y="1905000"/>
          <p14:tracePt t="83755" x="1574800" y="1911350"/>
          <p14:tracePt t="83772" x="1549400" y="1924050"/>
          <p14:tracePt t="83805" x="1543050" y="1930400"/>
          <p14:tracePt t="83822" x="1536700" y="1930400"/>
          <p14:tracePt t="83880" x="1536700" y="1943100"/>
          <p14:tracePt t="83890" x="1543050" y="1949450"/>
          <p14:tracePt t="83900" x="1549400" y="1962150"/>
          <p14:tracePt t="83910" x="1555750" y="1968500"/>
          <p14:tracePt t="83922" x="1562100" y="1974850"/>
          <p14:tracePt t="83939" x="1600200" y="1993900"/>
          <p14:tracePt t="83955" x="1644650" y="2000250"/>
          <p14:tracePt t="83972" x="1797050" y="2019300"/>
          <p14:tracePt t="83990" x="1974850" y="2032000"/>
          <p14:tracePt t="84005" x="2038350" y="2044700"/>
          <p14:tracePt t="84022" x="2146300" y="2051050"/>
          <p14:tracePt t="84039" x="2190750" y="2057400"/>
          <p14:tracePt t="84055" x="2279650" y="2057400"/>
          <p14:tracePt t="84072" x="2393950" y="2057400"/>
          <p14:tracePt t="84088" x="2470150" y="2057400"/>
          <p14:tracePt t="84105" x="2597150" y="2057400"/>
          <p14:tracePt t="84122" x="2698750" y="2038350"/>
          <p14:tracePt t="84139" x="2743200" y="2038350"/>
          <p14:tracePt t="84155" x="2851150" y="2025650"/>
          <p14:tracePt t="84172" x="2990850" y="2019300"/>
          <p14:tracePt t="84188" x="3054350" y="2006600"/>
          <p14:tracePt t="84205" x="3149600" y="2006600"/>
          <p14:tracePt t="84222" x="3200400" y="2006600"/>
          <p14:tracePt t="84238" x="3213100" y="2006600"/>
          <p14:tracePt t="84255" x="3225800" y="2006600"/>
          <p14:tracePt t="84272" x="3232150" y="2006600"/>
          <p14:tracePt t="85853" x="3232150" y="2012950"/>
          <p14:tracePt t="85863" x="3244850" y="2025650"/>
          <p14:tracePt t="85873" x="3251200" y="2044700"/>
          <p14:tracePt t="85887" x="3263900" y="2063750"/>
          <p14:tracePt t="85904" x="3282950" y="2089150"/>
          <p14:tracePt t="85921" x="3282950" y="2095500"/>
          <p14:tracePt t="85937" x="3289300" y="2101850"/>
          <p14:tracePt t="85954" x="3295650" y="2108200"/>
          <p14:tracePt t="85970" x="3295650" y="2114550"/>
          <p14:tracePt t="85987" x="3302000" y="2120900"/>
          <p14:tracePt t="86004" x="3308350" y="2146300"/>
          <p14:tracePt t="86020" x="3314700" y="2165350"/>
          <p14:tracePt t="86037" x="3327400" y="2197100"/>
          <p14:tracePt t="86054" x="3333750" y="2228850"/>
          <p14:tracePt t="86070" x="3340100" y="2241550"/>
          <p14:tracePt t="86087" x="3340100" y="2254250"/>
          <p14:tracePt t="86104" x="3352800" y="2286000"/>
          <p14:tracePt t="86120" x="3352800" y="2298700"/>
          <p14:tracePt t="86137" x="3365500" y="2343150"/>
          <p14:tracePt t="86154" x="3378200" y="2387600"/>
          <p14:tracePt t="86170" x="3378200" y="2393950"/>
          <p14:tracePt t="86187" x="3384550" y="2419350"/>
          <p14:tracePt t="86204" x="3384550" y="2425700"/>
          <p14:tracePt t="86220" x="3384550" y="2432050"/>
          <p14:tracePt t="86237" x="3390900" y="2451100"/>
          <p14:tracePt t="86254" x="3390900" y="2470150"/>
          <p14:tracePt t="86270" x="3390900" y="2482850"/>
          <p14:tracePt t="86287" x="3390900" y="2489200"/>
          <p14:tracePt t="86304" x="3390900" y="2501900"/>
          <p14:tracePt t="86465" x="3390900" y="2495550"/>
          <p14:tracePt t="86475" x="3390900" y="2489200"/>
          <p14:tracePt t="86485" x="3390900" y="2463800"/>
          <p14:tracePt t="86495" x="3390900" y="2438400"/>
          <p14:tracePt t="86505" x="3390900" y="2413000"/>
          <p14:tracePt t="86520" x="3384550" y="2381250"/>
          <p14:tracePt t="86537" x="3365500" y="2343150"/>
          <p14:tracePt t="86554" x="3352800" y="2311400"/>
          <p14:tracePt t="86570" x="3346450" y="2298700"/>
          <p14:tracePt t="86587" x="3327400" y="2266950"/>
          <p14:tracePt t="86603" x="3314700" y="2247900"/>
          <p14:tracePt t="86620" x="3289300" y="2209800"/>
          <p14:tracePt t="86636" x="3263900" y="2190750"/>
          <p14:tracePt t="86653" x="3257550" y="2178050"/>
          <p14:tracePt t="86670" x="3232150" y="2152650"/>
          <p14:tracePt t="86687" x="3200400" y="2133600"/>
          <p14:tracePt t="86703" x="3194050" y="2120900"/>
          <p14:tracePt t="86720" x="3175000" y="2108200"/>
          <p14:tracePt t="86737" x="3162300" y="2101850"/>
          <p14:tracePt t="86770" x="3155950" y="2095500"/>
          <p14:tracePt t="86907" x="3155950" y="2101850"/>
          <p14:tracePt t="86917" x="3168650" y="2108200"/>
          <p14:tracePt t="86927" x="3200400" y="2133600"/>
          <p14:tracePt t="86937" x="3238500" y="2152650"/>
          <p14:tracePt t="86953" x="3276600" y="2184400"/>
          <p14:tracePt t="86970" x="3352800" y="2260600"/>
          <p14:tracePt t="86987" x="3403600" y="2311400"/>
          <p14:tracePt t="87003" x="3422650" y="2336800"/>
          <p14:tracePt t="87020" x="3454400" y="2374900"/>
          <p14:tracePt t="87036" x="3473450" y="2393950"/>
          <p14:tracePt t="87053" x="3492500" y="2438400"/>
          <p14:tracePt t="87070" x="3511550" y="2463800"/>
          <p14:tracePt t="87087" x="3517900" y="2482850"/>
          <p14:tracePt t="87103" x="3524250" y="2514600"/>
          <p14:tracePt t="87120" x="3543300" y="2552700"/>
          <p14:tracePt t="87137" x="3556000" y="2578100"/>
          <p14:tracePt t="87153" x="3562350" y="2590800"/>
          <p14:tracePt t="87170" x="3562350" y="2603500"/>
          <p14:tracePt t="87187" x="3562350" y="2616200"/>
          <p14:tracePt t="87220" x="3568700" y="2622550"/>
          <p14:tracePt t="87479" x="3568700" y="2616200"/>
          <p14:tracePt t="87489" x="3568700" y="2609850"/>
          <p14:tracePt t="87500" x="3568700" y="2597150"/>
          <p14:tracePt t="87509" x="3562350" y="2584450"/>
          <p14:tracePt t="87520" x="3556000" y="2565400"/>
          <p14:tracePt t="87536" x="3543300" y="2552700"/>
          <p14:tracePt t="87553" x="3524250" y="2508250"/>
          <p14:tracePt t="87569" x="3498850" y="2444750"/>
          <p14:tracePt t="87586" x="3473450" y="2387600"/>
          <p14:tracePt t="87603" x="3422650" y="2273300"/>
          <p14:tracePt t="87619" x="3378200" y="2171700"/>
          <p14:tracePt t="87636" x="3352800" y="2133600"/>
          <p14:tracePt t="87653" x="3327400" y="2089150"/>
          <p14:tracePt t="87669" x="3308350" y="2063750"/>
          <p14:tracePt t="87686" x="3295650" y="2051050"/>
          <p14:tracePt t="87703" x="3263900" y="2025650"/>
          <p14:tracePt t="87719" x="3251200" y="2006600"/>
          <p14:tracePt t="87736" x="3238500" y="2000250"/>
          <p14:tracePt t="87753" x="3232150" y="1993900"/>
          <p14:tracePt t="87769" x="3225800" y="1987550"/>
          <p14:tracePt t="87786" x="3219450" y="1987550"/>
          <p14:tracePt t="87811" x="3213100" y="1987550"/>
          <p14:tracePt t="87961" x="3232150" y="1993900"/>
          <p14:tracePt t="87971" x="3257550" y="2006600"/>
          <p14:tracePt t="87981" x="3295650" y="2032000"/>
          <p14:tracePt t="87991" x="3333750" y="2051050"/>
          <p14:tracePt t="88002" x="3359150" y="2076450"/>
          <p14:tracePt t="88019" x="3378200" y="2082800"/>
          <p14:tracePt t="88036" x="3403600" y="2108200"/>
          <p14:tracePt t="88053" x="3422650" y="2139950"/>
          <p14:tracePt t="88069" x="3435350" y="2146300"/>
          <p14:tracePt t="88086" x="3454400" y="2197100"/>
          <p14:tracePt t="88102" x="3479800" y="2260600"/>
          <p14:tracePt t="88119" x="3492500" y="2286000"/>
          <p14:tracePt t="88136" x="3511550" y="2343150"/>
          <p14:tracePt t="88152" x="3517900" y="2368550"/>
          <p14:tracePt t="88169" x="3517900" y="2381250"/>
          <p14:tracePt t="88186" x="3524250" y="2387600"/>
          <p14:tracePt t="88202" x="3524250" y="2400300"/>
          <p14:tracePt t="88219" x="3524250" y="2413000"/>
          <p14:tracePt t="88236" x="3524250" y="2451100"/>
          <p14:tracePt t="88252" x="3524250" y="2495550"/>
          <p14:tracePt t="88269" x="3517900" y="2501900"/>
          <p14:tracePt t="88272" x="3511550" y="2514600"/>
          <p14:tracePt t="88286" x="3511550" y="2520950"/>
          <p14:tracePt t="88302" x="3505200" y="2527300"/>
          <p14:tracePt t="88336" x="3505200" y="2533650"/>
          <p14:tracePt t="88352" x="3498850" y="2540000"/>
          <p14:tracePt t="88369" x="3492500" y="2540000"/>
          <p14:tracePt t="88402" x="3486150" y="2546350"/>
          <p14:tracePt t="88443" x="3486150" y="2552700"/>
          <p14:tracePt t="88463" x="3479800" y="2552700"/>
          <p14:tracePt t="88644" x="3479800" y="2546350"/>
          <p14:tracePt t="88654" x="3479800" y="2533650"/>
          <p14:tracePt t="88664" x="3479800" y="2514600"/>
          <p14:tracePt t="88674" x="3479800" y="2495550"/>
          <p14:tracePt t="88685" x="3479800" y="2482850"/>
          <p14:tracePt t="88702" x="3486150" y="2463800"/>
          <p14:tracePt t="88719" x="3486150" y="2457450"/>
          <p14:tracePt t="88735" x="3492500" y="2451100"/>
          <p14:tracePt t="88752" x="3492500" y="2444750"/>
          <p14:tracePt t="88805" x="3492500" y="2438400"/>
          <p14:tracePt t="88814" x="3492500" y="2432050"/>
          <p14:tracePt t="88825" x="3492500" y="2425700"/>
          <p14:tracePt t="88844" x="3492500" y="2413000"/>
          <p14:tracePt t="88854" x="3492500" y="2406650"/>
          <p14:tracePt t="88868" x="3492500" y="2400300"/>
          <p14:tracePt t="88885" x="3479800" y="2381250"/>
          <p14:tracePt t="88901" x="3473450" y="2381250"/>
          <p14:tracePt t="88918" x="3435350" y="2355850"/>
          <p14:tracePt t="88935" x="3340100" y="2311400"/>
          <p14:tracePt t="88952" x="3282950" y="2286000"/>
          <p14:tracePt t="88968" x="3175000" y="2247900"/>
          <p14:tracePt t="88985" x="3098800" y="2216150"/>
          <p14:tracePt t="89002" x="3067050" y="2209800"/>
          <p14:tracePt t="89019" x="3035300" y="2197100"/>
          <p14:tracePt t="89035" x="3016250" y="2184400"/>
          <p14:tracePt t="89068" x="3009900" y="2184400"/>
          <p14:tracePt t="89196" x="3003550" y="2184400"/>
          <p14:tracePt t="89487" x="2997200" y="2184400"/>
          <p14:tracePt t="89999" x="2990850" y="2184400"/>
          <p14:tracePt t="90009" x="2984500" y="2178050"/>
          <p14:tracePt t="90020" x="2978150" y="2171700"/>
          <p14:tracePt t="90034" x="2971800" y="2165350"/>
          <p14:tracePt t="90051" x="2959100" y="2159000"/>
          <p14:tracePt t="90069" x="2940050" y="2152650"/>
          <p14:tracePt t="90101" x="2927350" y="2152650"/>
          <p14:tracePt t="90118" x="2921000" y="2152650"/>
          <p14:tracePt t="90151" x="2914650" y="2152650"/>
          <p14:tracePt t="90180" x="2908300" y="2152650"/>
          <p14:tracePt t="90230" x="2901950" y="2159000"/>
          <p14:tracePt t="90240" x="2901950" y="2165350"/>
          <p14:tracePt t="90251" x="2901950" y="2171700"/>
          <p14:tracePt t="90260" x="2895600" y="2178050"/>
          <p14:tracePt t="90270" x="2895600" y="2190750"/>
          <p14:tracePt t="90284" x="2895600" y="2203450"/>
          <p14:tracePt t="90301" x="2895600" y="2222500"/>
          <p14:tracePt t="90317" x="2895600" y="2228850"/>
          <p14:tracePt t="90334" x="2895600" y="2254250"/>
          <p14:tracePt t="90351" x="2895600" y="2273300"/>
          <p14:tracePt t="90367" x="2895600" y="2279650"/>
          <p14:tracePt t="90384" x="2895600" y="2292350"/>
          <p14:tracePt t="90401" x="2895600" y="2305050"/>
          <p14:tracePt t="90417" x="2901950" y="2311400"/>
          <p14:tracePt t="90434" x="2908300" y="2330450"/>
          <p14:tracePt t="90451" x="2921000" y="2343150"/>
          <p14:tracePt t="90468" x="2921000" y="2349500"/>
          <p14:tracePt t="90484" x="2927350" y="2355850"/>
          <p14:tracePt t="90500" x="2933700" y="2362200"/>
          <p14:tracePt t="90534" x="2940050" y="2362200"/>
          <p14:tracePt t="90551" x="2959100" y="2368550"/>
          <p14:tracePt t="90567" x="2971800" y="2374900"/>
          <p14:tracePt t="90584" x="2990850" y="2374900"/>
          <p14:tracePt t="90601" x="3003550" y="2374900"/>
          <p14:tracePt t="90617" x="3022600" y="2374900"/>
          <p14:tracePt t="90634" x="3041650" y="2374900"/>
          <p14:tracePt t="90651" x="3067050" y="2374900"/>
          <p14:tracePt t="90667" x="3073400" y="2374900"/>
          <p14:tracePt t="90684" x="3086100" y="2374900"/>
          <p14:tracePt t="90701" x="3086100" y="2368550"/>
          <p14:tracePt t="90734" x="3092450" y="2368550"/>
          <p14:tracePt t="90750" x="3092450" y="2362200"/>
          <p14:tracePt t="90767" x="3105150" y="2330450"/>
          <p14:tracePt t="90784" x="3111500" y="2279650"/>
          <p14:tracePt t="90801" x="3117850" y="2247900"/>
          <p14:tracePt t="90817" x="3117850" y="2203450"/>
          <p14:tracePt t="90834" x="3117850" y="2184400"/>
          <p14:tracePt t="90850" x="3117850" y="2178050"/>
          <p14:tracePt t="90867" x="3117850" y="2152650"/>
          <p14:tracePt t="90884" x="3117850" y="2114550"/>
          <p14:tracePt t="90900" x="3111500" y="2095500"/>
          <p14:tracePt t="90917" x="3098800" y="2070100"/>
          <p14:tracePt t="90934" x="3086100" y="2051050"/>
          <p14:tracePt t="90950" x="3079750" y="2044700"/>
          <p14:tracePt t="90967" x="3060700" y="2032000"/>
          <p14:tracePt t="90984" x="3035300" y="2006600"/>
          <p14:tracePt t="91000" x="3016250" y="2000250"/>
          <p14:tracePt t="91017" x="2984500" y="1981200"/>
          <p14:tracePt t="91033" x="2965450" y="1968500"/>
          <p14:tracePt t="91050" x="2952750" y="1968500"/>
          <p14:tracePt t="91067" x="2933700" y="1962150"/>
          <p14:tracePt t="91083" x="2921000" y="1962150"/>
          <p14:tracePt t="91100" x="2914650" y="1962150"/>
          <p14:tracePt t="91117" x="2908300" y="1962150"/>
          <p14:tracePt t="91133" x="2901950" y="1962150"/>
          <p14:tracePt t="91150" x="2895600" y="1962150"/>
          <p14:tracePt t="91167" x="2876550" y="1974850"/>
          <p14:tracePt t="91183" x="2851150" y="2006600"/>
          <p14:tracePt t="91200" x="2838450" y="2019300"/>
          <p14:tracePt t="91217" x="2832100" y="2038350"/>
          <p14:tracePt t="91233" x="2825750" y="2044700"/>
          <p14:tracePt t="91250" x="2825750" y="2051050"/>
          <p14:tracePt t="91267" x="2819400" y="2051050"/>
          <p14:tracePt t="91284" x="2819400" y="2089150"/>
          <p14:tracePt t="91300" x="2819400" y="2120900"/>
          <p14:tracePt t="91317" x="2806700" y="2190750"/>
          <p14:tracePt t="91334" x="2806700" y="2228850"/>
          <p14:tracePt t="91350" x="2806700" y="2241550"/>
          <p14:tracePt t="91367" x="2806700" y="2247900"/>
          <p14:tracePt t="91384" x="2806700" y="2254250"/>
          <p14:tracePt t="91417" x="2806700" y="2260600"/>
          <p14:tracePt t="91434" x="2813050" y="2273300"/>
          <p14:tracePt t="91450" x="2825750" y="2279650"/>
          <p14:tracePt t="91467" x="2832100" y="2298700"/>
          <p14:tracePt t="91484" x="2838450" y="2298700"/>
          <p14:tracePt t="91500" x="2844800" y="2311400"/>
          <p14:tracePt t="91517" x="2857500" y="2317750"/>
          <p14:tracePt t="91533" x="2863850" y="2317750"/>
          <p14:tracePt t="91550" x="2882900" y="2330450"/>
          <p14:tracePt t="91567" x="2901950" y="2336800"/>
          <p14:tracePt t="91583" x="2914650" y="2336800"/>
          <p14:tracePt t="91600" x="2933700" y="2343150"/>
          <p14:tracePt t="91617" x="2940050" y="2343150"/>
          <p14:tracePt t="91633" x="2946400" y="2343150"/>
          <p14:tracePt t="91650" x="2965450" y="2343150"/>
          <p14:tracePt t="91666" x="2997200" y="2343150"/>
          <p14:tracePt t="91683" x="3003550" y="2343150"/>
          <p14:tracePt t="91700" x="3028950" y="2336800"/>
          <p14:tracePt t="91716" x="3041650" y="2330450"/>
          <p14:tracePt t="91733" x="3048000" y="2330450"/>
          <p14:tracePt t="91750" x="3054350" y="2324100"/>
          <p14:tracePt t="91766" x="3067050" y="2317750"/>
          <p14:tracePt t="91783" x="3073400" y="2311400"/>
          <p14:tracePt t="91786" x="3079750" y="2311400"/>
          <p14:tracePt t="91800" x="3086100" y="2305050"/>
          <p14:tracePt t="91816" x="3098800" y="2298700"/>
          <p14:tracePt t="91833" x="3098800" y="2292350"/>
          <p14:tracePt t="91850" x="3105150" y="2292350"/>
          <p14:tracePt t="91866" x="3105150" y="2286000"/>
          <p14:tracePt t="91883" x="3111500" y="2279650"/>
          <p14:tracePt t="91900" x="3117850" y="2260600"/>
          <p14:tracePt t="91916" x="3124200" y="2222500"/>
          <p14:tracePt t="91933" x="3124200" y="2203450"/>
          <p14:tracePt t="91950" x="3124200" y="2184400"/>
          <p14:tracePt t="91966" x="3124200" y="2171700"/>
          <p14:tracePt t="91983" x="3124200" y="2165350"/>
          <p14:tracePt t="92000" x="3124200" y="2146300"/>
          <p14:tracePt t="92017" x="3117850" y="2120900"/>
          <p14:tracePt t="92033" x="3111500" y="2114550"/>
          <p14:tracePt t="92049" x="3092450" y="2089150"/>
          <p14:tracePt t="92067" x="3079750" y="2076450"/>
          <p14:tracePt t="92083" x="3073400" y="2070100"/>
          <p14:tracePt t="92099" x="3048000" y="2051050"/>
          <p14:tracePt t="92117" x="3016250" y="2038350"/>
          <p14:tracePt t="92133" x="2997200" y="2038350"/>
          <p14:tracePt t="92149" x="2978150" y="2038350"/>
          <p14:tracePt t="92166" x="2971800" y="2038350"/>
          <p14:tracePt t="92182" x="2959100" y="2038350"/>
          <p14:tracePt t="92218" x="2952750" y="2038350"/>
          <p14:tracePt t="92630" x="2952750" y="2044700"/>
          <p14:tracePt t="92640" x="2946400" y="2070100"/>
          <p14:tracePt t="92650" x="2946400" y="2095500"/>
          <p14:tracePt t="92666" x="2946400" y="2108200"/>
          <p14:tracePt t="92682" x="2940050" y="2152650"/>
          <p14:tracePt t="92699" x="2927350" y="2209800"/>
          <p14:tracePt t="92716" x="2927350" y="2241550"/>
          <p14:tracePt t="92732" x="2921000" y="2349500"/>
          <p14:tracePt t="92750" x="2914650" y="2457450"/>
          <p14:tracePt t="92766" x="2914650" y="2514600"/>
          <p14:tracePt t="92782" x="2914650" y="2616200"/>
          <p14:tracePt t="92800" x="2914650" y="2667000"/>
          <p14:tracePt t="92816" x="2914650" y="2686050"/>
          <p14:tracePt t="92832" x="2914650" y="2692400"/>
          <p14:tracePt t="92849" x="2914650" y="2698750"/>
          <p14:tracePt t="92866" x="2914650" y="2705100"/>
          <p14:tracePt t="92882" x="2914650" y="2711450"/>
          <p14:tracePt t="92899" x="2914650" y="2724150"/>
          <p14:tracePt t="92915" x="2921000" y="2736850"/>
          <p14:tracePt t="92932" x="2933700" y="2755900"/>
          <p14:tracePt t="92949" x="2940050" y="2762250"/>
          <p14:tracePt t="92966" x="2952750" y="2774950"/>
          <p14:tracePt t="92982" x="2971800" y="2781300"/>
          <p14:tracePt t="92999" x="2984500" y="2787650"/>
          <p14:tracePt t="93015" x="3028950" y="2800350"/>
          <p14:tracePt t="93032" x="3073400" y="2800350"/>
          <p14:tracePt t="93049" x="3098800" y="2800350"/>
          <p14:tracePt t="93065" x="3130550" y="2800350"/>
          <p14:tracePt t="93082" x="3155950" y="2800350"/>
          <p14:tracePt t="93099" x="3168650" y="2800350"/>
          <p14:tracePt t="93115" x="3200400" y="2800350"/>
          <p14:tracePt t="93132" x="3232150" y="2781300"/>
          <p14:tracePt t="93149" x="3244850" y="2774950"/>
          <p14:tracePt t="93165" x="3270250" y="2755900"/>
          <p14:tracePt t="93182" x="3289300" y="2724150"/>
          <p14:tracePt t="93199" x="3302000" y="2711450"/>
          <p14:tracePt t="93215" x="3308350" y="2667000"/>
          <p14:tracePt t="93232" x="3321050" y="2597150"/>
          <p14:tracePt t="93249" x="3321050" y="2565400"/>
          <p14:tracePt t="93265" x="3321050" y="2501900"/>
          <p14:tracePt t="93282" x="3321050" y="2470150"/>
          <p14:tracePt t="93299" x="3321050" y="2451100"/>
          <p14:tracePt t="93315" x="3308350" y="2419350"/>
          <p14:tracePt t="93332" x="3289300" y="2387600"/>
          <p14:tracePt t="93349" x="3270250" y="2374900"/>
          <p14:tracePt t="93365" x="3232150" y="2336800"/>
          <p14:tracePt t="93382" x="3200400" y="2317750"/>
          <p14:tracePt t="93398" x="3181350" y="2311400"/>
          <p14:tracePt t="93415" x="3149600" y="2311400"/>
          <p14:tracePt t="93432" x="3130550" y="2311400"/>
          <p14:tracePt t="93449" x="3098800" y="2311400"/>
          <p14:tracePt t="93465" x="3067050" y="2311400"/>
          <p14:tracePt t="93482" x="3048000" y="2311400"/>
          <p14:tracePt t="93498" x="3035300" y="2311400"/>
          <p14:tracePt t="93515" x="3016250" y="2330450"/>
          <p14:tracePt t="93533" x="2990850" y="2393950"/>
          <p14:tracePt t="93548" x="2971800" y="2425700"/>
          <p14:tracePt t="93565" x="2952750" y="2489200"/>
          <p14:tracePt t="93583" x="2946400" y="2533650"/>
          <p14:tracePt t="93599" x="2940050" y="2559050"/>
          <p14:tracePt t="93615" x="2940050" y="2597150"/>
          <p14:tracePt t="93632" x="2940050" y="2616200"/>
          <p14:tracePt t="93648" x="2940050" y="2660650"/>
          <p14:tracePt t="93665" x="2940050" y="2698750"/>
          <p14:tracePt t="93682" x="2946400" y="2724150"/>
          <p14:tracePt t="93699" x="2965450" y="2743200"/>
          <p14:tracePt t="93715" x="2978150" y="2768600"/>
          <p14:tracePt t="93732" x="2997200" y="2781300"/>
          <p14:tracePt t="93749" x="3022600" y="2794000"/>
          <p14:tracePt t="93765" x="3054350" y="2800350"/>
          <p14:tracePt t="93782" x="3067050" y="2806700"/>
          <p14:tracePt t="93798" x="3098800" y="2813050"/>
          <p14:tracePt t="93815" x="3149600" y="2813050"/>
          <p14:tracePt t="93832" x="3168650" y="2813050"/>
          <p14:tracePt t="93848" x="3225800" y="2813050"/>
          <p14:tracePt t="93865" x="3276600" y="2806700"/>
          <p14:tracePt t="93882" x="3302000" y="2794000"/>
          <p14:tracePt t="93898" x="3327400" y="2781300"/>
          <p14:tracePt t="93915" x="3340100" y="2762250"/>
          <p14:tracePt t="93931" x="3352800" y="2749550"/>
          <p14:tracePt t="93948" x="3359150" y="2730500"/>
          <p14:tracePt t="93965" x="3371850" y="2698750"/>
          <p14:tracePt t="93982" x="3371850" y="2679700"/>
          <p14:tracePt t="93998" x="3378200" y="2641600"/>
          <p14:tracePt t="94015" x="3378200" y="2609850"/>
          <p14:tracePt t="94032" x="3378200" y="2590800"/>
          <p14:tracePt t="94048" x="3378200" y="2559050"/>
          <p14:tracePt t="94065" x="3359150" y="2514600"/>
          <p14:tracePt t="94081" x="3346450" y="2501900"/>
          <p14:tracePt t="94098" x="3321050" y="2463800"/>
          <p14:tracePt t="94115" x="3295650" y="2432050"/>
          <p14:tracePt t="94131" x="3276600" y="2419350"/>
          <p14:tracePt t="94148" x="3244850" y="2400300"/>
          <p14:tracePt t="94165" x="3206750" y="2387600"/>
          <p14:tracePt t="94181" x="3187700" y="2387600"/>
          <p14:tracePt t="94198" x="3155950" y="2387600"/>
          <p14:tracePt t="94215" x="3130550" y="2387600"/>
          <p14:tracePt t="94231" x="3117850" y="2387600"/>
          <p14:tracePt t="94248" x="3105150" y="2387600"/>
          <p14:tracePt t="94265" x="3098800" y="2387600"/>
          <p14:tracePt t="94281" x="3092450" y="2387600"/>
          <p14:tracePt t="94298" x="3086100" y="2400300"/>
          <p14:tracePt t="94315" x="3079750" y="2406650"/>
          <p14:tracePt t="94331" x="3073400" y="2425700"/>
          <p14:tracePt t="94348" x="3067050" y="2432050"/>
          <p14:tracePt t="94364" x="3060700" y="2438400"/>
          <p14:tracePt t="94381" x="3060700" y="2444750"/>
          <p14:tracePt t="94398" x="3054350" y="2451100"/>
          <p14:tracePt t="94417" x="3054350" y="2457450"/>
          <p14:tracePt t="94446" x="3054350" y="2463800"/>
          <p14:tracePt t="94466" x="3054350" y="2470150"/>
          <p14:tracePt t="94507" x="3054350" y="2476500"/>
          <p14:tracePt t="94990" x="3035300" y="2482850"/>
          <p14:tracePt t="95000" x="3009900" y="2489200"/>
          <p14:tracePt t="95010" x="2965450" y="2508250"/>
          <p14:tracePt t="95019" x="2914650" y="2514600"/>
          <p14:tracePt t="95031" x="2825750" y="2527300"/>
          <p14:tracePt t="95048" x="2730500" y="2540000"/>
          <p14:tracePt t="95064" x="2508250" y="2559050"/>
          <p14:tracePt t="95081" x="2330450" y="2571750"/>
          <p14:tracePt t="95097" x="2254250" y="2584450"/>
          <p14:tracePt t="95114" x="2127250" y="2590800"/>
          <p14:tracePt t="95131" x="2012950" y="2603500"/>
          <p14:tracePt t="95147" x="1962150" y="2616200"/>
          <p14:tracePt t="95164" x="1841500" y="2622550"/>
          <p14:tracePt t="95181" x="1720850" y="2635250"/>
          <p14:tracePt t="95197" x="1670050" y="2647950"/>
          <p14:tracePt t="95214" x="1562100" y="2654300"/>
          <p14:tracePt t="95231" x="1454150" y="2667000"/>
          <p14:tracePt t="95247" x="1409700" y="2667000"/>
          <p14:tracePt t="95264" x="1327150" y="2686050"/>
          <p14:tracePt t="95280" x="1270000" y="2692400"/>
          <p14:tracePt t="95297" x="1257300" y="2692400"/>
          <p14:tracePt t="95300" x="1238250" y="2692400"/>
          <p14:tracePt t="95314" x="1219200" y="2692400"/>
          <p14:tracePt t="95330" x="1206500" y="2692400"/>
          <p14:tracePt t="95347" x="1200150" y="2698750"/>
          <p14:tracePt t="95364" x="1193800" y="2698750"/>
          <p14:tracePt t="95380" x="1187450" y="2705100"/>
          <p14:tracePt t="95414" x="1181100" y="2705100"/>
          <p14:tracePt t="95451" x="1181100" y="2711450"/>
          <p14:tracePt t="95501" x="1181100" y="2717800"/>
          <p14:tracePt t="95521" x="1181100" y="2724150"/>
          <p14:tracePt t="95532" x="1174750" y="2724150"/>
          <p14:tracePt t="95542" x="1174750" y="2730500"/>
          <p14:tracePt t="95551" x="1174750" y="2736850"/>
          <p14:tracePt t="95564" x="1174750" y="2743200"/>
          <p14:tracePt t="95581" x="1174750" y="2755900"/>
          <p14:tracePt t="95597" x="1174750" y="2762250"/>
          <p14:tracePt t="95614" x="1174750" y="2774950"/>
          <p14:tracePt t="95631" x="1187450" y="2781300"/>
          <p14:tracePt t="95647" x="1193800" y="2787650"/>
          <p14:tracePt t="95664" x="1200150" y="2794000"/>
          <p14:tracePt t="95697" x="1212850" y="2794000"/>
          <p14:tracePt t="95714" x="1225550" y="2800350"/>
          <p14:tracePt t="95731" x="1238250" y="2800350"/>
          <p14:tracePt t="95747" x="1257300" y="2806700"/>
          <p14:tracePt t="95764" x="1289050" y="2806700"/>
          <p14:tracePt t="95780" x="1289050" y="2813050"/>
          <p14:tracePt t="95797" x="1308100" y="2813050"/>
          <p14:tracePt t="95814" x="1327150" y="2813050"/>
          <p14:tracePt t="95830" x="1333500" y="2813050"/>
          <p14:tracePt t="95847" x="1358900" y="2819400"/>
          <p14:tracePt t="95864" x="1371600" y="2825750"/>
          <p14:tracePt t="95880" x="1377950" y="2825750"/>
          <p14:tracePt t="95897" x="1384300" y="2825750"/>
          <p14:tracePt t="95933" x="1390650" y="2832100"/>
          <p14:tracePt t="96887" x="1397000" y="2832100"/>
          <p14:tracePt t="96897" x="1403350" y="2832100"/>
          <p14:tracePt t="96907" x="1416050" y="2832100"/>
          <p14:tracePt t="96917" x="1428750" y="2832100"/>
          <p14:tracePt t="96929" x="1447800" y="2838450"/>
          <p14:tracePt t="96946" x="1466850" y="2838450"/>
          <p14:tracePt t="96963" x="1498600" y="2838450"/>
          <p14:tracePt t="96979" x="1511300" y="2838450"/>
          <p14:tracePt t="96996" x="1524000" y="2844800"/>
          <p14:tracePt t="97013" x="1536700" y="2844800"/>
          <p14:tracePt t="97029" x="1562100" y="2851150"/>
          <p14:tracePt t="97046" x="1568450" y="2851150"/>
          <p14:tracePt t="97062" x="1581150" y="2851150"/>
          <p14:tracePt t="97079" x="1593850" y="2851150"/>
          <p14:tracePt t="97095" x="1600200" y="2851150"/>
          <p14:tracePt t="97113" x="1606550" y="2851150"/>
          <p14:tracePt t="97129" x="1619250" y="2851150"/>
          <p14:tracePt t="97146" x="1625600" y="2851150"/>
          <p14:tracePt t="97163" x="1638300" y="2851150"/>
          <p14:tracePt t="97179" x="1644650" y="2844800"/>
          <p14:tracePt t="97198" x="1651000" y="2838450"/>
          <p14:tracePt t="97218" x="1651000" y="2832100"/>
          <p14:tracePt t="97229" x="1657350" y="2825750"/>
          <p14:tracePt t="97246" x="1657350" y="2813050"/>
          <p14:tracePt t="97263" x="1657350" y="2781300"/>
          <p14:tracePt t="97279" x="1657350" y="2755900"/>
          <p14:tracePt t="97296" x="1657350" y="2743200"/>
          <p14:tracePt t="97298" x="1657350" y="2736850"/>
          <p14:tracePt t="97312" x="1657350" y="2730500"/>
          <p14:tracePt t="97329" x="1651000" y="2717800"/>
          <p14:tracePt t="97346" x="1644650" y="2711450"/>
          <p14:tracePt t="97362" x="1631950" y="2698750"/>
          <p14:tracePt t="97379" x="1612900" y="2679700"/>
          <p14:tracePt t="97396" x="1600200" y="2673350"/>
          <p14:tracePt t="97412" x="1581150" y="2667000"/>
          <p14:tracePt t="97429" x="1562100" y="2660650"/>
          <p14:tracePt t="97446" x="1555750" y="2660650"/>
          <p14:tracePt t="97462" x="1536700" y="2660650"/>
          <p14:tracePt t="97479" x="1530350" y="2660650"/>
          <p14:tracePt t="97512" x="1524000" y="2660650"/>
          <p14:tracePt t="97529" x="1517650" y="2660650"/>
          <p14:tracePt t="97700" x="1511300" y="2660650"/>
          <p14:tracePt t="97760" x="1504950" y="2667000"/>
          <p14:tracePt t="97770" x="1504950" y="2679700"/>
          <p14:tracePt t="97781" x="1498600" y="2692400"/>
          <p14:tracePt t="97796" x="1498600" y="2717800"/>
          <p14:tracePt t="97812" x="1498600" y="2762250"/>
          <p14:tracePt t="97830" x="1498600" y="2813050"/>
          <p14:tracePt t="97845" x="1498600" y="2825750"/>
          <p14:tracePt t="97862" x="1498600" y="2857500"/>
          <p14:tracePt t="97879" x="1498600" y="2863850"/>
          <p14:tracePt t="97895" x="1504950" y="2882900"/>
          <p14:tracePt t="97912" x="1517650" y="2901950"/>
          <p14:tracePt t="97929" x="1517650" y="2908300"/>
          <p14:tracePt t="97945" x="1536700" y="2921000"/>
          <p14:tracePt t="97962" x="1549400" y="2940050"/>
          <p14:tracePt t="97978" x="1562100" y="2952750"/>
          <p14:tracePt t="97995" x="1587500" y="2959100"/>
          <p14:tracePt t="98012" x="1606550" y="2971800"/>
          <p14:tracePt t="98029" x="1619250" y="2978150"/>
          <p14:tracePt t="98045" x="1644650" y="2984500"/>
          <p14:tracePt t="98062" x="1663700" y="2984500"/>
          <p14:tracePt t="98079" x="1676400" y="2984500"/>
          <p14:tracePt t="98095" x="1689100" y="2984500"/>
          <p14:tracePt t="98112" x="1695450" y="2984500"/>
          <p14:tracePt t="98145" x="1701800" y="2984500"/>
          <p14:tracePt t="98162" x="1708150" y="2978150"/>
          <p14:tracePt t="98182" x="1714500" y="2971800"/>
          <p14:tracePt t="98195" x="1714500" y="2959100"/>
          <p14:tracePt t="98212" x="1720850" y="2952750"/>
          <p14:tracePt t="98228" x="1720850" y="2940050"/>
          <p14:tracePt t="98245" x="1720850" y="2927350"/>
          <p14:tracePt t="98262" x="1720850" y="2901950"/>
          <p14:tracePt t="98278" x="1720850" y="2876550"/>
          <p14:tracePt t="98295" x="1720850" y="2844800"/>
          <p14:tracePt t="98312" x="1714500" y="2813050"/>
          <p14:tracePt t="98332" x="1708150" y="2800350"/>
          <p14:tracePt t="98345" x="1695450" y="2794000"/>
          <p14:tracePt t="98362" x="1682750" y="2774950"/>
          <p14:tracePt t="98378" x="1670050" y="2768600"/>
          <p14:tracePt t="98395" x="1638300" y="2736850"/>
          <p14:tracePt t="98412" x="1600200" y="2711450"/>
          <p14:tracePt t="98428" x="1581150" y="2705100"/>
          <p14:tracePt t="98445" x="1549400" y="2692400"/>
          <p14:tracePt t="98462" x="1530350" y="2686050"/>
          <p14:tracePt t="98478" x="1517650" y="2686050"/>
          <p14:tracePt t="98495" x="1511300" y="2679700"/>
          <p14:tracePt t="98513" x="1504950" y="2679700"/>
          <p14:tracePt t="98545" x="1498600" y="2679700"/>
          <p14:tracePt t="99156" x="1492250" y="2679700"/>
          <p14:tracePt t="99166" x="1485900" y="2679700"/>
          <p14:tracePt t="99176" x="1479550" y="2679700"/>
          <p14:tracePt t="99196" x="1466850" y="2679700"/>
          <p14:tracePt t="99206" x="1460500" y="2692400"/>
          <p14:tracePt t="99226" x="1447800" y="2698750"/>
          <p14:tracePt t="99236" x="1435100" y="2717800"/>
          <p14:tracePt t="99246" x="1422400" y="2730500"/>
          <p14:tracePt t="99261" x="1416050" y="2749550"/>
          <p14:tracePt t="99278" x="1403350" y="2781300"/>
          <p14:tracePt t="99296" x="1390650" y="2825750"/>
          <p14:tracePt t="99311" x="1384300" y="2857500"/>
          <p14:tracePt t="99328" x="1384300" y="2908300"/>
          <p14:tracePt t="99344" x="1384300" y="2927350"/>
          <p14:tracePt t="99361" x="1384300" y="2959100"/>
          <p14:tracePt t="99378" x="1384300" y="2978150"/>
          <p14:tracePt t="99394" x="1384300" y="2984500"/>
          <p14:tracePt t="99411" x="1390650" y="2997200"/>
          <p14:tracePt t="99428" x="1403350" y="3009900"/>
          <p14:tracePt t="99444" x="1409700" y="3022600"/>
          <p14:tracePt t="99461" x="1435100" y="3035300"/>
          <p14:tracePt t="99477" x="1460500" y="3060700"/>
          <p14:tracePt t="99494" x="1479550" y="3067050"/>
          <p14:tracePt t="99511" x="1517650" y="3079750"/>
          <p14:tracePt t="99527" x="1562100" y="3079750"/>
          <p14:tracePt t="99544" x="1587500" y="3079750"/>
          <p14:tracePt t="99561" x="1619250" y="3079750"/>
          <p14:tracePt t="99577" x="1631950" y="3079750"/>
          <p14:tracePt t="99594" x="1638300" y="3079750"/>
          <p14:tracePt t="99611" x="1651000" y="3073400"/>
          <p14:tracePt t="99627" x="1676400" y="3035300"/>
          <p14:tracePt t="99644" x="1689100" y="3016250"/>
          <p14:tracePt t="99661" x="1708150" y="2984500"/>
          <p14:tracePt t="99677" x="1708150" y="2959100"/>
          <p14:tracePt t="99694" x="1714500" y="2959100"/>
          <p14:tracePt t="99711" x="1720850" y="2927350"/>
          <p14:tracePt t="99727" x="1720850" y="2895600"/>
          <p14:tracePt t="99744" x="1720850" y="2870200"/>
          <p14:tracePt t="99761" x="1720850" y="2825750"/>
          <p14:tracePt t="99778" x="1720850" y="2794000"/>
          <p14:tracePt t="99794" x="1720850" y="2781300"/>
          <p14:tracePt t="99811" x="1720850" y="2755900"/>
          <p14:tracePt t="99828" x="1720850" y="2736850"/>
          <p14:tracePt t="99830" x="1714500" y="2717800"/>
          <p14:tracePt t="99844" x="1708150" y="2698750"/>
          <p14:tracePt t="99861" x="1682750" y="2667000"/>
          <p14:tracePt t="99878" x="1670050" y="2647950"/>
          <p14:tracePt t="99894" x="1638300" y="2609850"/>
          <p14:tracePt t="99910" x="1574800" y="2559050"/>
          <p14:tracePt t="99927" x="1543050" y="2540000"/>
          <p14:tracePt t="99944" x="1498600" y="2520950"/>
          <p14:tracePt t="99961" x="1479550" y="2508250"/>
          <p14:tracePt t="99977" x="1473200" y="2508250"/>
          <p14:tracePt t="99994" x="1466850" y="2508250"/>
          <p14:tracePt t="100010" x="1460500" y="2508250"/>
          <p14:tracePt t="100027" x="1454150" y="2514600"/>
          <p14:tracePt t="100044" x="1428750" y="2584450"/>
          <p14:tracePt t="100060" x="1390650" y="2686050"/>
          <p14:tracePt t="100077" x="1371600" y="2755900"/>
          <p14:tracePt t="100094" x="1346200" y="2863850"/>
          <p14:tracePt t="100110" x="1339850" y="2933700"/>
          <p14:tracePt t="100127" x="1339850" y="2965450"/>
          <p14:tracePt t="100144" x="1339850" y="3009900"/>
          <p14:tracePt t="100160" x="1352550" y="3067050"/>
          <p14:tracePt t="100177" x="1365250" y="3098800"/>
          <p14:tracePt t="100194" x="1403350" y="3130550"/>
          <p14:tracePt t="100210" x="1473200" y="3181350"/>
          <p14:tracePt t="100227" x="1504950" y="3206750"/>
          <p14:tracePt t="100244" x="1574800" y="3225800"/>
          <p14:tracePt t="100260" x="1644650" y="3232150"/>
          <p14:tracePt t="100277" x="1676400" y="3232150"/>
          <p14:tracePt t="100294" x="1720850" y="3232150"/>
          <p14:tracePt t="100310" x="1746250" y="3225800"/>
          <p14:tracePt t="100327" x="1758950" y="3219450"/>
          <p14:tracePt t="100330" x="1765300" y="3213100"/>
          <p14:tracePt t="100344" x="1771650" y="3206750"/>
          <p14:tracePt t="100360" x="1784350" y="3194050"/>
          <p14:tracePt t="100377" x="1797050" y="3175000"/>
          <p14:tracePt t="100394" x="1816100" y="3117850"/>
          <p14:tracePt t="100410" x="1828800" y="3092450"/>
          <p14:tracePt t="100427" x="1835150" y="3022600"/>
          <p14:tracePt t="100443" x="1841500" y="2971800"/>
          <p14:tracePt t="100460" x="1841500" y="2927350"/>
          <p14:tracePt t="100477" x="1841500" y="2895600"/>
          <p14:tracePt t="100493" x="1809750" y="2813050"/>
          <p14:tracePt t="100511" x="1784350" y="2762250"/>
          <p14:tracePt t="100527" x="1778000" y="2743200"/>
          <p14:tracePt t="100543" x="1765300" y="2724150"/>
          <p14:tracePt t="100561" x="1758950" y="2717800"/>
          <p14:tracePt t="100593" x="1758950" y="2711450"/>
          <p14:tracePt t="100610" x="1752600" y="2711450"/>
          <p14:tracePt t="100642" x="1746250" y="2711450"/>
          <p14:tracePt t="102738" x="1733550" y="2711450"/>
          <p14:tracePt t="102747" x="1708150" y="2717800"/>
          <p14:tracePt t="102758" x="1682750" y="2730500"/>
          <p14:tracePt t="102767" x="1644650" y="2755900"/>
          <p14:tracePt t="102778" x="1600200" y="2781300"/>
          <p14:tracePt t="102792" x="1549400" y="2800350"/>
          <p14:tracePt t="102809" x="1435100" y="2870200"/>
          <p14:tracePt t="102825" x="1377950" y="2901950"/>
          <p14:tracePt t="102829" x="1320800" y="2933700"/>
          <p14:tracePt t="102842" x="1263650" y="2978150"/>
          <p14:tracePt t="102859" x="1136650" y="3067050"/>
          <p14:tracePt t="102875" x="1079500" y="3111500"/>
          <p14:tracePt t="102893" x="971550" y="3200400"/>
          <p14:tracePt t="102908" x="882650" y="3270250"/>
          <p14:tracePt t="102925" x="844550" y="3314700"/>
          <p14:tracePt t="102942" x="787400" y="3359150"/>
          <p14:tracePt t="102958" x="742950" y="3397250"/>
          <p14:tracePt t="102975" x="723900" y="3409950"/>
          <p14:tracePt t="102992" x="711200" y="3429000"/>
          <p14:tracePt t="103008" x="692150" y="3435350"/>
          <p14:tracePt t="103025" x="692150" y="3441700"/>
          <p14:tracePt t="103042" x="673100" y="3448050"/>
          <p14:tracePt t="103075" x="666750" y="3448050"/>
          <p14:tracePt t="103109" x="660400" y="3448050"/>
          <p14:tracePt t="103209" x="666750" y="3448050"/>
          <p14:tracePt t="103220" x="679450" y="3448050"/>
          <p14:tracePt t="103229" x="704850" y="3448050"/>
          <p14:tracePt t="103242" x="730250" y="3448050"/>
          <p14:tracePt t="103259" x="793750" y="3448050"/>
          <p14:tracePt t="103275" x="831850" y="3441700"/>
          <p14:tracePt t="103291" x="895350" y="3435350"/>
          <p14:tracePt t="103309" x="965200" y="3429000"/>
          <p14:tracePt t="103325" x="996950" y="3422650"/>
          <p14:tracePt t="103341" x="1079500" y="3409950"/>
          <p14:tracePt t="103358" x="1123950" y="3403600"/>
          <p14:tracePt t="103375" x="1206500" y="3403600"/>
          <p14:tracePt t="103392" x="1295400" y="3384550"/>
          <p14:tracePt t="103408" x="1339850" y="3378200"/>
          <p14:tracePt t="103425" x="1441450" y="3359150"/>
          <p14:tracePt t="103441" x="1511300" y="3333750"/>
          <p14:tracePt t="103458" x="1530350" y="3327400"/>
          <p14:tracePt t="103475" x="1549400" y="3321050"/>
          <p14:tracePt t="103491" x="1555750" y="3321050"/>
          <p14:tracePt t="103508" x="1562100" y="3321050"/>
          <p14:tracePt t="105351" x="1574800" y="3321050"/>
          <p14:tracePt t="105361" x="1593850" y="3321050"/>
          <p14:tracePt t="105371" x="1612900" y="3321050"/>
          <p14:tracePt t="105381" x="1644650" y="3321050"/>
          <p14:tracePt t="105391" x="1695450" y="3340100"/>
          <p14:tracePt t="105407" x="1746250" y="3352800"/>
          <p14:tracePt t="105423" x="1892300" y="3378200"/>
          <p14:tracePt t="105441" x="2057400" y="3397250"/>
          <p14:tracePt t="105457" x="2152650" y="3403600"/>
          <p14:tracePt t="105473" x="2368550" y="3403600"/>
          <p14:tracePt t="105491" x="2552700" y="3403600"/>
          <p14:tracePt t="105507" x="2628900" y="3403600"/>
          <p14:tracePt t="105523" x="2768600" y="3403600"/>
          <p14:tracePt t="105540" x="2819400" y="3403600"/>
          <p14:tracePt t="105557" x="2889250" y="3390900"/>
          <p14:tracePt t="105573" x="2959100" y="3378200"/>
          <p14:tracePt t="105590" x="2984500" y="3371850"/>
          <p14:tracePt t="105607" x="3016250" y="3352800"/>
          <p14:tracePt t="105623" x="3073400" y="3327400"/>
          <p14:tracePt t="105640" x="3098800" y="3308350"/>
          <p14:tracePt t="105657" x="3155950" y="3263900"/>
          <p14:tracePt t="105673" x="3200400" y="3213100"/>
          <p14:tracePt t="105690" x="3219450" y="3200400"/>
          <p14:tracePt t="105706" x="3270250" y="3130550"/>
          <p14:tracePt t="105723" x="3289300" y="3060700"/>
          <p14:tracePt t="105740" x="3289300" y="3016250"/>
          <p14:tracePt t="105756" x="3289300" y="2940050"/>
          <p14:tracePt t="105773" x="3257550" y="2838450"/>
          <p14:tracePt t="105790" x="3225800" y="2794000"/>
          <p14:tracePt t="105806" x="3149600" y="2705100"/>
          <p14:tracePt t="105823" x="3016250" y="2603500"/>
          <p14:tracePt t="105840" x="2940050" y="2559050"/>
          <p14:tracePt t="105843" x="2863850" y="2527300"/>
          <p14:tracePt t="105856" x="2787650" y="2501900"/>
          <p14:tracePt t="105873" x="2647950" y="2482850"/>
          <p14:tracePt t="105890" x="2584450" y="2482850"/>
          <p14:tracePt t="105906" x="2482850" y="2489200"/>
          <p14:tracePt t="105923" x="2432050" y="2533650"/>
          <p14:tracePt t="105940" x="2400300" y="2559050"/>
          <p14:tracePt t="105956" x="2343150" y="2654300"/>
          <p14:tracePt t="105973" x="2305050" y="2806700"/>
          <p14:tracePt t="105990" x="2286000" y="2895600"/>
          <p14:tracePt t="106006" x="2286000" y="3060700"/>
          <p14:tracePt t="106023" x="2286000" y="3136900"/>
          <p14:tracePt t="106040" x="2311400" y="3276600"/>
          <p14:tracePt t="106056" x="2355850" y="3390900"/>
          <p14:tracePt t="106073" x="2374900" y="3429000"/>
          <p14:tracePt t="106089" x="2432050" y="3486150"/>
          <p14:tracePt t="106107" x="2527300" y="3543300"/>
          <p14:tracePt t="106124" x="2679700" y="3575050"/>
          <p14:tracePt t="106140" x="2755900" y="3581400"/>
          <p14:tracePt t="106156" x="2914650" y="3581400"/>
          <p14:tracePt t="106174" x="3048000" y="3536950"/>
          <p14:tracePt t="106189" x="3111500" y="3524250"/>
          <p14:tracePt t="106206" x="3194050" y="3479800"/>
          <p14:tracePt t="106224" x="3232150" y="3448050"/>
          <p14:tracePt t="106240" x="3282950" y="3397250"/>
          <p14:tracePt t="106256" x="3333750" y="3333750"/>
          <p14:tracePt t="106273" x="3340100" y="3308350"/>
          <p14:tracePt t="106289" x="3352800" y="3282950"/>
          <p14:tracePt t="106306" x="3352800" y="3257550"/>
          <p14:tracePt t="106323" x="3352800" y="3238500"/>
          <p14:tracePt t="106339" x="3340100" y="3200400"/>
          <p14:tracePt t="106356" x="3302000" y="3155950"/>
          <p14:tracePt t="106373" x="3263900" y="3130550"/>
          <p14:tracePt t="106389" x="3168650" y="3054350"/>
          <p14:tracePt t="106406" x="3041650" y="2978150"/>
          <p14:tracePt t="106422" x="2971800" y="2952750"/>
          <p14:tracePt t="106439" x="2851150" y="2921000"/>
          <p14:tracePt t="106456" x="2743200" y="2914650"/>
          <p14:tracePt t="106473" x="2711450" y="2914650"/>
          <p14:tracePt t="106489" x="2654300" y="2914650"/>
          <p14:tracePt t="106506" x="2628900" y="2914650"/>
          <p14:tracePt t="106523" x="2616200" y="2914650"/>
          <p14:tracePt t="106539" x="2597150" y="2921000"/>
          <p14:tracePt t="106556" x="2571750" y="2965450"/>
          <p14:tracePt t="106572" x="2559050" y="2990850"/>
          <p14:tracePt t="106589" x="2533650" y="3079750"/>
          <p14:tracePt t="106606" x="2520950" y="3149600"/>
          <p14:tracePt t="106622" x="2520950" y="3181350"/>
          <p14:tracePt t="106639" x="2520950" y="3244850"/>
          <p14:tracePt t="106656" x="2520950" y="3282950"/>
          <p14:tracePt t="106672" x="2552700" y="3352800"/>
          <p14:tracePt t="106689" x="2584450" y="3403600"/>
          <p14:tracePt t="106706" x="2622550" y="3435350"/>
          <p14:tracePt t="106722" x="2647950" y="3448050"/>
          <p14:tracePt t="106739" x="2717800" y="3473450"/>
          <p14:tracePt t="106756" x="2774950" y="3473450"/>
          <p14:tracePt t="106772" x="2806700" y="3473450"/>
          <p14:tracePt t="106789" x="2876550" y="3454400"/>
          <p14:tracePt t="106806" x="2940050" y="3422650"/>
          <p14:tracePt t="106822" x="2959100" y="3403600"/>
          <p14:tracePt t="106839" x="2997200" y="3371850"/>
          <p14:tracePt t="106856" x="3028950" y="3327400"/>
          <p14:tracePt t="106872" x="3035300" y="3308350"/>
          <p14:tracePt t="106889" x="3048000" y="3263900"/>
          <p14:tracePt t="106907" x="3048000" y="3206750"/>
          <p14:tracePt t="106922" x="3048000" y="3181350"/>
          <p14:tracePt t="106939" x="3041650" y="3105150"/>
          <p14:tracePt t="106955" x="3028950" y="3067050"/>
          <p14:tracePt t="106972" x="2978150" y="2984500"/>
          <p14:tracePt t="106989" x="2940050" y="2933700"/>
          <p14:tracePt t="107005" x="2914650" y="2908300"/>
          <p14:tracePt t="107022" x="2863850" y="2863850"/>
          <p14:tracePt t="107039" x="2800350" y="2819400"/>
          <p14:tracePt t="107055" x="2762250" y="2806700"/>
          <p14:tracePt t="107072" x="2711450" y="2794000"/>
          <p14:tracePt t="107089" x="2667000" y="2787650"/>
          <p14:tracePt t="107105" x="2641600" y="2787650"/>
          <p14:tracePt t="107122" x="2609850" y="2787650"/>
          <p14:tracePt t="107139" x="2584450" y="2794000"/>
          <p14:tracePt t="107155" x="2578100" y="2794000"/>
          <p14:tracePt t="107172" x="2552700" y="2825750"/>
          <p14:tracePt t="107189" x="2527300" y="2870200"/>
          <p14:tracePt t="107205" x="2514600" y="2901950"/>
          <p14:tracePt t="107222" x="2508250" y="2946400"/>
          <p14:tracePt t="107239" x="2508250" y="2990850"/>
          <p14:tracePt t="107255" x="2508250" y="3016250"/>
          <p14:tracePt t="107272" x="2514600" y="3073400"/>
          <p14:tracePt t="107289" x="2533650" y="3136900"/>
          <p14:tracePt t="107305" x="2546350" y="3162300"/>
          <p14:tracePt t="107322" x="2571750" y="3200400"/>
          <p14:tracePt t="107339" x="2597150" y="3219450"/>
          <p14:tracePt t="107355" x="2609850" y="3232150"/>
          <p14:tracePt t="107372" x="2654300" y="3251200"/>
          <p14:tracePt t="107389" x="2692400" y="3263900"/>
          <p14:tracePt t="107405" x="2762250" y="3276600"/>
          <p14:tracePt t="107422" x="2838450" y="3276600"/>
          <p14:tracePt t="107439" x="2889250" y="3276600"/>
          <p14:tracePt t="107455" x="2914650" y="3276600"/>
          <p14:tracePt t="107472" x="2965450" y="3276600"/>
          <p14:tracePt t="107489" x="3009900" y="3251200"/>
          <p14:tracePt t="107505" x="3022600" y="3238500"/>
          <p14:tracePt t="107522" x="3048000" y="3219450"/>
          <p14:tracePt t="107539" x="3060700" y="3194050"/>
          <p14:tracePt t="107555" x="3073400" y="3187700"/>
          <p14:tracePt t="107572" x="3079750" y="3155950"/>
          <p14:tracePt t="107590" x="3079750" y="3124200"/>
          <p14:tracePt t="107605" x="3079750" y="3105150"/>
          <p14:tracePt t="107622" x="3079750" y="3079750"/>
          <p14:tracePt t="107638" x="3079750" y="3067050"/>
          <p14:tracePt t="107655" x="3060700" y="3041650"/>
          <p14:tracePt t="107672" x="3028950" y="3009900"/>
          <p14:tracePt t="107688" x="3003550" y="2990850"/>
          <p14:tracePt t="107705" x="2959100" y="2965450"/>
          <p14:tracePt t="107722" x="2927350" y="2946400"/>
          <p14:tracePt t="107738" x="2908300" y="2940050"/>
          <p14:tracePt t="107755" x="2857500" y="2933700"/>
          <p14:tracePt t="107772" x="2825750" y="2927350"/>
          <p14:tracePt t="107788" x="2800350" y="2927350"/>
          <p14:tracePt t="107805" x="2774950" y="2927350"/>
          <p14:tracePt t="107822" x="2736850" y="2927350"/>
          <p14:tracePt t="107838" x="2730500" y="2927350"/>
          <p14:tracePt t="107842" x="2717800" y="2927350"/>
          <p14:tracePt t="107855" x="2711450" y="2927350"/>
          <p14:tracePt t="107872" x="2692400" y="2927350"/>
          <p14:tracePt t="107905" x="2686050" y="2927350"/>
          <p14:tracePt t="107932" x="2679700" y="2933700"/>
          <p14:tracePt t="107942" x="2673350" y="2940050"/>
          <p14:tracePt t="107955" x="2673350" y="2946400"/>
          <p14:tracePt t="107972" x="2660650" y="2978150"/>
          <p14:tracePt t="107988" x="2654300" y="2997200"/>
          <p14:tracePt t="108005" x="2654300" y="3022600"/>
          <p14:tracePt t="108021" x="2647950" y="3048000"/>
          <p14:tracePt t="108038" x="2647950" y="3060700"/>
          <p14:tracePt t="108055" x="2647950" y="3079750"/>
          <p14:tracePt t="108071" x="2647950" y="3111500"/>
          <p14:tracePt t="108088" x="2647950" y="3124200"/>
          <p14:tracePt t="108105" x="2647950" y="3155950"/>
          <p14:tracePt t="108122" x="2660650" y="3181350"/>
          <p14:tracePt t="108138" x="2667000" y="3200400"/>
          <p14:tracePt t="108155" x="2679700" y="3219450"/>
          <p14:tracePt t="108172" x="2698750" y="3238500"/>
          <p14:tracePt t="108188" x="2711450" y="3251200"/>
          <p14:tracePt t="108205" x="2730500" y="3263900"/>
          <p14:tracePt t="108222" x="2762250" y="3282950"/>
          <p14:tracePt t="108238" x="2774950" y="3282950"/>
          <p14:tracePt t="108255" x="2800350" y="3289300"/>
          <p14:tracePt t="108272" x="2825750" y="3289300"/>
          <p14:tracePt t="108288" x="2844800" y="3289300"/>
          <p14:tracePt t="108305" x="2870200" y="3289300"/>
          <p14:tracePt t="108322" x="2895600" y="3282950"/>
          <p14:tracePt t="108338" x="2914650" y="3276600"/>
          <p14:tracePt t="108355" x="2933700" y="3263900"/>
          <p14:tracePt t="108371" x="2946400" y="3251200"/>
          <p14:tracePt t="108388" x="2971800" y="3225800"/>
          <p14:tracePt t="108405" x="3003550" y="3181350"/>
          <p14:tracePt t="108421" x="3016250" y="3162300"/>
          <p14:tracePt t="108438" x="3028950" y="3130550"/>
          <p14:tracePt t="108454" x="3028950" y="3105150"/>
          <p14:tracePt t="108471" x="3028950" y="3092450"/>
          <p14:tracePt t="108488" x="3028950" y="3054350"/>
          <p14:tracePt t="108504" x="3028950" y="3003550"/>
          <p14:tracePt t="108521" x="3028950" y="2971800"/>
          <p14:tracePt t="108538" x="3009900" y="2908300"/>
          <p14:tracePt t="108554" x="2971800" y="2838450"/>
          <p14:tracePt t="108571" x="2959100" y="2800350"/>
          <p14:tracePt t="108588" x="2908300" y="2743200"/>
          <p14:tracePt t="108604" x="2870200" y="2698750"/>
          <p14:tracePt t="108621" x="2844800" y="2679700"/>
          <p14:tracePt t="108638" x="2781300" y="2641600"/>
          <p14:tracePt t="108654" x="2717800" y="2622550"/>
          <p14:tracePt t="108671" x="2686050" y="2622550"/>
          <p14:tracePt t="108688" x="2622550" y="2622550"/>
          <p14:tracePt t="108704" x="2559050" y="2647950"/>
          <p14:tracePt t="108721" x="2533650" y="2667000"/>
          <p14:tracePt t="108738" x="2489200" y="2705100"/>
          <p14:tracePt t="108754" x="2476500" y="2724150"/>
          <p14:tracePt t="108771" x="2432050" y="2774950"/>
          <p14:tracePt t="108788" x="2406650" y="2838450"/>
          <p14:tracePt t="108804" x="2400300" y="2876550"/>
          <p14:tracePt t="108821" x="2387600" y="2952750"/>
          <p14:tracePt t="108838" x="2387600" y="3028950"/>
          <p14:tracePt t="108854" x="2387600" y="3073400"/>
          <p14:tracePt t="108871" x="2387600" y="3162300"/>
          <p14:tracePt t="108887" x="2425700" y="3244850"/>
          <p14:tracePt t="108905" x="2457450" y="3308350"/>
          <p14:tracePt t="108921" x="2489200" y="3327400"/>
          <p14:tracePt t="108937" x="2565400" y="3384550"/>
          <p14:tracePt t="108955" x="2686050" y="3435350"/>
          <p14:tracePt t="108971" x="2749550" y="3454400"/>
          <p14:tracePt t="108987" x="2870200" y="3460750"/>
          <p14:tracePt t="109005" x="2984500" y="3460750"/>
          <p14:tracePt t="109021" x="3028950" y="3460750"/>
          <p14:tracePt t="109037" x="3111500" y="3454400"/>
          <p14:tracePt t="109054" x="3136900" y="3448050"/>
          <p14:tracePt t="109071" x="3194050" y="3429000"/>
          <p14:tracePt t="109087" x="3244850" y="3403600"/>
          <p14:tracePt t="109104" x="3282950" y="3378200"/>
          <p14:tracePt t="109121" x="3352800" y="3327400"/>
          <p14:tracePt t="109137" x="3384550" y="3289300"/>
          <p14:tracePt t="109154" x="3403600" y="3270250"/>
          <p14:tracePt t="109171" x="3429000" y="3238500"/>
          <p14:tracePt t="109187" x="3435350" y="3181350"/>
          <p14:tracePt t="109204" x="3435350" y="3149600"/>
          <p14:tracePt t="109221" x="3422650" y="3035300"/>
          <p14:tracePt t="109237" x="3384550" y="2927350"/>
          <p14:tracePt t="109254" x="3359150" y="2876550"/>
          <p14:tracePt t="109271" x="3295650" y="2762250"/>
          <p14:tracePt t="109287" x="3219450" y="2660650"/>
          <p14:tracePt t="109304" x="3181350" y="2616200"/>
          <p14:tracePt t="109320" x="3105150" y="2540000"/>
          <p14:tracePt t="109337" x="3009900" y="2470150"/>
          <p14:tracePt t="109354" x="2959100" y="2444750"/>
          <p14:tracePt t="109370" x="2870200" y="2413000"/>
          <p14:tracePt t="109387" x="2794000" y="2400300"/>
          <p14:tracePt t="109404" x="2755900" y="2393950"/>
          <p14:tracePt t="109420" x="2711450" y="2393950"/>
          <p14:tracePt t="109437" x="2667000" y="2393950"/>
          <p14:tracePt t="109454" x="2641600" y="2393950"/>
          <p14:tracePt t="109470" x="2609850" y="2419350"/>
          <p14:tracePt t="109487" x="2565400" y="2463800"/>
          <p14:tracePt t="109504" x="2533650" y="2501900"/>
          <p14:tracePt t="109520" x="2476500" y="2597150"/>
          <p14:tracePt t="109537" x="2438400" y="2717800"/>
          <p14:tracePt t="109554" x="2419350" y="2774950"/>
          <p14:tracePt t="109570" x="2406650" y="2870200"/>
          <p14:tracePt t="109587" x="2406650" y="2990850"/>
          <p14:tracePt t="109604" x="2406650" y="3041650"/>
          <p14:tracePt t="109620" x="2413000" y="3175000"/>
          <p14:tracePt t="109637" x="2444750" y="3295650"/>
          <p14:tracePt t="109654" x="2463800" y="3352800"/>
          <p14:tracePt t="109670" x="2489200" y="3422650"/>
          <p14:tracePt t="109686" x="2508250" y="3448050"/>
          <p14:tracePt t="109703" x="2540000" y="3479800"/>
          <p14:tracePt t="109720" x="2597150" y="3511550"/>
          <p14:tracePt t="109736" x="2622550" y="3524250"/>
          <p14:tracePt t="109753" x="2692400" y="3536950"/>
          <p14:tracePt t="109770" x="2736850" y="3536950"/>
          <p14:tracePt t="109786" x="2762250" y="3536950"/>
          <p14:tracePt t="109803" x="2819400" y="3536950"/>
          <p14:tracePt t="109820" x="2863850" y="3536950"/>
          <p14:tracePt t="109836" x="2901950" y="3524250"/>
          <p14:tracePt t="109853" x="2952750" y="3492500"/>
          <p14:tracePt t="109869" x="3003550" y="3448050"/>
          <p14:tracePt t="109886" x="3022600" y="3422650"/>
          <p14:tracePt t="109903" x="3054350" y="3371850"/>
          <p14:tracePt t="109919" x="3079750" y="3333750"/>
          <p14:tracePt t="109936" x="3086100" y="3308350"/>
          <p14:tracePt t="109953" x="3105150" y="3276600"/>
          <p14:tracePt t="109969" x="3111500" y="3238500"/>
          <p14:tracePt t="109986" x="3117850" y="3213100"/>
          <p14:tracePt t="110003" x="3117850" y="3181350"/>
          <p14:tracePt t="110019" x="3117850" y="3155950"/>
          <p14:tracePt t="110036" x="3117850" y="3143250"/>
          <p14:tracePt t="110053" x="3117850" y="3130550"/>
          <p14:tracePt t="110070" x="3117850" y="3111500"/>
          <p14:tracePt t="110087" x="3124200" y="3105150"/>
          <p14:tracePt t="110103" x="3124200" y="3079750"/>
          <p14:tracePt t="110120" x="3124200" y="3054350"/>
          <p14:tracePt t="110137" x="3124200" y="3035300"/>
          <p14:tracePt t="110153" x="3124200" y="2990850"/>
          <p14:tracePt t="110170" x="3124200" y="2952750"/>
          <p14:tracePt t="110187" x="3124200" y="2933700"/>
          <p14:tracePt t="110203" x="3117850" y="2901950"/>
          <p14:tracePt t="110220" x="3111500" y="2876550"/>
          <p14:tracePt t="110236" x="3105150" y="2844800"/>
          <p14:tracePt t="110253" x="3086100" y="2800350"/>
          <p14:tracePt t="110270" x="3079750" y="2787650"/>
          <p14:tracePt t="110287" x="3060700" y="2768600"/>
          <p14:tracePt t="110303" x="3035300" y="2743200"/>
          <p14:tracePt t="110320" x="2990850" y="2730500"/>
          <p14:tracePt t="110336" x="2971800" y="2724150"/>
          <p14:tracePt t="110353" x="2921000" y="2724150"/>
          <p14:tracePt t="110371" x="2863850" y="2724150"/>
          <p14:tracePt t="110386" x="2838450" y="2730500"/>
          <p14:tracePt t="110403" x="2787650" y="2749550"/>
          <p14:tracePt t="110421" x="2743200" y="2774950"/>
          <p14:tracePt t="110437" x="2724150" y="2787650"/>
          <p14:tracePt t="110453" x="2698750" y="2819400"/>
          <p14:tracePt t="110470" x="2686050" y="2825750"/>
          <p14:tracePt t="110486" x="2654300" y="2870200"/>
          <p14:tracePt t="110503" x="2628900" y="2914650"/>
          <p14:tracePt t="110520" x="2616200" y="2940050"/>
          <p14:tracePt t="110536" x="2603500" y="3003550"/>
          <p14:tracePt t="110553" x="2590800" y="3060700"/>
          <p14:tracePt t="110570" x="2590800" y="3105150"/>
          <p14:tracePt t="110586" x="2590800" y="3168650"/>
          <p14:tracePt t="110603" x="2590800" y="3257550"/>
          <p14:tracePt t="110619" x="2597150" y="3289300"/>
          <p14:tracePt t="110636" x="2616200" y="3340100"/>
          <p14:tracePt t="110653" x="2635250" y="3378200"/>
          <p14:tracePt t="110670" x="2641600" y="3390900"/>
          <p14:tracePt t="110686" x="2660650" y="3416300"/>
          <p14:tracePt t="110703" x="2673350" y="3435350"/>
          <p14:tracePt t="110720" x="2692400" y="3435350"/>
          <p14:tracePt t="110736" x="2743200" y="3448050"/>
          <p14:tracePt t="110753" x="2806700" y="3454400"/>
          <p14:tracePt t="110769" x="2844800" y="3454400"/>
          <p14:tracePt t="110786" x="2895600" y="3441700"/>
          <p14:tracePt t="110803" x="2946400" y="3416300"/>
          <p14:tracePt t="110819" x="2965450" y="3403600"/>
          <p14:tracePt t="110836" x="2990850" y="3384550"/>
          <p14:tracePt t="110853" x="3016250" y="3346450"/>
          <p14:tracePt t="110869" x="3028950" y="3327400"/>
          <p14:tracePt t="110886" x="3048000" y="3270250"/>
          <p14:tracePt t="110903" x="3054350" y="3194050"/>
          <p14:tracePt t="110919" x="3054350" y="3149600"/>
          <p14:tracePt t="110936" x="3054350" y="3073400"/>
          <p14:tracePt t="110953" x="3054350" y="2997200"/>
          <p14:tracePt t="110969" x="3041650" y="2959100"/>
          <p14:tracePt t="110986" x="3022600" y="2908300"/>
          <p14:tracePt t="111003" x="3003550" y="2876550"/>
          <p14:tracePt t="111019" x="2990850" y="2863850"/>
          <p14:tracePt t="111036" x="2971800" y="2844800"/>
          <p14:tracePt t="111053" x="2933700" y="2825750"/>
          <p14:tracePt t="111070" x="2908300" y="2813050"/>
          <p14:tracePt t="111086" x="2838450" y="2787650"/>
          <p14:tracePt t="111104" x="2781300" y="2787650"/>
          <p14:tracePt t="111119" x="2762250" y="2787650"/>
          <p14:tracePt t="111136" x="2717800" y="2787650"/>
          <p14:tracePt t="111153" x="2692400" y="2787650"/>
          <p14:tracePt t="111169" x="2660650" y="2806700"/>
          <p14:tracePt t="111186" x="2628900" y="2832100"/>
          <p14:tracePt t="111202" x="2609850" y="2851150"/>
          <p14:tracePt t="111219" x="2571750" y="2895600"/>
          <p14:tracePt t="111236" x="2527300" y="2965450"/>
          <p14:tracePt t="111252" x="2514600" y="3016250"/>
          <p14:tracePt t="111269" x="2482850" y="3124200"/>
          <p14:tracePt t="111286" x="2463800" y="3232150"/>
          <p14:tracePt t="111302" x="2463800" y="3289300"/>
          <p14:tracePt t="111319" x="2463800" y="3365500"/>
          <p14:tracePt t="111336" x="2463800" y="3422650"/>
          <p14:tracePt t="111352" x="2463800" y="3441700"/>
          <p14:tracePt t="111355" x="2463800" y="3460750"/>
          <p14:tracePt t="111369" x="2463800" y="3467100"/>
          <p14:tracePt t="111386" x="2470150" y="3473450"/>
          <p14:tracePt t="111402" x="2470150" y="3479800"/>
          <p14:tracePt t="111747" x="2470150" y="3492500"/>
          <p14:tracePt t="111817" x="2463800" y="3498850"/>
          <p14:tracePt t="111827" x="2451100" y="3505200"/>
          <p14:tracePt t="111837" x="2413000" y="3511550"/>
          <p14:tracePt t="111852" x="2381250" y="3511550"/>
          <p14:tracePt t="111869" x="2286000" y="3511550"/>
          <p14:tracePt t="111886" x="2241550" y="3511550"/>
          <p14:tracePt t="111902" x="2146300" y="3505200"/>
          <p14:tracePt t="111919" x="2070100" y="3473450"/>
          <p14:tracePt t="111935" x="2044700" y="3460750"/>
          <p14:tracePt t="111952" x="1987550" y="3435350"/>
          <p14:tracePt t="111969" x="1943100" y="3403600"/>
          <p14:tracePt t="111985" x="1924050" y="3384550"/>
          <p14:tracePt t="112002" x="1885950" y="3346450"/>
          <p14:tracePt t="112019" x="1847850" y="3302000"/>
          <p14:tracePt t="112035" x="1835150" y="3276600"/>
          <p14:tracePt t="112052" x="1790700" y="3219450"/>
          <p14:tracePt t="112069" x="1765300" y="3155950"/>
          <p14:tracePt t="112085" x="1752600" y="3130550"/>
          <p14:tracePt t="112102" x="1733550" y="3098800"/>
          <p14:tracePt t="112118" x="1720850" y="3067050"/>
          <p14:tracePt t="112135" x="1720850" y="3048000"/>
          <p14:tracePt t="112152" x="1714500" y="3022600"/>
          <p14:tracePt t="112168" x="1714500" y="3003550"/>
          <p14:tracePt t="112185" x="1714500" y="2997200"/>
          <p14:tracePt t="112202" x="1714500" y="2984500"/>
          <p14:tracePt t="112218" x="1714500" y="2959100"/>
          <p14:tracePt t="112235" x="1714500" y="2940050"/>
          <p14:tracePt t="112252" x="1746250" y="2901950"/>
          <p14:tracePt t="112268" x="1784350" y="2870200"/>
          <p14:tracePt t="112285" x="1822450" y="2857500"/>
          <p14:tracePt t="112302" x="1892300" y="2838450"/>
          <p14:tracePt t="112318" x="1949450" y="2832100"/>
          <p14:tracePt t="112335" x="1981200" y="2832100"/>
          <p14:tracePt t="112352" x="2032000" y="2832100"/>
          <p14:tracePt t="112368" x="2057400" y="2832100"/>
          <p14:tracePt t="112385" x="2120900" y="2844800"/>
          <p14:tracePt t="112402" x="2184400" y="2882900"/>
          <p14:tracePt t="112419" x="2247900" y="2921000"/>
          <p14:tracePt t="112435" x="2273300" y="2946400"/>
          <p14:tracePt t="112452" x="2311400" y="2971800"/>
          <p14:tracePt t="112469" x="2330450" y="2997200"/>
          <p14:tracePt t="112485" x="2343150" y="3009900"/>
          <p14:tracePt t="112502" x="2368550" y="3041650"/>
          <p14:tracePt t="112518" x="2381250" y="3060700"/>
          <p14:tracePt t="112535" x="2406650" y="3124200"/>
          <p14:tracePt t="112551" x="2425700" y="3194050"/>
          <p14:tracePt t="112568" x="2432050" y="3219450"/>
          <p14:tracePt t="112585" x="2438400" y="3251200"/>
          <p14:tracePt t="112601" x="2438400" y="3282950"/>
          <p14:tracePt t="112618" x="2438400" y="3302000"/>
          <p14:tracePt t="112635" x="2438400" y="3365500"/>
          <p14:tracePt t="112651" x="2425700" y="3454400"/>
          <p14:tracePt t="112668" x="2419350" y="3498850"/>
          <p14:tracePt t="112685" x="2406650" y="3549650"/>
          <p14:tracePt t="112701" x="2393950" y="3575050"/>
          <p14:tracePt t="112718" x="2387600" y="3581400"/>
          <p14:tracePt t="112735" x="2374900" y="3600450"/>
          <p14:tracePt t="112751" x="2362200" y="3606800"/>
          <p14:tracePt t="112768" x="2349500" y="3619500"/>
          <p14:tracePt t="112785" x="2317750" y="3644900"/>
          <p14:tracePt t="112801" x="2254250" y="3663950"/>
          <p14:tracePt t="112818" x="2222500" y="3663950"/>
          <p14:tracePt t="112835" x="2159000" y="3670300"/>
          <p14:tracePt t="112851" x="2089150" y="3670300"/>
          <p14:tracePt t="112868" x="2057400" y="3670300"/>
          <p14:tracePt t="112885" x="2006600" y="3651250"/>
          <p14:tracePt t="112901" x="1955800" y="3625850"/>
          <p14:tracePt t="112918" x="1936750" y="3613150"/>
          <p14:tracePt t="112935" x="1905000" y="3581400"/>
          <p14:tracePt t="112951" x="1860550" y="3536950"/>
          <p14:tracePt t="112968" x="1841500" y="3505200"/>
          <p14:tracePt t="112985" x="1803400" y="3454400"/>
          <p14:tracePt t="113001" x="1778000" y="3403600"/>
          <p14:tracePt t="113018" x="1765300" y="3365500"/>
          <p14:tracePt t="113035" x="1739900" y="3282950"/>
          <p14:tracePt t="113051" x="1733550" y="3206750"/>
          <p14:tracePt t="113068" x="1733550" y="3181350"/>
          <p14:tracePt t="113085" x="1733550" y="3149600"/>
          <p14:tracePt t="113102" x="1733550" y="3136900"/>
          <p14:tracePt t="113118" x="1733550" y="3124200"/>
          <p14:tracePt t="113135" x="1739900" y="3098800"/>
          <p14:tracePt t="113152" x="1778000" y="3028950"/>
          <p14:tracePt t="113168" x="1809750" y="2990850"/>
          <p14:tracePt t="113184" x="1866900" y="2921000"/>
          <p14:tracePt t="113202" x="1943100" y="2863850"/>
          <p14:tracePt t="113218" x="1987550" y="2838450"/>
          <p14:tracePt t="113234" x="2070100" y="2806700"/>
          <p14:tracePt t="113252" x="2127250" y="2794000"/>
          <p14:tracePt t="113268" x="2165350" y="2787650"/>
          <p14:tracePt t="113284" x="2222500" y="2787650"/>
          <p14:tracePt t="113301" x="2254250" y="2787650"/>
          <p14:tracePt t="113318" x="2330450" y="2787650"/>
          <p14:tracePt t="113334" x="2400300" y="2819400"/>
          <p14:tracePt t="113351" x="2438400" y="2832100"/>
          <p14:tracePt t="113354" x="2463800" y="2851150"/>
          <p14:tracePt t="113368" x="2501900" y="2876550"/>
          <p14:tracePt t="113384" x="2552700" y="2908300"/>
          <p14:tracePt t="113401" x="2584450" y="2940050"/>
          <p14:tracePt t="113418" x="2647950" y="3016250"/>
          <p14:tracePt t="113434" x="2698750" y="3098800"/>
          <p14:tracePt t="113451" x="2711450" y="3124200"/>
          <p14:tracePt t="113468" x="2724150" y="3168650"/>
          <p14:tracePt t="113484" x="2730500" y="3200400"/>
          <p14:tracePt t="113501" x="2730500" y="3219450"/>
          <p14:tracePt t="113517" x="2730500" y="3257550"/>
          <p14:tracePt t="113534" x="2730500" y="3308350"/>
          <p14:tracePt t="113551" x="2724150" y="3333750"/>
          <p14:tracePt t="113567" x="2698750" y="3371850"/>
          <p14:tracePt t="113584" x="2667000" y="3409950"/>
          <p14:tracePt t="113601" x="2660650" y="3429000"/>
          <p14:tracePt t="113617" x="2609850" y="3473450"/>
          <p14:tracePt t="113634" x="2565400" y="3517900"/>
          <p14:tracePt t="113651" x="2527300" y="3536950"/>
          <p14:tracePt t="113667" x="2463800" y="3562350"/>
          <p14:tracePt t="113684" x="2387600" y="3587750"/>
          <p14:tracePt t="113701" x="2349500" y="3594100"/>
          <p14:tracePt t="113717" x="2286000" y="3600450"/>
          <p14:tracePt t="113734" x="2247900" y="3600450"/>
          <p14:tracePt t="113751" x="2197100" y="3600450"/>
          <p14:tracePt t="113767" x="2139950" y="3600450"/>
          <p14:tracePt t="113784" x="2108200" y="3600450"/>
          <p14:tracePt t="113801" x="2044700" y="3587750"/>
          <p14:tracePt t="113817" x="1981200" y="3549650"/>
          <p14:tracePt t="113834" x="1930400" y="3511550"/>
          <p14:tracePt t="113851" x="1905000" y="3479800"/>
          <p14:tracePt t="113867" x="1860550" y="3429000"/>
          <p14:tracePt t="113885" x="1803400" y="3352800"/>
          <p14:tracePt t="113901" x="1790700" y="3314700"/>
          <p14:tracePt t="113917" x="1765300" y="3251200"/>
          <p14:tracePt t="113934" x="1758950" y="3225800"/>
          <p14:tracePt t="113951" x="1758950" y="3175000"/>
          <p14:tracePt t="113967" x="1758950" y="3117850"/>
          <p14:tracePt t="113984" x="1758950" y="3092450"/>
          <p14:tracePt t="114000" x="1778000" y="3003550"/>
          <p14:tracePt t="114017" x="1841500" y="2908300"/>
          <p14:tracePt t="114034" x="1873250" y="2870200"/>
          <p14:tracePt t="114051" x="1962150" y="2800350"/>
          <p14:tracePt t="114067" x="2076450" y="2743200"/>
          <p14:tracePt t="114084" x="2133600" y="2730500"/>
          <p14:tracePt t="114101" x="2209800" y="2717800"/>
          <p14:tracePt t="114117" x="2286000" y="2730500"/>
          <p14:tracePt t="114134" x="2324100" y="2743200"/>
          <p14:tracePt t="114150" x="2406650" y="2787650"/>
          <p14:tracePt t="114167" x="2482850" y="2851150"/>
          <p14:tracePt t="114183" x="2520950" y="2882900"/>
          <p14:tracePt t="114200" x="2590800" y="2959100"/>
          <p14:tracePt t="114217" x="2641600" y="3022600"/>
          <p14:tracePt t="114234" x="2654300" y="3048000"/>
          <p14:tracePt t="114251" x="2679700" y="3092450"/>
          <p14:tracePt t="114267" x="2686050" y="3136900"/>
          <p14:tracePt t="114284" x="2692400" y="3155950"/>
          <p14:tracePt t="114300" x="2692400" y="3200400"/>
          <p14:tracePt t="114317" x="2692400" y="3225800"/>
          <p14:tracePt t="114334" x="2692400" y="3238500"/>
          <p14:tracePt t="114350" x="2692400" y="3270250"/>
          <p14:tracePt t="114367" x="2686050" y="3314700"/>
          <p14:tracePt t="114384" x="2673350" y="3327400"/>
          <p14:tracePt t="114400" x="2647950" y="3365500"/>
          <p14:tracePt t="114417" x="2597150" y="3403600"/>
          <p14:tracePt t="114433" x="2571750" y="3416300"/>
          <p14:tracePt t="114450" x="2508250" y="3454400"/>
          <p14:tracePt t="114467" x="2451100" y="3467100"/>
          <p14:tracePt t="114483" x="2425700" y="3473450"/>
          <p14:tracePt t="114500" x="2374900" y="3486150"/>
          <p14:tracePt t="114516" x="2317750" y="3486150"/>
          <p14:tracePt t="114533" x="2298700" y="3492500"/>
          <p14:tracePt t="114549" x="2254250" y="3492500"/>
          <p14:tracePt t="114566" x="2228850" y="3492500"/>
          <p14:tracePt t="114583" x="2190750" y="3492500"/>
          <p14:tracePt t="114599" x="2171700" y="3479800"/>
          <p14:tracePt t="114616" x="2139950" y="3467100"/>
          <p14:tracePt t="114633" x="2127250" y="3467100"/>
          <p14:tracePt t="114649" x="2108200" y="3441700"/>
          <p14:tracePt t="114667" x="2089150" y="3429000"/>
          <p14:tracePt t="114684" x="2057400" y="3403600"/>
          <p14:tracePt t="114700" x="2038350" y="3378200"/>
          <p14:tracePt t="114716" x="2019300" y="3359150"/>
          <p14:tracePt t="114733" x="1968500" y="3282950"/>
          <p14:tracePt t="114750" x="1930400" y="3194050"/>
          <p14:tracePt t="114767" x="1911350" y="3136900"/>
          <p14:tracePt t="114783" x="1898650" y="3054350"/>
          <p14:tracePt t="114800" x="1892300" y="3016250"/>
          <p14:tracePt t="114816" x="1885950" y="3003550"/>
          <p14:tracePt t="114833" x="1885950" y="2990850"/>
          <p14:tracePt t="114849" x="1885950" y="2978150"/>
          <p14:tracePt t="114866" x="1885950" y="2965450"/>
          <p14:tracePt t="114883" x="1885950" y="2940050"/>
          <p14:tracePt t="114899" x="1892300" y="2908300"/>
          <p14:tracePt t="114916" x="1892300" y="2901950"/>
          <p14:tracePt t="114932" x="1911350" y="2876550"/>
          <p14:tracePt t="114949" x="1930400" y="2857500"/>
          <p14:tracePt t="114966" x="1949450" y="2844800"/>
          <p14:tracePt t="114982" x="2000250" y="2806700"/>
          <p14:tracePt t="115000" x="2070100" y="2781300"/>
          <p14:tracePt t="115017" x="2108200" y="2768600"/>
          <p14:tracePt t="115033" x="2184400" y="2743200"/>
          <p14:tracePt t="115050" x="2254250" y="2736850"/>
          <p14:tracePt t="115066" x="2286000" y="2736850"/>
          <p14:tracePt t="115083" x="2368550" y="2749550"/>
          <p14:tracePt t="115100" x="2425700" y="2774950"/>
          <p14:tracePt t="115116" x="2451100" y="2787650"/>
          <p14:tracePt t="115133" x="2508250" y="2825750"/>
          <p14:tracePt t="115149" x="2540000" y="2857500"/>
          <p14:tracePt t="115166" x="2559050" y="2870200"/>
          <p14:tracePt t="115182" x="2584450" y="2908300"/>
          <p14:tracePt t="115199" x="2616200" y="2952750"/>
          <p14:tracePt t="115216" x="2628900" y="2978150"/>
          <p14:tracePt t="115232" x="2660650" y="3028950"/>
          <p14:tracePt t="115249" x="2667000" y="3073400"/>
          <p14:tracePt t="115266" x="2673350" y="3086100"/>
          <p14:tracePt t="115282" x="2679700" y="3117850"/>
          <p14:tracePt t="115299" x="2679700" y="3143250"/>
          <p14:tracePt t="115316" x="2679700" y="3181350"/>
          <p14:tracePt t="115333" x="2679700" y="3213100"/>
          <p14:tracePt t="115351" x="2679700" y="3238500"/>
          <p14:tracePt t="115366" x="2673350" y="3251200"/>
          <p14:tracePt t="115383" x="2660650" y="3276600"/>
          <p14:tracePt t="115401" x="2628900" y="3302000"/>
          <p14:tracePt t="115416" x="2603500" y="3321050"/>
          <p14:tracePt t="115433" x="2546350" y="3359150"/>
          <p14:tracePt t="115450" x="2514600" y="3384550"/>
          <p14:tracePt t="115466" x="2432050" y="3422650"/>
          <p14:tracePt t="115483" x="2330450" y="3448050"/>
          <p14:tracePt t="115499" x="2279650" y="3467100"/>
          <p14:tracePt t="115516" x="2190750" y="3479800"/>
          <p14:tracePt t="115533" x="2108200" y="3479800"/>
          <p14:tracePt t="115549" x="2063750" y="3479800"/>
          <p14:tracePt t="115565" x="1974850" y="3479800"/>
          <p14:tracePt t="115582" x="1911350" y="3479800"/>
          <p14:tracePt t="115599" x="1873250" y="3473450"/>
          <p14:tracePt t="115615" x="1816100" y="3454400"/>
          <p14:tracePt t="115632" x="1771650" y="3422650"/>
          <p14:tracePt t="115649" x="1752600" y="3403600"/>
          <p14:tracePt t="115665" x="1708150" y="3340100"/>
          <p14:tracePt t="115682" x="1670050" y="3244850"/>
          <p14:tracePt t="115699" x="1663700" y="3213100"/>
          <p14:tracePt t="115716" x="1657350" y="3105150"/>
          <p14:tracePt t="115733" x="1657350" y="3016250"/>
          <p14:tracePt t="115749" x="1657350" y="2984500"/>
          <p14:tracePt t="115766" x="1670050" y="2901950"/>
          <p14:tracePt t="115782" x="1708150" y="2838450"/>
          <p14:tracePt t="115799" x="1727200" y="2819400"/>
          <p14:tracePt t="115816" x="1828800" y="2768600"/>
          <p14:tracePt t="115832" x="2006600" y="2711450"/>
          <p14:tracePt t="115849" x="2101850" y="2705100"/>
          <p14:tracePt t="115866" x="2266950" y="2705100"/>
          <p14:tracePt t="115883" x="2355850" y="2717800"/>
          <p14:tracePt t="115899" x="2489200" y="2794000"/>
          <p14:tracePt t="115916" x="2603500" y="2876550"/>
          <p14:tracePt t="115933" x="2692400" y="2965450"/>
          <p14:tracePt t="115949" x="2736850" y="3009900"/>
          <p14:tracePt t="115966" x="2806700" y="3130550"/>
          <p14:tracePt t="115983" x="2857500" y="3244850"/>
          <p14:tracePt t="115999" x="2882900" y="3289300"/>
          <p14:tracePt t="116016" x="2901950" y="3378200"/>
          <p14:tracePt t="116032" x="2914650" y="3416300"/>
          <p14:tracePt t="116048" x="2914650" y="3460750"/>
          <p14:tracePt t="116065" x="2914650" y="3492500"/>
          <p14:tracePt t="116082" x="2914650" y="3505200"/>
          <p14:tracePt t="116098" x="2889250" y="3549650"/>
          <p14:tracePt t="116115" x="2832100" y="3606800"/>
          <p14:tracePt t="116132" x="2781300" y="3638550"/>
          <p14:tracePt t="116148" x="2622550" y="3721100"/>
          <p14:tracePt t="116165" x="2463800" y="3759200"/>
          <p14:tracePt t="116182" x="2387600" y="3771900"/>
          <p14:tracePt t="116198" x="2260600" y="3771900"/>
          <p14:tracePt t="116215" x="2146300" y="3733800"/>
          <p14:tracePt t="116232" x="2108200" y="3708400"/>
          <p14:tracePt t="116249" x="2032000" y="3619500"/>
          <p14:tracePt t="116266" x="1955800" y="3397250"/>
          <p14:tracePt t="116282" x="1924050" y="3251200"/>
          <p14:tracePt t="116299" x="1924050" y="3028950"/>
          <p14:tracePt t="116316" x="1924050" y="2838450"/>
          <p14:tracePt t="116332" x="1936750" y="2755900"/>
          <p14:tracePt t="116349" x="1968500" y="2603500"/>
          <p14:tracePt t="116365" x="2012950" y="2482850"/>
          <p14:tracePt t="116382" x="2025650" y="2444750"/>
          <p14:tracePt t="116385" x="2032000" y="2425700"/>
          <p14:tracePt t="116399" x="2038350" y="2406650"/>
          <p14:tracePt t="116415" x="2044700" y="2393950"/>
          <p14:tracePt t="116432" x="2057400" y="2381250"/>
          <p14:tracePt t="116449" x="2101850" y="2336800"/>
          <p14:tracePt t="116465" x="2222500" y="2228850"/>
          <p14:tracePt t="116482" x="2292350" y="2165350"/>
          <p14:tracePt t="116499" x="2400300" y="2063750"/>
          <p14:tracePt t="116515" x="2463800" y="2012950"/>
          <p14:tracePt t="116532" x="2482850" y="2000250"/>
          <p14:tracePt t="116549" x="2527300" y="1981200"/>
          <p14:tracePt t="116565" x="2584450" y="1974850"/>
          <p14:tracePt t="116582" x="2622550" y="1962150"/>
          <p14:tracePt t="116598" x="2698750" y="1949450"/>
          <p14:tracePt t="116615" x="2762250" y="1949450"/>
          <p14:tracePt t="116631" x="2794000" y="1949450"/>
          <p14:tracePt t="116648" x="2832100" y="1949450"/>
          <p14:tracePt t="116665" x="2844800" y="1949450"/>
          <p14:tracePt t="116681" x="2857500" y="1955800"/>
          <p14:tracePt t="116725" x="2863850" y="1962150"/>
          <p14:tracePt t="116735" x="2870200" y="1974850"/>
          <p14:tracePt t="116748" x="2876550" y="1987550"/>
          <p14:tracePt t="116764" x="2882900" y="2000250"/>
          <p14:tracePt t="116781" x="2895600" y="2038350"/>
          <p14:tracePt t="116798" x="2901950" y="2070100"/>
          <p14:tracePt t="116815" x="2901950" y="2095500"/>
          <p14:tracePt t="116832" x="2901950" y="2152650"/>
          <p14:tracePt t="116848" x="2901950" y="2235200"/>
          <p14:tracePt t="116865" x="2895600" y="2279650"/>
          <p14:tracePt t="116868" x="2889250" y="2305050"/>
          <p14:tracePt t="116882" x="2876550" y="2343150"/>
          <p14:tracePt t="116898" x="2857500" y="2387600"/>
          <p14:tracePt t="116915" x="2844800" y="2406650"/>
          <p14:tracePt t="116932" x="2825750" y="2432050"/>
          <p14:tracePt t="116948" x="2806700" y="2457450"/>
          <p14:tracePt t="116965" x="2800350" y="2457450"/>
          <p14:tracePt t="116982" x="2794000" y="2470150"/>
          <p14:tracePt t="116998" x="2787650" y="2470150"/>
          <p14:tracePt t="117058" x="2781300" y="2470150"/>
          <p14:tracePt t="117610" x="2768600" y="2482850"/>
          <p14:tracePt t="117620" x="2711450" y="2520950"/>
          <p14:tracePt t="117629" x="2616200" y="2597150"/>
          <p14:tracePt t="117639" x="2489200" y="2679700"/>
          <p14:tracePt t="117649" x="2355850" y="2781300"/>
          <p14:tracePt t="117664" x="2260600" y="2844800"/>
          <p14:tracePt t="117680" x="2108200" y="2959100"/>
          <p14:tracePt t="117697" x="2038350" y="3003550"/>
          <p14:tracePt t="117714" x="1892300" y="3105150"/>
          <p14:tracePt t="117730" x="1739900" y="3200400"/>
          <p14:tracePt t="117747" x="1657350" y="3244850"/>
          <p14:tracePt t="117764" x="1498600" y="3333750"/>
          <p14:tracePt t="117781" x="1352550" y="3397250"/>
          <p14:tracePt t="117797" x="1289050" y="3435350"/>
          <p14:tracePt t="117814" x="1162050" y="3498850"/>
          <p14:tracePt t="117831" x="1079500" y="3543300"/>
          <p14:tracePt t="117848" x="1028700" y="3568700"/>
          <p14:tracePt t="117864" x="971550" y="3594100"/>
          <p14:tracePt t="117881" x="895350" y="3625850"/>
          <p14:tracePt t="117898" x="863600" y="3638550"/>
          <p14:tracePt t="117914" x="768350" y="3676650"/>
          <p14:tracePt t="117931" x="666750" y="3702050"/>
          <p14:tracePt t="117948" x="622300" y="3714750"/>
          <p14:tracePt t="117964" x="546100" y="3721100"/>
          <p14:tracePt t="117980" x="501650" y="3721100"/>
          <p14:tracePt t="117997" x="488950" y="3721100"/>
          <p14:tracePt t="118014" x="450850" y="3721100"/>
          <p14:tracePt t="118030" x="425450" y="3721100"/>
          <p14:tracePt t="118047" x="412750" y="3721100"/>
          <p14:tracePt t="118064" x="381000" y="3721100"/>
          <p14:tracePt t="118080" x="368300" y="3721100"/>
          <p14:tracePt t="118097" x="361950" y="3721100"/>
          <p14:tracePt t="118114" x="355600" y="3721100"/>
          <p14:tracePt t="118131" x="342900" y="3721100"/>
          <p14:tracePt t="118148" x="336550" y="3721100"/>
          <p14:tracePt t="118164" x="323850" y="3721100"/>
          <p14:tracePt t="118198" x="317500" y="3721100"/>
          <p14:tracePt t="118223" x="311150" y="3721100"/>
          <p14:tracePt t="119035" x="311150" y="3714750"/>
          <p14:tracePt t="119516" x="311150" y="3708400"/>
          <p14:tracePt t="119598" x="317500" y="3708400"/>
          <p14:tracePt t="119608" x="323850" y="3702050"/>
          <p14:tracePt t="119618" x="336550" y="3702050"/>
          <p14:tracePt t="119630" x="349250" y="3702050"/>
          <p14:tracePt t="119648" x="368300" y="3702050"/>
          <p14:tracePt t="119663" x="374650" y="3702050"/>
          <p14:tracePt t="119680" x="393700" y="3702050"/>
          <p14:tracePt t="119696" x="400050" y="3702050"/>
          <p14:tracePt t="119713" x="425450" y="3702050"/>
          <p14:tracePt t="119730" x="469900" y="3702050"/>
          <p14:tracePt t="119746" x="488950" y="3702050"/>
          <p14:tracePt t="119763" x="577850" y="3708400"/>
          <p14:tracePt t="119780" x="704850" y="3721100"/>
          <p14:tracePt t="119796" x="768350" y="3740150"/>
          <p14:tracePt t="119813" x="901700" y="3752850"/>
          <p14:tracePt t="119830" x="1035050" y="3752850"/>
          <p14:tracePt t="119846" x="1111250" y="3752850"/>
          <p14:tracePt t="119863" x="1250950" y="3752850"/>
          <p14:tracePt t="119880" x="1365250" y="3752850"/>
          <p14:tracePt t="119896" x="1409700" y="3752850"/>
          <p14:tracePt t="119913" x="1517650" y="3752850"/>
          <p14:tracePt t="119930" x="1612900" y="3771900"/>
          <p14:tracePt t="119946" x="1657350" y="3771900"/>
          <p14:tracePt t="119963" x="1727200" y="3784600"/>
          <p14:tracePt t="119980" x="1771650" y="3784600"/>
          <p14:tracePt t="119996" x="1778000" y="3784600"/>
          <p14:tracePt t="120013" x="1790700" y="3784600"/>
          <p14:tracePt t="120582" x="1797050" y="3784600"/>
          <p14:tracePt t="120592" x="1809750" y="3784600"/>
          <p14:tracePt t="120602" x="1835150" y="3784600"/>
          <p14:tracePt t="120612" x="1860550" y="3784600"/>
          <p14:tracePt t="120629" x="1885950" y="3784600"/>
          <p14:tracePt t="120646" x="1930400" y="3784600"/>
          <p14:tracePt t="120662" x="1981200" y="3784600"/>
          <p14:tracePt t="120679" x="2000250" y="3784600"/>
          <p14:tracePt t="120696" x="2089150" y="3784600"/>
          <p14:tracePt t="120713" x="2184400" y="3778250"/>
          <p14:tracePt t="120729" x="2247900" y="3778250"/>
          <p14:tracePt t="120746" x="2368550" y="3765550"/>
          <p14:tracePt t="120762" x="2463800" y="3765550"/>
          <p14:tracePt t="120779" x="2495550" y="3765550"/>
          <p14:tracePt t="120796" x="2571750" y="3765550"/>
          <p14:tracePt t="120812" x="2654300" y="3765550"/>
          <p14:tracePt t="120829" x="2698750" y="3765550"/>
          <p14:tracePt t="120846" x="2774950" y="3765550"/>
          <p14:tracePt t="120862" x="2844800" y="3771900"/>
          <p14:tracePt t="120879" x="2876550" y="3771900"/>
          <p14:tracePt t="120896" x="2952750" y="3771900"/>
          <p14:tracePt t="120913" x="3060700" y="3771900"/>
          <p14:tracePt t="120929" x="3098800" y="3771900"/>
          <p14:tracePt t="120946" x="3200400" y="3771900"/>
          <p14:tracePt t="120963" x="3295650" y="3765550"/>
          <p14:tracePt t="120979" x="3340100" y="3765550"/>
          <p14:tracePt t="120995" x="3435350" y="3765550"/>
          <p14:tracePt t="121013" x="3524250" y="3765550"/>
          <p14:tracePt t="121029" x="3575050" y="3771900"/>
          <p14:tracePt t="121045" x="3663950" y="3771900"/>
          <p14:tracePt t="121063" x="3759200" y="3771900"/>
          <p14:tracePt t="121079" x="3810000" y="3771900"/>
          <p14:tracePt t="121095" x="3898900" y="3771900"/>
          <p14:tracePt t="121112" x="3962400" y="3765550"/>
          <p14:tracePt t="121129" x="4070350" y="3746500"/>
          <p14:tracePt t="121145" x="4171950" y="3727450"/>
          <p14:tracePt t="121162" x="4197350" y="3727450"/>
          <p14:tracePt t="121179" x="4241800" y="3721100"/>
          <p14:tracePt t="121195" x="4267200" y="3721100"/>
          <p14:tracePt t="121212" x="4273550" y="3721100"/>
          <p14:tracePt t="121229" x="4286250" y="3721100"/>
          <p14:tracePt t="121275" x="4292600" y="3721100"/>
          <p14:tracePt t="121415" x="4267200" y="3721100"/>
          <p14:tracePt t="121426" x="4241800" y="3721100"/>
          <p14:tracePt t="121436" x="4203700" y="3721100"/>
          <p14:tracePt t="121445" x="4146550" y="3721100"/>
          <p14:tracePt t="121462" x="4095750" y="3727450"/>
          <p14:tracePt t="121478" x="3987800" y="3727450"/>
          <p14:tracePt t="121495" x="3848100" y="3727450"/>
          <p14:tracePt t="121512" x="3771900" y="3727450"/>
          <p14:tracePt t="121528" x="3594100" y="3727450"/>
          <p14:tracePt t="121545" x="3397250" y="3727450"/>
          <p14:tracePt t="121562" x="3308350" y="3721100"/>
          <p14:tracePt t="121578" x="3143250" y="3708400"/>
          <p14:tracePt t="121595" x="2978150" y="3695700"/>
          <p14:tracePt t="121612" x="2901950" y="3683000"/>
          <p14:tracePt t="121628" x="2774950" y="3676650"/>
          <p14:tracePt t="121645" x="2679700" y="3670300"/>
          <p14:tracePt t="121662" x="2635250" y="3670300"/>
          <p14:tracePt t="121678" x="2527300" y="3663950"/>
          <p14:tracePt t="121696" x="2419350" y="3663950"/>
          <p14:tracePt t="121712" x="2368550" y="3663950"/>
          <p14:tracePt t="121728" x="2279650" y="3663950"/>
          <p14:tracePt t="121746" x="2222500" y="3663950"/>
          <p14:tracePt t="121762" x="2190750" y="3670300"/>
          <p14:tracePt t="121778" x="2146300" y="3683000"/>
          <p14:tracePt t="121795" x="2133600" y="3683000"/>
          <p14:tracePt t="121812" x="2114550" y="3689350"/>
          <p14:tracePt t="121857" x="2108200" y="3689350"/>
          <p14:tracePt t="122389" x="2095500" y="3689350"/>
          <p14:tracePt t="122399" x="2070100" y="3695700"/>
          <p14:tracePt t="122409" x="2038350" y="3702050"/>
          <p14:tracePt t="122419" x="1993900" y="3721100"/>
          <p14:tracePt t="122429" x="1936750" y="3727450"/>
          <p14:tracePt t="122445" x="1885950" y="3733800"/>
          <p14:tracePt t="122461" x="1746250" y="3740150"/>
          <p14:tracePt t="122479" x="1593850" y="3759200"/>
          <p14:tracePt t="122494" x="1543050" y="3759200"/>
          <p14:tracePt t="122511" x="1441450" y="3778250"/>
          <p14:tracePt t="122528" x="1409700" y="3778250"/>
          <p14:tracePt t="122544" x="1339850" y="3784600"/>
          <p14:tracePt t="122561" x="1263650" y="3784600"/>
          <p14:tracePt t="122578" x="1231900" y="3784600"/>
          <p14:tracePt t="122594" x="1168400" y="3784600"/>
          <p14:tracePt t="122611" x="1092200" y="3771900"/>
          <p14:tracePt t="122628" x="1054100" y="3759200"/>
          <p14:tracePt t="122644" x="1003300" y="3740150"/>
          <p14:tracePt t="122661" x="965200" y="3721100"/>
          <p14:tracePt t="122678" x="958850" y="3714750"/>
          <p14:tracePt t="122694" x="946150" y="3714750"/>
          <p14:tracePt t="122711" x="946150" y="3708400"/>
          <p14:tracePt t="122821" x="965200" y="3708400"/>
          <p14:tracePt t="122831" x="984250" y="3708400"/>
          <p14:tracePt t="122841" x="1022350" y="3708400"/>
          <p14:tracePt t="122851" x="1066800" y="3714750"/>
          <p14:tracePt t="122861" x="1111250" y="3733800"/>
          <p14:tracePt t="122878" x="1143000" y="3740150"/>
          <p14:tracePt t="122894" x="1231900" y="3752850"/>
          <p14:tracePt t="122911" x="1320800" y="3765550"/>
          <p14:tracePt t="122927" x="1384300" y="3765550"/>
          <p14:tracePt t="122944" x="1524000" y="3765550"/>
          <p14:tracePt t="122961" x="1638300" y="3765550"/>
          <p14:tracePt t="122977" x="1695450" y="3765550"/>
          <p14:tracePt t="122994" x="1784350" y="3759200"/>
          <p14:tracePt t="123011" x="1816100" y="3752850"/>
          <p14:tracePt t="123027" x="1860550" y="3740150"/>
          <p14:tracePt t="123044" x="1879600" y="3733800"/>
          <p14:tracePt t="123061" x="1892300" y="3727450"/>
          <p14:tracePt t="123122" x="1898650" y="3727450"/>
          <p14:tracePt t="123152" x="1905000" y="3721100"/>
          <p14:tracePt t="123172" x="1911350" y="3721100"/>
          <p14:tracePt t="123182" x="1911350" y="3714750"/>
          <p14:tracePt t="123192" x="1917700" y="3714750"/>
          <p14:tracePt t="123223" x="1924050" y="3714750"/>
          <p14:tracePt t="123956" x="1917700" y="3721100"/>
          <p14:tracePt t="123965" x="1905000" y="3733800"/>
          <p14:tracePt t="123976" x="1879600" y="3746500"/>
          <p14:tracePt t="123986" x="1860550" y="3759200"/>
          <p14:tracePt t="123996" x="1847850" y="3765550"/>
          <p14:tracePt t="124010" x="1828800" y="3771900"/>
          <p14:tracePt t="124027" x="1790700" y="3784600"/>
          <p14:tracePt t="124043" x="1784350" y="3790950"/>
          <p14:tracePt t="124060" x="1746250" y="3790950"/>
          <p14:tracePt t="124077" x="1708150" y="3790950"/>
          <p14:tracePt t="124093" x="1676400" y="3790950"/>
          <p14:tracePt t="124110" x="1619250" y="3790950"/>
          <p14:tracePt t="124127" x="1555750" y="3790950"/>
          <p14:tracePt t="124143" x="1517650" y="3790950"/>
          <p14:tracePt t="124160" x="1441450" y="3784600"/>
          <p14:tracePt t="124177" x="1365250" y="3771900"/>
          <p14:tracePt t="124193" x="1320800" y="3759200"/>
          <p14:tracePt t="124210" x="1231900" y="3752850"/>
          <p14:tracePt t="124226" x="1155700" y="3746500"/>
          <p14:tracePt t="124243" x="1111250" y="3740150"/>
          <p14:tracePt t="124260" x="1035050" y="3733800"/>
          <p14:tracePt t="124276" x="965200" y="3727450"/>
          <p14:tracePt t="124293" x="933450" y="3721100"/>
          <p14:tracePt t="124310" x="869950" y="3708400"/>
          <p14:tracePt t="124326" x="838200" y="3702050"/>
          <p14:tracePt t="124343" x="825500" y="3695700"/>
          <p14:tracePt t="124360" x="819150" y="3695700"/>
          <p14:tracePt t="124376" x="812800" y="3689350"/>
          <p14:tracePt t="124410" x="806450" y="3689350"/>
          <p14:tracePt t="124438" x="806450" y="3683000"/>
          <p14:tracePt t="124538" x="812800" y="3683000"/>
          <p14:tracePt t="124548" x="838200" y="3683000"/>
          <p14:tracePt t="124558" x="869950" y="3689350"/>
          <p14:tracePt t="124568" x="914400" y="3702050"/>
          <p14:tracePt t="124578" x="958850" y="3714750"/>
          <p14:tracePt t="124593" x="996950" y="3733800"/>
          <p14:tracePt t="124609" x="1066800" y="3752850"/>
          <p14:tracePt t="124626" x="1092200" y="3759200"/>
          <p14:tracePt t="124643" x="1143000" y="3771900"/>
          <p14:tracePt t="124659" x="1219200" y="3778250"/>
          <p14:tracePt t="124676" x="1270000" y="3778250"/>
          <p14:tracePt t="124692" x="1358900" y="3778250"/>
          <p14:tracePt t="124709" x="1422400" y="3778250"/>
          <p14:tracePt t="124726" x="1454150" y="3778250"/>
          <p14:tracePt t="124742" x="1504950" y="3778250"/>
          <p14:tracePt t="124759" x="1549400" y="3771900"/>
          <p14:tracePt t="124776" x="1568450" y="3765550"/>
          <p14:tracePt t="124793" x="1600200" y="3752850"/>
          <p14:tracePt t="124809" x="1612900" y="3752850"/>
          <p14:tracePt t="124843" x="1619250" y="3752850"/>
          <p14:tracePt t="124859" x="1619250" y="3746500"/>
          <p14:tracePt t="124899" x="1619250" y="3740150"/>
          <p14:tracePt t="124910" x="1625600" y="3740150"/>
          <p14:tracePt t="124929" x="1631950" y="3733800"/>
          <p14:tracePt t="124949" x="1638300" y="3733800"/>
          <p14:tracePt t="124960" x="1644650" y="3733800"/>
          <p14:tracePt t="124970" x="1651000" y="3727450"/>
          <p14:tracePt t="124989" x="1657350" y="3721100"/>
          <p14:tracePt t="125000" x="1663700" y="3721100"/>
          <p14:tracePt t="125020" x="1670050" y="3721100"/>
          <p14:tracePt t="125029" x="1676400" y="3714750"/>
          <p14:tracePt t="125043" x="1682750" y="3714750"/>
          <p14:tracePt t="125059" x="1701800" y="3702050"/>
          <p14:tracePt t="125093" x="1714500" y="3695700"/>
          <p14:tracePt t="125109" x="1720850" y="3689350"/>
          <p14:tracePt t="125161" x="1727200" y="3689350"/>
          <p14:tracePt t="125994" x="1733550" y="3689350"/>
          <p14:tracePt t="126004" x="1733550" y="3695700"/>
          <p14:tracePt t="126014" x="1739900" y="3702050"/>
          <p14:tracePt t="126025" x="1746250" y="3714750"/>
          <p14:tracePt t="126042" x="1765300" y="3733800"/>
          <p14:tracePt t="126059" x="1797050" y="3784600"/>
          <p14:tracePt t="126075" x="1828800" y="3829050"/>
          <p14:tracePt t="126092" x="1841500" y="3841750"/>
          <p14:tracePt t="126109" x="1854200" y="3860800"/>
          <p14:tracePt t="126142" x="1860550" y="3867150"/>
          <p14:tracePt t="126159" x="1866900" y="3873500"/>
          <p14:tracePt t="126175" x="1892300" y="3879850"/>
          <p14:tracePt t="126192" x="1905000" y="3879850"/>
          <p14:tracePt t="126209" x="1943100" y="3879850"/>
          <p14:tracePt t="126225" x="1974850" y="3879850"/>
          <p14:tracePt t="126242" x="1993900" y="3879850"/>
          <p14:tracePt t="126258" x="2019300" y="3867150"/>
          <p14:tracePt t="126275" x="2044700" y="3848100"/>
          <p14:tracePt t="126308" x="2063750" y="3835400"/>
          <p14:tracePt t="126325" x="2070100" y="3822700"/>
          <p14:tracePt t="126342" x="2076450" y="3803650"/>
          <p14:tracePt t="126358" x="2089150" y="3771900"/>
          <p14:tracePt t="126375" x="2108200" y="3740150"/>
          <p14:tracePt t="126392" x="2108200" y="3721100"/>
          <p14:tracePt t="126408" x="2108200" y="3702050"/>
          <p14:tracePt t="126425" x="2108200" y="3689350"/>
          <p14:tracePt t="126442" x="2108200" y="3683000"/>
          <p14:tracePt t="126458" x="2108200" y="3663950"/>
          <p14:tracePt t="126475" x="2101850" y="3651250"/>
          <p14:tracePt t="126492" x="2095500" y="3638550"/>
          <p14:tracePt t="126508" x="2070100" y="3613150"/>
          <p14:tracePt t="126525" x="2019300" y="3581400"/>
          <p14:tracePt t="126542" x="1987550" y="3562350"/>
          <p14:tracePt t="126558" x="1905000" y="3498850"/>
          <p14:tracePt t="126575" x="1816100" y="3441700"/>
          <p14:tracePt t="126592" x="1790700" y="3429000"/>
          <p14:tracePt t="126608" x="1758950" y="3409950"/>
          <p14:tracePt t="126625" x="1733550" y="3397250"/>
          <p14:tracePt t="126641" x="1727200" y="3390900"/>
          <p14:tracePt t="126658" x="1714500" y="3390900"/>
          <p14:tracePt t="126676" x="1701800" y="3390900"/>
          <p14:tracePt t="126708" x="1689100" y="3390900"/>
          <p14:tracePt t="126741" x="1682750" y="3390900"/>
          <p14:tracePt t="126758" x="1676400" y="3390900"/>
          <p14:tracePt t="126775" x="1663700" y="3397250"/>
          <p14:tracePt t="126791" x="1644650" y="3435350"/>
          <p14:tracePt t="126808" x="1619250" y="3479800"/>
          <p14:tracePt t="126825" x="1612900" y="3505200"/>
          <p14:tracePt t="126841" x="1606550" y="3536950"/>
          <p14:tracePt t="126858" x="1600200" y="3581400"/>
          <p14:tracePt t="126875" x="1600200" y="3600450"/>
          <p14:tracePt t="126891" x="1600200" y="3657600"/>
          <p14:tracePt t="126908" x="1619250" y="3740150"/>
          <p14:tracePt t="126925" x="1638300" y="3771900"/>
          <p14:tracePt t="126941" x="1657350" y="3810000"/>
          <p14:tracePt t="126958" x="1670050" y="3829050"/>
          <p14:tracePt t="126975" x="1676400" y="3835400"/>
          <p14:tracePt t="126991" x="1682750" y="3841750"/>
          <p14:tracePt t="127008" x="1701800" y="3848100"/>
          <p14:tracePt t="127025" x="1708150" y="3848100"/>
          <p14:tracePt t="127041" x="1733550" y="3854450"/>
          <p14:tracePt t="127058" x="1765300" y="3854450"/>
          <p14:tracePt t="127075" x="1778000" y="3854450"/>
          <p14:tracePt t="127091" x="1816100" y="3854450"/>
          <p14:tracePt t="127108" x="1854200" y="3854450"/>
          <p14:tracePt t="127124" x="1873250" y="3854450"/>
          <p14:tracePt t="127141" x="1898650" y="3854450"/>
          <p14:tracePt t="127158" x="1917700" y="3854450"/>
          <p14:tracePt t="127175" x="1924050" y="3854450"/>
          <p14:tracePt t="127191" x="1943100" y="3841750"/>
          <p14:tracePt t="127208" x="1962150" y="3829050"/>
          <p14:tracePt t="127224" x="1968500" y="3816350"/>
          <p14:tracePt t="127241" x="1993900" y="3797300"/>
          <p14:tracePt t="127258" x="2000250" y="3784600"/>
          <p14:tracePt t="127274" x="2006600" y="3771900"/>
          <p14:tracePt t="127291" x="2019300" y="3752850"/>
          <p14:tracePt t="127308" x="2025650" y="3733800"/>
          <p14:tracePt t="127324" x="2025650" y="3714750"/>
          <p14:tracePt t="127341" x="2032000" y="3683000"/>
          <p14:tracePt t="127358" x="2032000" y="3657600"/>
          <p14:tracePt t="127374" x="2032000" y="3644900"/>
          <p14:tracePt t="127391" x="2032000" y="3625850"/>
          <p14:tracePt t="127409" x="2032000" y="3600450"/>
          <p14:tracePt t="127424" x="2019300" y="3587750"/>
          <p14:tracePt t="127441" x="1987550" y="3549650"/>
          <p14:tracePt t="127458" x="1955800" y="3511550"/>
          <p14:tracePt t="127474" x="1943100" y="3498850"/>
          <p14:tracePt t="127491" x="1930400" y="3473450"/>
          <p14:tracePt t="127507" x="1911350" y="3467100"/>
          <p14:tracePt t="127524" x="1879600" y="3441700"/>
          <p14:tracePt t="127541" x="1835150" y="3416300"/>
          <p14:tracePt t="127557" x="1822450" y="3403600"/>
          <p14:tracePt t="127574" x="1790700" y="3390900"/>
          <p14:tracePt t="127591" x="1771650" y="3384550"/>
          <p14:tracePt t="127607" x="1758950" y="3384550"/>
          <p14:tracePt t="127624" x="1752600" y="3384550"/>
          <p14:tracePt t="127641" x="1739900" y="3384550"/>
          <p14:tracePt t="127674" x="1733550" y="3384550"/>
          <p14:tracePt t="127691" x="1727200" y="3384550"/>
          <p14:tracePt t="127721" x="1720850" y="3397250"/>
          <p14:tracePt t="127732" x="1714500" y="3403600"/>
          <p14:tracePt t="127741" x="1708150" y="3416300"/>
          <p14:tracePt t="127757" x="1701800" y="3429000"/>
          <p14:tracePt t="127774" x="1695450" y="3448050"/>
          <p14:tracePt t="127791" x="1682750" y="3473450"/>
          <p14:tracePt t="127807" x="1682750" y="3479800"/>
          <p14:tracePt t="127824" x="1676400" y="3492500"/>
          <p14:tracePt t="127841" x="1676400" y="3505200"/>
          <p14:tracePt t="127857" x="1676400" y="3511550"/>
          <p14:tracePt t="127874" x="1676400" y="3549650"/>
          <p14:tracePt t="127891" x="1676400" y="3587750"/>
          <p14:tracePt t="127907" x="1676400" y="3606800"/>
          <p14:tracePt t="127910" x="1682750" y="3625850"/>
          <p14:tracePt t="127924" x="1689100" y="3632200"/>
          <p14:tracePt t="127941" x="1695450" y="3651250"/>
          <p14:tracePt t="127957" x="1701800" y="3657600"/>
          <p14:tracePt t="127974" x="1708150" y="3670300"/>
          <p14:tracePt t="127991" x="1714500" y="3676650"/>
          <p14:tracePt t="128007" x="1727200" y="3695700"/>
          <p14:tracePt t="128024" x="1739900" y="3702050"/>
          <p14:tracePt t="128041" x="1752600" y="3714750"/>
          <p14:tracePt t="128057" x="1758950" y="3721100"/>
          <p14:tracePt t="128074" x="1784350" y="3740150"/>
          <p14:tracePt t="128091" x="1809750" y="3752850"/>
          <p14:tracePt t="128107" x="1822450" y="3752850"/>
          <p14:tracePt t="128124" x="1860550" y="3765550"/>
          <p14:tracePt t="128141" x="1879600" y="3771900"/>
          <p14:tracePt t="128157" x="1885950" y="3778250"/>
          <p14:tracePt t="128174" x="1905000" y="3778250"/>
          <p14:tracePt t="128191" x="1911350" y="3778250"/>
          <p14:tracePt t="128207" x="1930400" y="3778250"/>
          <p14:tracePt t="128224" x="1955800" y="3778250"/>
          <p14:tracePt t="128240" x="1962150" y="3778250"/>
          <p14:tracePt t="128257" x="1981200" y="3765550"/>
          <p14:tracePt t="128274" x="1987550" y="3765550"/>
          <p14:tracePt t="128290" x="1993900" y="3759200"/>
          <p14:tracePt t="128307" x="2000250" y="3752850"/>
          <p14:tracePt t="128324" x="2025650" y="3714750"/>
          <p14:tracePt t="128340" x="2032000" y="3702050"/>
          <p14:tracePt t="128357" x="2044700" y="3670300"/>
          <p14:tracePt t="128374" x="2044700" y="3644900"/>
          <p14:tracePt t="128390" x="2044700" y="3632200"/>
          <p14:tracePt t="128407" x="2044700" y="3613150"/>
          <p14:tracePt t="128423" x="2044700" y="3594100"/>
          <p14:tracePt t="128440" x="2044700" y="3575050"/>
          <p14:tracePt t="128457" x="2032000" y="3543300"/>
          <p14:tracePt t="128473" x="2012950" y="3511550"/>
          <p14:tracePt t="128490" x="2000250" y="3498850"/>
          <p14:tracePt t="128507" x="1993900" y="3492500"/>
          <p14:tracePt t="128523" x="1974850" y="3473450"/>
          <p14:tracePt t="128540" x="1962150" y="3467100"/>
          <p14:tracePt t="128557" x="1924050" y="3448050"/>
          <p14:tracePt t="128573" x="1892300" y="3435350"/>
          <p14:tracePt t="128590" x="1873250" y="3435350"/>
          <p14:tracePt t="128607" x="1847850" y="3429000"/>
          <p14:tracePt t="128623" x="1816100" y="3429000"/>
          <p14:tracePt t="128640" x="1809750" y="3429000"/>
          <p14:tracePt t="128657" x="1784350" y="3429000"/>
          <p14:tracePt t="128673" x="1765300" y="3429000"/>
          <p14:tracePt t="128707" x="1758950" y="3435350"/>
          <p14:tracePt t="128724" x="1746250" y="3435350"/>
          <p14:tracePt t="128740" x="1746250" y="3441700"/>
          <p14:tracePt t="128757" x="1733550" y="3454400"/>
          <p14:tracePt t="128774" x="1714500" y="3473450"/>
          <p14:tracePt t="128790" x="1708150" y="3486150"/>
          <p14:tracePt t="128807" x="1689100" y="3505200"/>
          <p14:tracePt t="128824" x="1689100" y="3517900"/>
          <p14:tracePt t="128840" x="1689100" y="3524250"/>
          <p14:tracePt t="128857" x="1676400" y="3543300"/>
          <p14:tracePt t="128874" x="1670050" y="3575050"/>
          <p14:tracePt t="128890" x="1670050" y="3600450"/>
          <p14:tracePt t="128907" x="1670050" y="3638550"/>
          <p14:tracePt t="128923" x="1670050" y="3663950"/>
          <p14:tracePt t="128940" x="1670050" y="3689350"/>
          <p14:tracePt t="128956" x="1670050" y="3708400"/>
          <p14:tracePt t="128973" x="1670050" y="3714750"/>
          <p14:tracePt t="128990" x="1670050" y="3727450"/>
          <p14:tracePt t="129006" x="1676400" y="3740150"/>
          <p14:tracePt t="129023" x="1676400" y="3752850"/>
          <p14:tracePt t="129039" x="1689100" y="3765550"/>
          <p14:tracePt t="129056" x="1701800" y="3778250"/>
          <p14:tracePt t="129072" x="1708150" y="3784600"/>
          <p14:tracePt t="129089" x="1727200" y="3790950"/>
          <p14:tracePt t="129106" x="1771650" y="3797300"/>
          <p14:tracePt t="129122" x="1784350" y="3797300"/>
          <p14:tracePt t="129139" x="1822450" y="3797300"/>
          <p14:tracePt t="129156" x="1841500" y="3797300"/>
          <p14:tracePt t="129173" x="1847850" y="3797300"/>
          <p14:tracePt t="129190" x="1873250" y="3797300"/>
          <p14:tracePt t="129206" x="1892300" y="3797300"/>
          <p14:tracePt t="129223" x="1898650" y="3797300"/>
          <p14:tracePt t="129240" x="1930400" y="3778250"/>
          <p14:tracePt t="129256" x="1962150" y="3759200"/>
          <p14:tracePt t="129273" x="1962150" y="3746500"/>
          <p14:tracePt t="129290" x="1974850" y="3740150"/>
          <p14:tracePt t="129306" x="1981200" y="3727450"/>
          <p14:tracePt t="129323" x="1987550" y="3721100"/>
          <p14:tracePt t="129340" x="2006600" y="3695700"/>
          <p14:tracePt t="129356" x="2012950" y="3683000"/>
          <p14:tracePt t="129373" x="2019300" y="3676650"/>
          <p14:tracePt t="129390" x="2019300" y="3663950"/>
          <p14:tracePt t="129406" x="2019300" y="3644900"/>
          <p14:tracePt t="129423" x="2019300" y="3632200"/>
          <p14:tracePt t="129440" x="2019300" y="3606800"/>
          <p14:tracePt t="129457" x="2019300" y="3587750"/>
          <p14:tracePt t="129473" x="2019300" y="3575050"/>
          <p14:tracePt t="129490" x="2000250" y="3549650"/>
          <p14:tracePt t="129507" x="1993900" y="3530600"/>
          <p14:tracePt t="129523" x="1974850" y="3505200"/>
          <p14:tracePt t="129539" x="1949450" y="3486150"/>
          <p14:tracePt t="129556" x="1936750" y="3479800"/>
          <p14:tracePt t="129573" x="1905000" y="3460750"/>
          <p14:tracePt t="129589" x="1866900" y="3441700"/>
          <p14:tracePt t="129607" x="1847850" y="3435350"/>
          <p14:tracePt t="129623" x="1803400" y="3429000"/>
          <p14:tracePt t="129639" x="1771650" y="3429000"/>
          <p14:tracePt t="129656" x="1758950" y="3429000"/>
          <p14:tracePt t="129673" x="1746250" y="3429000"/>
          <p14:tracePt t="129690" x="1733550" y="3429000"/>
          <p14:tracePt t="129706" x="1727200" y="3429000"/>
          <p14:tracePt t="129723" x="1714500" y="3429000"/>
          <p14:tracePt t="129739" x="1701800" y="3429000"/>
          <p14:tracePt t="129773" x="1689100" y="3429000"/>
          <p14:tracePt t="129806" x="1682750" y="3435350"/>
          <p14:tracePt t="129823" x="1670050" y="3454400"/>
          <p14:tracePt t="129839" x="1644650" y="3498850"/>
          <p14:tracePt t="129856" x="1631950" y="3524250"/>
          <p14:tracePt t="129873" x="1612900" y="3556000"/>
          <p14:tracePt t="129889" x="1606550" y="3575050"/>
          <p14:tracePt t="129906" x="1606550" y="3581400"/>
          <p14:tracePt t="129960" x="1606550" y="3587750"/>
          <p14:tracePt t="129979" x="1606550" y="3594100"/>
          <p14:tracePt t="129999" x="1606550" y="3600450"/>
          <p14:tracePt t="130010" x="1606550" y="3606800"/>
          <p14:tracePt t="130020" x="1606550" y="3613150"/>
          <p14:tracePt t="130029" x="1606550" y="3619500"/>
          <p14:tracePt t="130040" x="1606550" y="3625850"/>
          <p14:tracePt t="130060" x="1606550" y="3638550"/>
          <p14:tracePt t="130072" x="1606550" y="3644900"/>
          <p14:tracePt t="130089" x="1606550" y="3663950"/>
          <p14:tracePt t="130106" x="1612900" y="3676650"/>
          <p14:tracePt t="130122" x="1625600" y="3702050"/>
          <p14:tracePt t="130139" x="1638300" y="3714750"/>
          <p14:tracePt t="130156" x="1644650" y="3727450"/>
          <p14:tracePt t="130172" x="1651000" y="3740150"/>
          <p14:tracePt t="130189" x="1657350" y="3740150"/>
          <p14:tracePt t="130222" x="1670050" y="3746500"/>
          <p14:tracePt t="130240" x="1676400" y="3752850"/>
          <p14:tracePt t="130256" x="1682750" y="3752850"/>
          <p14:tracePt t="130272" x="1689100" y="3765550"/>
          <p14:tracePt t="130290" x="1708150" y="3771900"/>
          <p14:tracePt t="130322" x="1720850" y="3778250"/>
          <p14:tracePt t="130355" x="1733550" y="3784600"/>
          <p14:tracePt t="130372" x="1746250" y="3790950"/>
          <p14:tracePt t="130389" x="1752600" y="3790950"/>
          <p14:tracePt t="130405" x="1758950" y="3790950"/>
          <p14:tracePt t="130422" x="1771650" y="3790950"/>
          <p14:tracePt t="130439" x="1778000" y="3790950"/>
          <p14:tracePt t="130456" x="1790700" y="3790950"/>
          <p14:tracePt t="130472" x="1803400" y="3797300"/>
          <p14:tracePt t="130489" x="1809750" y="3797300"/>
          <p14:tracePt t="130505" x="1822450" y="3797300"/>
          <p14:tracePt t="130522" x="1841500" y="3797300"/>
          <p14:tracePt t="130539" x="1847850" y="3797300"/>
          <p14:tracePt t="130555" x="1873250" y="3797300"/>
          <p14:tracePt t="130572" x="1892300" y="3797300"/>
          <p14:tracePt t="130589" x="1905000" y="3790950"/>
          <p14:tracePt t="130605" x="1924050" y="3784600"/>
          <p14:tracePt t="130622" x="1943100" y="3771900"/>
          <p14:tracePt t="130639" x="1943100" y="3765550"/>
          <p14:tracePt t="130655" x="1955800" y="3765550"/>
          <p14:tracePt t="130672" x="1962150" y="3746500"/>
          <p14:tracePt t="130688" x="1968500" y="3733800"/>
          <p14:tracePt t="130705" x="1974850" y="3683000"/>
          <p14:tracePt t="130721" x="1981200" y="3625850"/>
          <p14:tracePt t="130738" x="1981200" y="3606800"/>
          <p14:tracePt t="130755" x="1981200" y="3575050"/>
          <p14:tracePt t="130772" x="1981200" y="3556000"/>
          <p14:tracePt t="130788" x="1981200" y="3549650"/>
          <p14:tracePt t="130805" x="1981200" y="3524250"/>
          <p14:tracePt t="130822" x="1974850" y="3511550"/>
          <p14:tracePt t="130838" x="1968500" y="3492500"/>
          <p14:tracePt t="130855" x="1943100" y="3473450"/>
          <p14:tracePt t="130873" x="1924050" y="3460750"/>
          <p14:tracePt t="130888" x="1905000" y="3454400"/>
          <p14:tracePt t="130905" x="1866900" y="3448050"/>
          <p14:tracePt t="130923" x="1847850" y="3441700"/>
          <p14:tracePt t="130938" x="1835150" y="3441700"/>
          <p14:tracePt t="130955" x="1816100" y="3441700"/>
          <p14:tracePt t="130973" x="1803400" y="3441700"/>
          <p14:tracePt t="130988" x="1790700" y="3441700"/>
          <p14:tracePt t="131005" x="1784350" y="3441700"/>
          <p14:tracePt t="131023" x="1771650" y="3448050"/>
          <p14:tracePt t="131039" x="1765300" y="3460750"/>
          <p14:tracePt t="131055" x="1746250" y="3486150"/>
          <p14:tracePt t="131072" x="1746250" y="3492500"/>
          <p14:tracePt t="131088" x="1733550" y="3517900"/>
          <p14:tracePt t="131105" x="1727200" y="3543300"/>
          <p14:tracePt t="131122" x="1720850" y="3562350"/>
          <p14:tracePt t="131138" x="1714500" y="3594100"/>
          <p14:tracePt t="131155" x="1714500" y="3632200"/>
          <p14:tracePt t="131172" x="1714500" y="3644900"/>
          <p14:tracePt t="131188" x="1714500" y="3683000"/>
          <p14:tracePt t="131205" x="1720850" y="3708400"/>
          <p14:tracePt t="131222" x="1720850" y="3721100"/>
          <p14:tracePt t="131238" x="1733550" y="3733800"/>
          <p14:tracePt t="131255" x="1746250" y="3746500"/>
          <p14:tracePt t="131271" x="1746250" y="3752850"/>
          <p14:tracePt t="131288" x="1758950" y="3759200"/>
          <p14:tracePt t="131305" x="1765300" y="3765550"/>
          <p14:tracePt t="131321" x="1778000" y="3771900"/>
          <p14:tracePt t="131338" x="1803400" y="3778250"/>
          <p14:tracePt t="131355" x="1828800" y="3778250"/>
          <p14:tracePt t="131371" x="1841500" y="3778250"/>
          <p14:tracePt t="131388" x="1854200" y="3778250"/>
          <p14:tracePt t="131405" x="1860550" y="3778250"/>
          <p14:tracePt t="131435" x="1866900" y="3778250"/>
          <p14:tracePt t="141355" x="1873250" y="3778250"/>
          <p14:tracePt t="141495" x="1879600" y="3778250"/>
          <p14:tracePt t="141696" x="1885950" y="3778250"/>
          <p14:tracePt t="141726" x="1892300" y="3771900"/>
          <p14:tracePt t="141756" x="1898650" y="3765550"/>
          <p14:tracePt t="141766" x="1898650" y="3759200"/>
          <p14:tracePt t="141826" x="1898650" y="3752850"/>
          <p14:tracePt t="141917" x="1905000" y="3752850"/>
          <p14:tracePt t="141927" x="1911350" y="3752850"/>
          <p14:tracePt t="141937" x="1917700" y="3746500"/>
          <p14:tracePt t="141947" x="1930400" y="3746500"/>
          <p14:tracePt t="141964" x="1936750" y="3746500"/>
          <p14:tracePt t="141981" x="1962150" y="3746500"/>
          <p14:tracePt t="141997" x="1993900" y="3746500"/>
          <p14:tracePt t="142014" x="2012950" y="3746500"/>
          <p14:tracePt t="142030" x="2057400" y="3740150"/>
          <p14:tracePt t="142047" x="2127250" y="3740150"/>
          <p14:tracePt t="142064" x="2171700" y="3733800"/>
          <p14:tracePt t="142080" x="2247900" y="3721100"/>
          <p14:tracePt t="142097" x="2305050" y="3714750"/>
          <p14:tracePt t="142114" x="2324100" y="3708400"/>
          <p14:tracePt t="142130" x="2343150" y="3702050"/>
          <p14:tracePt t="142147" x="2349500" y="3695700"/>
          <p14:tracePt t="142509" x="2355850" y="3695700"/>
          <p14:tracePt t="142520" x="2368550" y="3689350"/>
          <p14:tracePt t="142529" x="2381250" y="3683000"/>
          <p14:tracePt t="142540" x="2425700" y="3676650"/>
          <p14:tracePt t="142549" x="2501900" y="3663950"/>
          <p14:tracePt t="142564" x="2571750" y="3663950"/>
          <p14:tracePt t="142580" x="2762250" y="3663950"/>
          <p14:tracePt t="142597" x="2870200" y="3663950"/>
          <p14:tracePt t="142613" x="3054350" y="3663950"/>
          <p14:tracePt t="142630" x="3206750" y="3663950"/>
          <p14:tracePt t="142647" x="3257550" y="3670300"/>
          <p14:tracePt t="142663" x="3397250" y="3676650"/>
          <p14:tracePt t="142680" x="3536950" y="3676650"/>
          <p14:tracePt t="142697" x="3587750" y="3676650"/>
          <p14:tracePt t="142713" x="3708400" y="3683000"/>
          <p14:tracePt t="142730" x="3835400" y="3689350"/>
          <p14:tracePt t="142747" x="3898900" y="3689350"/>
          <p14:tracePt t="142763" x="4019550" y="3689350"/>
          <p14:tracePt t="142780" x="4102100" y="3689350"/>
          <p14:tracePt t="142797" x="4140200" y="3683000"/>
          <p14:tracePt t="142813" x="4197350" y="3676650"/>
          <p14:tracePt t="142830" x="4248150" y="3670300"/>
          <p14:tracePt t="142847" x="4279900" y="3670300"/>
          <p14:tracePt t="142863" x="4337050" y="3663950"/>
          <p14:tracePt t="142880" x="4368800" y="3663950"/>
          <p14:tracePt t="142897" x="4419600" y="3663950"/>
          <p14:tracePt t="142913" x="4464050" y="3663950"/>
          <p14:tracePt t="142930" x="4476750" y="3663950"/>
          <p14:tracePt t="142946" x="4521200" y="3663950"/>
          <p14:tracePt t="142963" x="4533900" y="3663950"/>
          <p14:tracePt t="142980" x="4546600" y="3663950"/>
          <p14:tracePt t="143062" x="4527550" y="3663950"/>
          <p14:tracePt t="143072" x="4502150" y="3663950"/>
          <p14:tracePt t="143082" x="4464050" y="3663950"/>
          <p14:tracePt t="143096" x="4406900" y="3670300"/>
          <p14:tracePt t="143113" x="4273550" y="3670300"/>
          <p14:tracePt t="143130" x="4197350" y="3670300"/>
          <p14:tracePt t="143146" x="4051300" y="3670300"/>
          <p14:tracePt t="143163" x="3892550" y="3670300"/>
          <p14:tracePt t="143180" x="3810000" y="3670300"/>
          <p14:tracePt t="143196" x="3651250" y="3670300"/>
          <p14:tracePt t="143213" x="3479800" y="3657600"/>
          <p14:tracePt t="143230" x="3416300" y="3651250"/>
          <p14:tracePt t="143246" x="3295650" y="3625850"/>
          <p14:tracePt t="143263" x="3181350" y="3606800"/>
          <p14:tracePt t="143280" x="3136900" y="3600450"/>
          <p14:tracePt t="143296" x="3028950" y="3594100"/>
          <p14:tracePt t="143313" x="2952750" y="3581400"/>
          <p14:tracePt t="143330" x="2921000" y="3575050"/>
          <p14:tracePt t="143346" x="2863850" y="3568700"/>
          <p14:tracePt t="143363" x="2794000" y="3568700"/>
          <p14:tracePt t="143380" x="2762250" y="3568700"/>
          <p14:tracePt t="143397" x="2686050" y="3568700"/>
          <p14:tracePt t="143413" x="2597150" y="3575050"/>
          <p14:tracePt t="143429" x="2565400" y="3581400"/>
          <p14:tracePt t="143446" x="2482850" y="3606800"/>
          <p14:tracePt t="143463" x="2425700" y="3625850"/>
          <p14:tracePt t="143479" x="2387600" y="3638550"/>
          <p14:tracePt t="143496" x="2324100" y="3657600"/>
          <p14:tracePt t="143513" x="2254250" y="3670300"/>
          <p14:tracePt t="143529" x="2222500" y="3676650"/>
          <p14:tracePt t="143546" x="2171700" y="3689350"/>
          <p14:tracePt t="143563" x="2139950" y="3689350"/>
          <p14:tracePt t="143579" x="2127250" y="3689350"/>
          <p14:tracePt t="143596" x="2120900" y="3689350"/>
          <p14:tracePt t="143629" x="2114550" y="3689350"/>
          <p14:tracePt t="144005" x="2127250" y="3689350"/>
          <p14:tracePt t="144015" x="2146300" y="3689350"/>
          <p14:tracePt t="144025" x="2190750" y="3689350"/>
          <p14:tracePt t="144035" x="2241550" y="3689350"/>
          <p14:tracePt t="144046" x="2305050" y="3689350"/>
          <p14:tracePt t="144062" x="2368550" y="3689350"/>
          <p14:tracePt t="144079" x="2520950" y="3689350"/>
          <p14:tracePt t="144096" x="2647950" y="3695700"/>
          <p14:tracePt t="144112" x="2698750" y="3695700"/>
          <p14:tracePt t="144129" x="2806700" y="3695700"/>
          <p14:tracePt t="144146" x="2901950" y="3695700"/>
          <p14:tracePt t="144162" x="2959100" y="3702050"/>
          <p14:tracePt t="144179" x="3067050" y="3702050"/>
          <p14:tracePt t="144196" x="3194050" y="3708400"/>
          <p14:tracePt t="144212" x="3270250" y="3708400"/>
          <p14:tracePt t="144229" x="3397250" y="3714750"/>
          <p14:tracePt t="144246" x="3524250" y="3714750"/>
          <p14:tracePt t="144262" x="3587750" y="3714750"/>
          <p14:tracePt t="144279" x="3702050" y="3714750"/>
          <p14:tracePt t="144296" x="3810000" y="3714750"/>
          <p14:tracePt t="144312" x="3848100" y="3714750"/>
          <p14:tracePt t="144329" x="3924300" y="3708400"/>
          <p14:tracePt t="144346" x="3956050" y="3708400"/>
          <p14:tracePt t="144362" x="4044950" y="3702050"/>
          <p14:tracePt t="144379" x="4121150" y="3695700"/>
          <p14:tracePt t="144396" x="4152900" y="3695700"/>
          <p14:tracePt t="144412" x="4197350" y="3689350"/>
          <p14:tracePt t="144429" x="4229100" y="3683000"/>
          <p14:tracePt t="144446" x="4248150" y="3676650"/>
          <p14:tracePt t="144462" x="4260850" y="3676650"/>
          <p14:tracePt t="144479" x="4273550" y="3670300"/>
          <p14:tracePt t="144496" x="4286250" y="3670300"/>
          <p14:tracePt t="144529" x="4292600" y="3670300"/>
          <p14:tracePt t="144608" x="4298950" y="3670300"/>
          <p14:tracePt t="144698" x="4292600" y="3670300"/>
          <p14:tracePt t="144708" x="4279900" y="3670300"/>
          <p14:tracePt t="144718" x="4260850" y="3670300"/>
          <p14:tracePt t="144728" x="4235450" y="3670300"/>
          <p14:tracePt t="144745" x="4216400" y="3670300"/>
          <p14:tracePt t="144762" x="4146550" y="3663950"/>
          <p14:tracePt t="144778" x="4083050" y="3657600"/>
          <p14:tracePt t="144795" x="4038600" y="3657600"/>
          <p14:tracePt t="144812" x="3949700" y="3651250"/>
          <p14:tracePt t="144828" x="3841750" y="3638550"/>
          <p14:tracePt t="144845" x="3784600" y="3632200"/>
          <p14:tracePt t="144862" x="3676650" y="3619500"/>
          <p14:tracePt t="144878" x="3568700" y="3613150"/>
          <p14:tracePt t="144895" x="3505200" y="3606800"/>
          <p14:tracePt t="144912" x="3397250" y="3606800"/>
          <p14:tracePt t="144928" x="3289300" y="3606800"/>
          <p14:tracePt t="144945" x="3225800" y="3606800"/>
          <p14:tracePt t="144962" x="3130550" y="3600450"/>
          <p14:tracePt t="144978" x="3041650" y="3600450"/>
          <p14:tracePt t="144995" x="3003550" y="3600450"/>
          <p14:tracePt t="145012" x="2895600" y="3600450"/>
          <p14:tracePt t="145028" x="2800350" y="3600450"/>
          <p14:tracePt t="145045" x="2743200" y="3600450"/>
          <p14:tracePt t="145062" x="2660650" y="3600450"/>
          <p14:tracePt t="145078" x="2616200" y="3600450"/>
          <p14:tracePt t="145095" x="2540000" y="3600450"/>
          <p14:tracePt t="145112" x="2470150" y="3613150"/>
          <p14:tracePt t="145129" x="2413000" y="3625850"/>
          <p14:tracePt t="145145" x="2374900" y="3632200"/>
          <p14:tracePt t="145162" x="2324100" y="3644900"/>
          <p14:tracePt t="145179" x="2292350" y="3651250"/>
          <p14:tracePt t="145195" x="2273300" y="3657600"/>
          <p14:tracePt t="145212" x="2254250" y="3663950"/>
          <p14:tracePt t="145229" x="2241550" y="3663950"/>
          <p14:tracePt t="145245" x="2235200" y="3663950"/>
          <p14:tracePt t="145262" x="2228850" y="3663950"/>
          <p14:tracePt t="145320" x="2222500" y="3663950"/>
          <p14:tracePt t="146043" x="2222500" y="3670300"/>
          <p14:tracePt t="146073" x="2222500" y="3676650"/>
          <p14:tracePt t="146093" x="2222500" y="3683000"/>
          <p14:tracePt t="146115" x="2228850" y="3689350"/>
          <p14:tracePt t="146123" x="2235200" y="3695700"/>
          <p14:tracePt t="146144" x="2241550" y="3695700"/>
          <p14:tracePt t="146154" x="2247900" y="3702050"/>
          <p14:tracePt t="146164" x="2247900" y="3708400"/>
          <p14:tracePt t="146178" x="2254250" y="3708400"/>
          <p14:tracePt t="146194" x="2260600" y="3714750"/>
          <p14:tracePt t="146211" x="2266950" y="3714750"/>
          <p14:tracePt t="146227" x="2273300" y="3721100"/>
          <p14:tracePt t="146244" x="2286000" y="3733800"/>
          <p14:tracePt t="146261" x="2292350" y="3733800"/>
          <p14:tracePt t="146277" x="2298700" y="3733800"/>
          <p14:tracePt t="146294" x="2311400" y="3740150"/>
          <p14:tracePt t="146327" x="2317750" y="3740150"/>
          <p14:tracePt t="146354" x="2324100" y="3740150"/>
          <p14:tracePt t="146364" x="2330450" y="3740150"/>
          <p14:tracePt t="146377" x="2343150" y="3740150"/>
          <p14:tracePt t="146394" x="2362200" y="3740150"/>
          <p14:tracePt t="146411" x="2374900" y="3733800"/>
          <p14:tracePt t="146427" x="2406650" y="3727450"/>
          <p14:tracePt t="146444" x="2444750" y="3721100"/>
          <p14:tracePt t="146461" x="2470150" y="3714750"/>
          <p14:tracePt t="146464" x="2501900" y="3708400"/>
          <p14:tracePt t="146477" x="2533650" y="3708400"/>
          <p14:tracePt t="146494" x="2622550" y="3695700"/>
          <p14:tracePt t="146511" x="2679700" y="3689350"/>
          <p14:tracePt t="146527" x="2774950" y="3689350"/>
          <p14:tracePt t="146544" x="2806700" y="3689350"/>
          <p14:tracePt t="146561" x="2857500" y="3689350"/>
          <p14:tracePt t="146577" x="2895600" y="3689350"/>
          <p14:tracePt t="146594" x="2908300" y="3689350"/>
          <p14:tracePt t="146610" x="2921000" y="3689350"/>
          <p14:tracePt t="146627" x="2927350" y="3689350"/>
          <p14:tracePt t="146645" x="2933700" y="3689350"/>
          <p14:tracePt t="146706" x="2940050" y="3689350"/>
          <p14:tracePt t="146817" x="2946400" y="3689350"/>
          <p14:tracePt t="146957" x="2952750" y="3689350"/>
          <p14:tracePt t="146967" x="2959100" y="3689350"/>
          <p14:tracePt t="146977" x="2965450" y="3689350"/>
          <p14:tracePt t="146994" x="2978150" y="3689350"/>
          <p14:tracePt t="147010" x="3009900" y="3689350"/>
          <p14:tracePt t="147027" x="3054350" y="3689350"/>
          <p14:tracePt t="147044" x="3067050" y="3689350"/>
          <p14:tracePt t="147060" x="3117850" y="3689350"/>
          <p14:tracePt t="147077" x="3162300" y="3683000"/>
          <p14:tracePt t="147094" x="3187700" y="3676650"/>
          <p14:tracePt t="147110" x="3238500" y="3670300"/>
          <p14:tracePt t="147127" x="3276600" y="3663950"/>
          <p14:tracePt t="147143" x="3295650" y="3663950"/>
          <p14:tracePt t="147160" x="3327400" y="3657600"/>
          <p14:tracePt t="147177" x="3346450" y="3657600"/>
          <p14:tracePt t="147193" x="3378200" y="3657600"/>
          <p14:tracePt t="147210" x="3409950" y="3657600"/>
          <p14:tracePt t="147227" x="3416300" y="3657600"/>
          <p14:tracePt t="147243" x="3435350" y="3657600"/>
          <p14:tracePt t="147260" x="3448050" y="3657600"/>
          <p14:tracePt t="147277" x="3467100" y="3657600"/>
          <p14:tracePt t="147293" x="3479800" y="3657600"/>
          <p14:tracePt t="147310" x="3498850" y="3657600"/>
          <p14:tracePt t="147327" x="3511550" y="3663950"/>
          <p14:tracePt t="147344" x="3517900" y="3663950"/>
          <p14:tracePt t="147961" x="3524250" y="3663950"/>
          <p14:tracePt t="147971" x="3530600" y="3663950"/>
          <p14:tracePt t="147981" x="3549650" y="3663950"/>
          <p14:tracePt t="147993" x="3575050" y="3663950"/>
          <p14:tracePt t="148010" x="3606800" y="3663950"/>
          <p14:tracePt t="148026" x="3702050" y="3670300"/>
          <p14:tracePt t="148043" x="3803650" y="3683000"/>
          <p14:tracePt t="148060" x="3879850" y="3683000"/>
          <p14:tracePt t="148076" x="3898900" y="3689350"/>
          <p14:tracePt t="148093" x="3943350" y="3689350"/>
          <p14:tracePt t="148111" x="3987800" y="3695700"/>
          <p14:tracePt t="148126" x="4013200" y="3695700"/>
          <p14:tracePt t="148143" x="4064000" y="3702050"/>
          <p14:tracePt t="148160" x="4083050" y="3702050"/>
          <p14:tracePt t="148176" x="4127500" y="3702050"/>
          <p14:tracePt t="148193" x="4159250" y="3708400"/>
          <p14:tracePt t="148210" x="4171950" y="3708400"/>
          <p14:tracePt t="148226" x="4184650" y="3708400"/>
          <p14:tracePt t="148243" x="4191000" y="3708400"/>
          <p14:tracePt t="148276" x="4197350" y="3708400"/>
          <p14:tracePt t="148603" x="4191000" y="3708400"/>
          <p14:tracePt t="149607" x="4184650" y="3708400"/>
          <p14:tracePt t="149627" x="4178300" y="3708400"/>
          <p14:tracePt t="149638" x="4171950" y="3708400"/>
          <p14:tracePt t="149647" x="4159250" y="3708400"/>
          <p14:tracePt t="149658" x="4140200" y="3708400"/>
          <p14:tracePt t="149675" x="4133850" y="3708400"/>
          <p14:tracePt t="149692" x="4114800" y="3708400"/>
          <p14:tracePt t="149708" x="4102100" y="3708400"/>
          <p14:tracePt t="149725" x="4095750" y="3708400"/>
          <p14:tracePt t="149742" x="4064000" y="3708400"/>
          <p14:tracePt t="149758" x="4019550" y="3708400"/>
          <p14:tracePt t="149775" x="3981450" y="3714750"/>
          <p14:tracePt t="149792" x="3898900" y="3727450"/>
          <p14:tracePt t="149808" x="3797300" y="3740150"/>
          <p14:tracePt t="149825" x="3740150" y="3746500"/>
          <p14:tracePt t="149841" x="3632200" y="3746500"/>
          <p14:tracePt t="149858" x="3517900" y="3746500"/>
          <p14:tracePt t="149875" x="3454400" y="3746500"/>
          <p14:tracePt t="149892" x="3308350" y="3746500"/>
          <p14:tracePt t="149908" x="3155950" y="3746500"/>
          <p14:tracePt t="149925" x="3092450" y="3746500"/>
          <p14:tracePt t="149941" x="2978150" y="3746500"/>
          <p14:tracePt t="149958" x="2889250" y="3746500"/>
          <p14:tracePt t="149975" x="2857500" y="3746500"/>
          <p14:tracePt t="149978" x="2825750" y="3746500"/>
          <p14:tracePt t="149991" x="2806700" y="3746500"/>
          <p14:tracePt t="150008" x="2774950" y="3746500"/>
          <p14:tracePt t="150025" x="2768600" y="3746500"/>
          <p14:tracePt t="150041" x="2762250" y="3746500"/>
          <p14:tracePt t="150058" x="2755900" y="3746500"/>
          <p14:tracePt t="150091" x="2749550" y="3746500"/>
          <p14:tracePt t="150240" x="2743200" y="3746500"/>
          <p14:tracePt t="150370" x="2743200" y="3740150"/>
          <p14:tracePt t="150461" x="2743200" y="3733800"/>
          <p14:tracePt t="150501" x="2749550" y="3733800"/>
          <p14:tracePt t="150510" x="2755900" y="3733800"/>
          <p14:tracePt t="150522" x="2781300" y="3733800"/>
          <p14:tracePt t="150531" x="2806700" y="3727450"/>
          <p14:tracePt t="150541" x="2838450" y="3727450"/>
          <p14:tracePt t="150558" x="2882900" y="3727450"/>
          <p14:tracePt t="150574" x="2959100" y="3727450"/>
          <p14:tracePt t="150591" x="3041650" y="3727450"/>
          <p14:tracePt t="150608" x="3073400" y="3727450"/>
          <p14:tracePt t="150624" x="3124200" y="3727450"/>
          <p14:tracePt t="150641" x="3155950" y="3733800"/>
          <p14:tracePt t="150658" x="3175000" y="3733800"/>
          <p14:tracePt t="150674" x="3213100" y="3740150"/>
          <p14:tracePt t="150691" x="3257550" y="3746500"/>
          <p14:tracePt t="150708" x="3282950" y="3752850"/>
          <p14:tracePt t="150724" x="3327400" y="3765550"/>
          <p14:tracePt t="150741" x="3340100" y="3765550"/>
          <p14:tracePt t="150758" x="3365500" y="3771900"/>
          <p14:tracePt t="150774" x="3371850" y="3778250"/>
          <p14:tracePt t="150791" x="3378200" y="3778250"/>
          <p14:tracePt t="151114" x="3384550" y="3778250"/>
          <p14:tracePt t="151163" x="3390900" y="3778250"/>
          <p14:tracePt t="151184" x="3403600" y="3778250"/>
          <p14:tracePt t="151194" x="3422650" y="3778250"/>
          <p14:tracePt t="151204" x="3435350" y="3778250"/>
          <p14:tracePt t="151214" x="3460750" y="3778250"/>
          <p14:tracePt t="151224" x="3486150" y="3778250"/>
          <p14:tracePt t="151241" x="3498850" y="3778250"/>
          <p14:tracePt t="151257" x="3549650" y="3778250"/>
          <p14:tracePt t="151274" x="3600450" y="3778250"/>
          <p14:tracePt t="151290" x="3625850" y="3771900"/>
          <p14:tracePt t="151307" x="3683000" y="3765550"/>
          <p14:tracePt t="151324" x="3746500" y="3759200"/>
          <p14:tracePt t="151340" x="3771900" y="3752850"/>
          <p14:tracePt t="151357" x="3829050" y="3752850"/>
          <p14:tracePt t="151374" x="3873500" y="3746500"/>
          <p14:tracePt t="151390" x="3898900" y="3746500"/>
          <p14:tracePt t="151407" x="3930650" y="3746500"/>
          <p14:tracePt t="151424" x="3956050" y="3746500"/>
          <p14:tracePt t="151440" x="3962400" y="3746500"/>
          <p14:tracePt t="151457" x="3968750" y="3746500"/>
          <p14:tracePt t="151525" x="3975100" y="3746500"/>
          <p14:tracePt t="151846" x="3968750" y="3740150"/>
          <p14:tracePt t="151856" x="3949700" y="3721100"/>
          <p14:tracePt t="151866" x="3905250" y="3708400"/>
          <p14:tracePt t="151876" x="3860800" y="3683000"/>
          <p14:tracePt t="151890" x="3803650" y="3651250"/>
          <p14:tracePt t="151907" x="3657600" y="3581400"/>
          <p14:tracePt t="151923" x="3556000" y="3536950"/>
          <p14:tracePt t="151940" x="3352800" y="3467100"/>
          <p14:tracePt t="151957" x="3155950" y="3403600"/>
          <p14:tracePt t="151973" x="3060700" y="3384550"/>
          <p14:tracePt t="151990" x="2895600" y="3359150"/>
          <p14:tracePt t="152007" x="2755900" y="3346450"/>
          <p14:tracePt t="152023" x="2692400" y="3333750"/>
          <p14:tracePt t="152040" x="2578100" y="3333750"/>
          <p14:tracePt t="152057" x="2470150" y="3333750"/>
          <p14:tracePt t="152073" x="2419350" y="3333750"/>
          <p14:tracePt t="152090" x="2317750" y="3333750"/>
          <p14:tracePt t="152107" x="2209800" y="3340100"/>
          <p14:tracePt t="152123" x="2159000" y="3346450"/>
          <p14:tracePt t="152140" x="2089150" y="3365500"/>
          <p14:tracePt t="152157" x="2044700" y="3378200"/>
          <p14:tracePt t="152173" x="2032000" y="3384550"/>
          <p14:tracePt t="152190" x="2032000" y="3390900"/>
          <p14:tracePt t="152206" x="2025650" y="3390900"/>
          <p14:tracePt t="152258" x="2025650" y="3397250"/>
          <p14:tracePt t="152268" x="2019300" y="3403600"/>
          <p14:tracePt t="152278" x="2019300" y="3409950"/>
          <p14:tracePt t="152290" x="2019300" y="3429000"/>
          <p14:tracePt t="152307" x="2019300" y="3492500"/>
          <p14:tracePt t="152323" x="2019300" y="3524250"/>
          <p14:tracePt t="152340" x="2025650" y="3587750"/>
          <p14:tracePt t="152358" x="2038350" y="3613150"/>
          <p14:tracePt t="152373" x="2044700" y="3619500"/>
          <p14:tracePt t="152390" x="2051050" y="3625850"/>
          <p14:tracePt t="152407" x="2057400" y="3632200"/>
          <p14:tracePt t="152423" x="2089150" y="3644900"/>
          <p14:tracePt t="152440" x="2152650" y="3657600"/>
          <p14:tracePt t="152456" x="2197100" y="3663950"/>
          <p14:tracePt t="152473" x="2298700" y="3676650"/>
          <p14:tracePt t="152490" x="2393950" y="3689350"/>
          <p14:tracePt t="152506" x="2425700" y="3689350"/>
          <p14:tracePt t="152523" x="2476500" y="3695700"/>
          <p14:tracePt t="152540" x="2533650" y="3695700"/>
          <p14:tracePt t="152556" x="2565400" y="3695700"/>
          <p14:tracePt t="152573" x="2628900" y="3695700"/>
          <p14:tracePt t="152590" x="2673350" y="3695700"/>
          <p14:tracePt t="152606" x="2698750" y="3695700"/>
          <p14:tracePt t="152623" x="2730500" y="3695700"/>
          <p14:tracePt t="152640" x="2774950" y="3695700"/>
          <p14:tracePt t="152656" x="2806700" y="3695700"/>
          <p14:tracePt t="152673" x="2889250" y="3695700"/>
          <p14:tracePt t="152689" x="2959100" y="3695700"/>
          <p14:tracePt t="152706" x="2978150" y="3695700"/>
          <p14:tracePt t="152723" x="3028950" y="3695700"/>
          <p14:tracePt t="152740" x="3086100" y="3695700"/>
          <p14:tracePt t="152756" x="3124200" y="3695700"/>
          <p14:tracePt t="152773" x="3225800" y="3695700"/>
          <p14:tracePt t="152790" x="3308350" y="3695700"/>
          <p14:tracePt t="152806" x="3340100" y="3695700"/>
          <p14:tracePt t="152823" x="3422650" y="3702050"/>
          <p14:tracePt t="152839" x="3517900" y="3708400"/>
          <p14:tracePt t="152856" x="3575050" y="3714750"/>
          <p14:tracePt t="152873" x="3670300" y="3721100"/>
          <p14:tracePt t="152889" x="3759200" y="3746500"/>
          <p14:tracePt t="152906" x="3816350" y="3752850"/>
          <p14:tracePt t="152923" x="3905250" y="3771900"/>
          <p14:tracePt t="152940" x="3981450" y="3771900"/>
          <p14:tracePt t="152956" x="4000500" y="3771900"/>
          <p14:tracePt t="152973" x="4044950" y="3771900"/>
          <p14:tracePt t="152990" x="4076700" y="3771900"/>
          <p14:tracePt t="153006" x="4095750" y="3771900"/>
          <p14:tracePt t="153023" x="4127500" y="3771900"/>
          <p14:tracePt t="153040" x="4146550" y="3765550"/>
          <p14:tracePt t="153056" x="4178300" y="3752850"/>
          <p14:tracePt t="153073" x="4197350" y="3740150"/>
          <p14:tracePt t="153090" x="4210050" y="3740150"/>
          <p14:tracePt t="153106" x="4216400" y="3733800"/>
          <p14:tracePt t="153123" x="4222750" y="3727450"/>
          <p14:tracePt t="153140" x="4235450" y="3721100"/>
          <p14:tracePt t="153191" x="4241800" y="3721100"/>
          <p14:tracePt t="153201" x="4241800" y="3714750"/>
          <p14:tracePt t="153242" x="4241800" y="3708400"/>
          <p14:tracePt t="153261" x="4241800" y="3702050"/>
          <p14:tracePt t="153272" x="4241800" y="3689350"/>
          <p14:tracePt t="153292" x="4241800" y="3683000"/>
          <p14:tracePt t="153302" x="4241800" y="3676650"/>
          <p14:tracePt t="153312" x="4241800" y="3670300"/>
          <p14:tracePt t="153332" x="4241800" y="3663950"/>
          <p14:tracePt t="153342" x="4241800" y="3657600"/>
          <p14:tracePt t="153356" x="4235450" y="3651250"/>
          <p14:tracePt t="153372" x="4210050" y="3625850"/>
          <p14:tracePt t="153389" x="4197350" y="3613150"/>
          <p14:tracePt t="153406" x="4159250" y="3581400"/>
          <p14:tracePt t="153422" x="4095750" y="3530600"/>
          <p14:tracePt t="153439" x="4057650" y="3505200"/>
          <p14:tracePt t="153456" x="3962400" y="3454400"/>
          <p14:tracePt t="153472" x="3867150" y="3397250"/>
          <p14:tracePt t="153489" x="3822700" y="3371850"/>
          <p14:tracePt t="153506" x="3727450" y="3333750"/>
          <p14:tracePt t="153522" x="3625850" y="3295650"/>
          <p14:tracePt t="153539" x="3568700" y="3276600"/>
          <p14:tracePt t="153556" x="3435350" y="3251200"/>
          <p14:tracePt t="153572" x="3289300" y="3225800"/>
          <p14:tracePt t="153589" x="3200400" y="3219450"/>
          <p14:tracePt t="153606" x="3035300" y="3213100"/>
          <p14:tracePt t="153622" x="2959100" y="3200400"/>
          <p14:tracePt t="153639" x="2800350" y="3200400"/>
          <p14:tracePt t="153655" x="2654300" y="3200400"/>
          <p14:tracePt t="153672" x="2578100" y="3213100"/>
          <p14:tracePt t="153689" x="2425700" y="3244850"/>
          <p14:tracePt t="153706" x="2292350" y="3282950"/>
          <p14:tracePt t="153723" x="2197100" y="3321050"/>
          <p14:tracePt t="153739" x="2152650" y="3340100"/>
          <p14:tracePt t="153756" x="2101850" y="3371850"/>
          <p14:tracePt t="153773" x="2076450" y="3390900"/>
          <p14:tracePt t="153789" x="2070100" y="3397250"/>
          <p14:tracePt t="153805" x="2063750" y="3403600"/>
          <p14:tracePt t="153823" x="2063750" y="3409950"/>
          <p14:tracePt t="153839" x="2063750" y="3416300"/>
          <p14:tracePt t="153855" x="2070100" y="3454400"/>
          <p14:tracePt t="153872" x="2089150" y="3492500"/>
          <p14:tracePt t="153889" x="2171700" y="3568700"/>
          <p14:tracePt t="153905" x="2298700" y="3670300"/>
          <p14:tracePt t="153922" x="2400300" y="3727450"/>
          <p14:tracePt t="153939" x="2603500" y="3790950"/>
          <p14:tracePt t="153955" x="2806700" y="3816350"/>
          <p14:tracePt t="153972" x="2908300" y="3822700"/>
          <p14:tracePt t="153989" x="3111500" y="3822700"/>
          <p14:tracePt t="154005" x="3302000" y="3822700"/>
          <p14:tracePt t="154022" x="3384550" y="3822700"/>
          <p14:tracePt t="154038" x="3530600" y="3822700"/>
          <p14:tracePt t="154055" x="3663950" y="3822700"/>
          <p14:tracePt t="154072" x="3727450" y="3816350"/>
          <p14:tracePt t="154089" x="3835400" y="3816350"/>
          <p14:tracePt t="154105" x="3962400" y="3803650"/>
          <p14:tracePt t="154122" x="4013200" y="3797300"/>
          <p14:tracePt t="154139" x="4083050" y="3797300"/>
          <p14:tracePt t="154155" x="4121150" y="3797300"/>
          <p14:tracePt t="154172" x="4140200" y="3797300"/>
          <p14:tracePt t="154188" x="4152900" y="3790950"/>
          <p14:tracePt t="154205" x="4165600" y="3790950"/>
          <p14:tracePt t="154238" x="4171950" y="3790950"/>
          <p14:tracePt t="154286" x="4178300" y="3790950"/>
          <p14:tracePt t="155069" x="4171950" y="3790950"/>
          <p14:tracePt t="155079" x="4159250" y="3790950"/>
          <p14:tracePt t="155089" x="4133850" y="3790950"/>
          <p14:tracePt t="155105" x="4102100" y="3790950"/>
          <p14:tracePt t="155121" x="4013200" y="3803650"/>
          <p14:tracePt t="155138" x="3892550" y="3810000"/>
          <p14:tracePt t="155154" x="3822700" y="3810000"/>
          <p14:tracePt t="155170" x="3670300" y="3810000"/>
          <p14:tracePt t="155188" x="3492500" y="3810000"/>
          <p14:tracePt t="155204" x="3397250" y="3810000"/>
          <p14:tracePt t="155221" x="3225800" y="3797300"/>
          <p14:tracePt t="155237" x="3143250" y="3790950"/>
          <p14:tracePt t="155254" x="2990850" y="3771900"/>
          <p14:tracePt t="155270" x="2851150" y="3765550"/>
          <p14:tracePt t="155287" x="2781300" y="3759200"/>
          <p14:tracePt t="155304" x="2647950" y="3740150"/>
          <p14:tracePt t="155321" x="2527300" y="3727450"/>
          <p14:tracePt t="155338" x="2489200" y="3727450"/>
          <p14:tracePt t="155354" x="2400300" y="3714750"/>
          <p14:tracePt t="155371" x="2324100" y="3708400"/>
          <p14:tracePt t="155388" x="2292350" y="3708400"/>
          <p14:tracePt t="155404" x="2203450" y="3702050"/>
          <p14:tracePt t="155421" x="2114550" y="3695700"/>
          <p14:tracePt t="155438" x="2070100" y="3695700"/>
          <p14:tracePt t="155454" x="1974850" y="3689350"/>
          <p14:tracePt t="155471" x="1898650" y="3689350"/>
          <p14:tracePt t="155488" x="1866900" y="3689350"/>
          <p14:tracePt t="155504" x="1822450" y="3683000"/>
          <p14:tracePt t="155521" x="1790700" y="3676650"/>
          <p14:tracePt t="155538" x="1771650" y="3676650"/>
          <p14:tracePt t="155554" x="1752600" y="3670300"/>
          <p14:tracePt t="155571" x="1739900" y="3670300"/>
          <p14:tracePt t="155604" x="1733550" y="3670300"/>
          <p14:tracePt t="155621" x="1733550" y="3663950"/>
          <p14:tracePt t="155637" x="1727200" y="3663950"/>
          <p14:tracePt t="155654" x="1720850" y="3663950"/>
          <p14:tracePt t="155671" x="1708150" y="3663950"/>
          <p14:tracePt t="155687" x="1708150" y="3657600"/>
          <p14:tracePt t="155704" x="1701800" y="3657600"/>
          <p14:tracePt t="155721" x="1701800" y="3651250"/>
          <p14:tracePt t="155754" x="1695450" y="3651250"/>
          <p14:tracePt t="155884" x="1701800" y="3651250"/>
          <p14:tracePt t="155902" x="1708150" y="3651250"/>
          <p14:tracePt t="155912" x="1714500" y="3651250"/>
          <p14:tracePt t="155932" x="1720850" y="3651250"/>
          <p14:tracePt t="155952" x="1727200" y="3651250"/>
          <p14:tracePt t="155962" x="1727200" y="3657600"/>
          <p14:tracePt t="155972" x="1733550" y="3657600"/>
          <p14:tracePt t="156003" x="1746250" y="3663950"/>
          <p14:tracePt t="156012" x="1752600" y="3663950"/>
          <p14:tracePt t="156022" x="1752600" y="3670300"/>
          <p14:tracePt t="156042" x="1758950" y="3670300"/>
          <p14:tracePt t="156054" x="1765300" y="3676650"/>
          <p14:tracePt t="156113" x="1771650" y="3676650"/>
          <p14:tracePt t="156123" x="1778000" y="3683000"/>
          <p14:tracePt t="156133" x="1784350" y="3683000"/>
          <p14:tracePt t="156143" x="1784350" y="3689350"/>
          <p14:tracePt t="156183" x="1790700" y="3689350"/>
          <p14:tracePt t="156233" x="1797050" y="3689350"/>
          <p14:tracePt t="156244" x="1797050" y="3695700"/>
          <p14:tracePt t="156565" x="1803400" y="3695700"/>
          <p14:tracePt t="156575" x="1809750" y="3695700"/>
          <p14:tracePt t="156585" x="1816100" y="3695700"/>
          <p14:tracePt t="156605" x="1822450" y="3695700"/>
          <p14:tracePt t="156615" x="1822450" y="3702050"/>
          <p14:tracePt t="156625" x="1828800" y="3702050"/>
          <p14:tracePt t="156675" x="1835150" y="3702050"/>
          <p14:tracePt t="156705" x="1841500" y="3708400"/>
          <p14:tracePt t="156735" x="1841500" y="3714750"/>
          <p14:tracePt t="156766" x="1847850" y="3714750"/>
          <p14:tracePt t="156796" x="1847850" y="3721100"/>
          <p14:tracePt t="156856" x="1854200" y="3721100"/>
          <p14:tracePt t="157017" x="1860550" y="3721100"/>
          <p14:tracePt t="157037" x="1866900" y="3721100"/>
          <p14:tracePt t="157047" x="1873250" y="3727450"/>
          <p14:tracePt t="157056" x="1879600" y="3727450"/>
          <p14:tracePt t="157070" x="1885950" y="3727450"/>
          <p14:tracePt t="157087" x="1892300" y="3727450"/>
          <p14:tracePt t="157103" x="1892300" y="3733800"/>
          <p14:tracePt t="157120" x="1898650" y="3733800"/>
          <p14:tracePt t="157157" x="1905000" y="3733800"/>
          <p14:tracePt t="157207" x="1911350" y="3733800"/>
          <p14:tracePt t="157338" x="1917700" y="3733800"/>
          <p14:tracePt t="157408" x="1924050" y="3733800"/>
          <p14:tracePt t="157569" x="1930400" y="3733800"/>
          <p14:tracePt t="157578" x="1936750" y="3733800"/>
          <p14:tracePt t="157589" x="1943100" y="3733800"/>
          <p14:tracePt t="157603" x="1949450" y="3733800"/>
          <p14:tracePt t="157619" x="1962150" y="3733800"/>
          <p14:tracePt t="157636" x="1974850" y="3733800"/>
          <p14:tracePt t="157659" x="1981200" y="3733800"/>
          <p14:tracePt t="157669" x="1987550" y="3733800"/>
          <p14:tracePt t="157686" x="1993900" y="3733800"/>
          <p14:tracePt t="157703" x="2000250" y="3733800"/>
          <p14:tracePt t="157719" x="2006600" y="3733800"/>
          <p14:tracePt t="157736" x="2006600" y="3740150"/>
          <p14:tracePt t="157753" x="2019300" y="3740150"/>
          <p14:tracePt t="157786" x="2025650" y="3740150"/>
          <p14:tracePt t="157970" x="2032000" y="3740150"/>
          <p14:tracePt t="158091" x="2038350" y="3740150"/>
          <p14:tracePt t="159145" x="2038350" y="3746500"/>
          <p14:tracePt t="159185" x="2032000" y="3746500"/>
          <p14:tracePt t="159195" x="2019300" y="3746500"/>
          <p14:tracePt t="159205" x="2000250" y="3746500"/>
          <p14:tracePt t="159218" x="1974850" y="3746500"/>
          <p14:tracePt t="159235" x="1936750" y="3746500"/>
          <p14:tracePt t="159252" x="1917700" y="3746500"/>
          <p14:tracePt t="159268" x="1885950" y="3746500"/>
          <p14:tracePt t="159285" x="1854200" y="3746500"/>
          <p14:tracePt t="159302" x="1847850" y="3746500"/>
          <p14:tracePt t="159318" x="1809750" y="3746500"/>
          <p14:tracePt t="159335" x="1778000" y="3733800"/>
          <p14:tracePt t="159351" x="1765300" y="3733800"/>
          <p14:tracePt t="159368" x="1752600" y="3727450"/>
          <p14:tracePt t="159385" x="1739900" y="3727450"/>
          <p14:tracePt t="159401" x="1733550" y="3721100"/>
          <p14:tracePt t="159418" x="1727200" y="3714750"/>
          <p14:tracePt t="159435" x="1708150" y="3708400"/>
          <p14:tracePt t="159468" x="1701800" y="3708400"/>
          <p14:tracePt t="159487" x="1695450" y="3708400"/>
          <p14:tracePt t="159501" x="1695450" y="3702050"/>
          <p14:tracePt t="159526" x="1689100" y="3702050"/>
          <p14:tracePt t="159577" x="1689100" y="3695700"/>
          <p14:tracePt t="159687" x="1682750" y="3695700"/>
          <p14:tracePt t="159828" x="1682750" y="3689350"/>
          <p14:tracePt t="159848" x="1695450" y="3689350"/>
          <p14:tracePt t="159858" x="1708150" y="3689350"/>
          <p14:tracePt t="159868" x="1727200" y="3689350"/>
          <p14:tracePt t="159884" x="1739900" y="3689350"/>
          <p14:tracePt t="159901" x="1765300" y="3689350"/>
          <p14:tracePt t="159918" x="1784350" y="3689350"/>
          <p14:tracePt t="159951" x="1797050" y="3689350"/>
          <p14:tracePt t="159968" x="1803400" y="3689350"/>
          <p14:tracePt t="159984" x="1809750" y="3689350"/>
          <p14:tracePt t="160001" x="1816100" y="3689350"/>
          <p14:tracePt t="160018" x="1822450" y="3689350"/>
          <p14:tracePt t="160038" x="1828800" y="3689350"/>
          <p14:tracePt t="160069" x="1835150" y="3689350"/>
          <p14:tracePt t="160079" x="1847850" y="3689350"/>
          <p14:tracePt t="160089" x="1854200" y="3689350"/>
          <p14:tracePt t="160101" x="1860550" y="3695700"/>
          <p14:tracePt t="160118" x="1873250" y="3695700"/>
          <p14:tracePt t="160134" x="1879600" y="3695700"/>
          <p14:tracePt t="160151" x="1885950" y="3702050"/>
          <p14:tracePt t="160189" x="1892300" y="3702050"/>
          <p14:tracePt t="160280" x="1898650" y="3702050"/>
          <p14:tracePt t="160812" x="1905000" y="3702050"/>
          <p14:tracePt t="160822" x="1911350" y="3702050"/>
          <p14:tracePt t="160832" x="1917700" y="3702050"/>
          <p14:tracePt t="160842" x="1924050" y="3702050"/>
          <p14:tracePt t="160852" x="1936750" y="3702050"/>
          <p14:tracePt t="160867" x="1943100" y="3702050"/>
          <p14:tracePt t="160885" x="1968500" y="3702050"/>
          <p14:tracePt t="160901" x="1981200" y="3702050"/>
          <p14:tracePt t="160934" x="1993900" y="3702050"/>
          <p14:tracePt t="160951" x="2000250" y="3702050"/>
          <p14:tracePt t="160984" x="2006600" y="3702050"/>
          <p14:tracePt t="161001" x="2012950" y="3702050"/>
          <p14:tracePt t="161083" x="2019300" y="3702050"/>
          <p14:tracePt t="161093" x="2025650" y="3702050"/>
          <p14:tracePt t="161103" x="2032000" y="3702050"/>
          <p14:tracePt t="161123" x="2044700" y="3702050"/>
          <p14:tracePt t="161133" x="2051050" y="3702050"/>
          <p14:tracePt t="161150" x="2057400" y="3702050"/>
          <p14:tracePt t="161167" x="2070100" y="3702050"/>
          <p14:tracePt t="161183" x="2076450" y="3702050"/>
          <p14:tracePt t="161217" x="2082800" y="3702050"/>
          <p14:tracePt t="161294" x="2089150" y="3702050"/>
          <p14:tracePt t="161304" x="2095500" y="3702050"/>
          <p14:tracePt t="161324" x="2101850" y="3702050"/>
          <p14:tracePt t="161334" x="2108200" y="3702050"/>
          <p14:tracePt t="161344" x="2114550" y="3695700"/>
          <p14:tracePt t="161354" x="2120900" y="3695700"/>
          <p14:tracePt t="161374" x="2127250" y="3695700"/>
          <p14:tracePt t="161384" x="2133600" y="3695700"/>
          <p14:tracePt t="161404" x="2139950" y="3695700"/>
          <p14:tracePt t="161424" x="2146300" y="3695700"/>
          <p14:tracePt t="161434" x="2146300" y="3689350"/>
          <p14:tracePt t="161464" x="2152650" y="3689350"/>
          <p14:tracePt t="161515" x="2159000" y="3689350"/>
          <p14:tracePt t="161525" x="2165350" y="3683000"/>
          <p14:tracePt t="161554" x="2171700" y="3683000"/>
          <p14:tracePt t="161565" x="2178050" y="3683000"/>
          <p14:tracePt t="161715" x="2184400" y="3683000"/>
          <p14:tracePt t="161745" x="2190750" y="3683000"/>
          <p14:tracePt t="161766" x="2197100" y="3683000"/>
          <p14:tracePt t="161816" x="2203450" y="3683000"/>
          <p14:tracePt t="161856" x="2209800" y="3683000"/>
          <p14:tracePt t="161896" x="2216150" y="3683000"/>
          <p14:tracePt t="161906" x="2222500" y="3683000"/>
          <p14:tracePt t="161926" x="2228850" y="3683000"/>
          <p14:tracePt t="161946" x="2235200" y="3683000"/>
          <p14:tracePt t="161956" x="2241550" y="3683000"/>
          <p14:tracePt t="161997" x="2247900" y="3683000"/>
          <p14:tracePt t="162017" x="2254250" y="3683000"/>
          <p14:tracePt t="162047" x="2260600" y="3683000"/>
          <p14:tracePt t="162147" x="2266950" y="3683000"/>
          <p14:tracePt t="162167" x="2273300" y="3683000"/>
          <p14:tracePt t="162197" x="2286000" y="3683000"/>
          <p14:tracePt t="162217" x="2292350" y="3683000"/>
          <p14:tracePt t="162237" x="2298700" y="3683000"/>
          <p14:tracePt t="162247" x="2305050" y="3683000"/>
          <p14:tracePt t="162267" x="2311400" y="3683000"/>
          <p14:tracePt t="162288" x="2317750" y="3683000"/>
          <p14:tracePt t="162297" x="2324100" y="3683000"/>
          <p14:tracePt t="162317" x="2330450" y="3683000"/>
          <p14:tracePt t="162328" x="2336800" y="3683000"/>
          <p14:tracePt t="162358" x="2343150" y="3683000"/>
          <p14:tracePt t="162378" x="2349500" y="3683000"/>
          <p14:tracePt t="162428" x="2355850" y="3683000"/>
          <p14:tracePt t="162518" x="2362200" y="3683000"/>
          <p14:tracePt t="162539" x="2368550" y="3683000"/>
          <p14:tracePt t="162569" x="2374900" y="3683000"/>
          <p14:tracePt t="162589" x="2381250" y="3683000"/>
          <p14:tracePt t="162619" x="2387600" y="3683000"/>
          <p14:tracePt t="162649" x="2387600" y="3689350"/>
          <p14:tracePt t="162659" x="2393950" y="3689350"/>
          <p14:tracePt t="162669" x="2400300" y="3689350"/>
          <p14:tracePt t="163392" x="2393950" y="3689350"/>
          <p14:tracePt t="163402" x="2374900" y="3689350"/>
          <p14:tracePt t="163413" x="2362200" y="3689350"/>
          <p14:tracePt t="163422" x="2317750" y="3689350"/>
          <p14:tracePt t="163432" x="2286000" y="3683000"/>
          <p14:tracePt t="163449" x="2222500" y="3670300"/>
          <p14:tracePt t="163465" x="2089150" y="3619500"/>
          <p14:tracePt t="163482" x="1974850" y="3568700"/>
          <p14:tracePt t="163499" x="1905000" y="3543300"/>
          <p14:tracePt t="163515" x="1771650" y="3486150"/>
          <p14:tracePt t="163532" x="1657350" y="3435350"/>
          <p14:tracePt t="163548" x="1612900" y="3422650"/>
          <p14:tracePt t="163565" x="1543050" y="3403600"/>
          <p14:tracePt t="163582" x="1511300" y="3397250"/>
          <p14:tracePt t="163598" x="1441450" y="3378200"/>
          <p14:tracePt t="163615" x="1377950" y="3365500"/>
          <p14:tracePt t="163632" x="1346200" y="3359150"/>
          <p14:tracePt t="163648" x="1301750" y="3359150"/>
          <p14:tracePt t="163665" x="1231900" y="3352800"/>
          <p14:tracePt t="163682" x="1200150" y="3352800"/>
          <p14:tracePt t="163698" x="1136650" y="3352800"/>
          <p14:tracePt t="163715" x="1066800" y="3352800"/>
          <p14:tracePt t="163732" x="1047750" y="3352800"/>
          <p14:tracePt t="163748" x="1009650" y="3352800"/>
          <p14:tracePt t="163765" x="984250" y="3352800"/>
          <p14:tracePt t="163782" x="971550" y="3352800"/>
          <p14:tracePt t="163798" x="946150" y="3371850"/>
          <p14:tracePt t="163815" x="920750" y="3384550"/>
          <p14:tracePt t="163832" x="914400" y="3397250"/>
          <p14:tracePt t="163848" x="889000" y="3429000"/>
          <p14:tracePt t="163865" x="857250" y="3460750"/>
          <p14:tracePt t="163882" x="844550" y="3479800"/>
          <p14:tracePt t="163898" x="831850" y="3511550"/>
          <p14:tracePt t="163915" x="812800" y="3530600"/>
          <p14:tracePt t="163931" x="806450" y="3543300"/>
          <p14:tracePt t="163948" x="800100" y="3556000"/>
          <p14:tracePt t="163965" x="787400" y="3581400"/>
          <p14:tracePt t="163981" x="781050" y="3587750"/>
          <p14:tracePt t="163998" x="774700" y="3613150"/>
          <p14:tracePt t="164015" x="774700" y="3638550"/>
          <p14:tracePt t="164031" x="774700" y="3657600"/>
          <p14:tracePt t="164048" x="774700" y="3702050"/>
          <p14:tracePt t="164065" x="793750" y="3752850"/>
          <p14:tracePt t="164081" x="806450" y="3778250"/>
          <p14:tracePt t="164098" x="838200" y="3816350"/>
          <p14:tracePt t="164115" x="869950" y="3848100"/>
          <p14:tracePt t="164131" x="895350" y="3867150"/>
          <p14:tracePt t="164148" x="984250" y="3905250"/>
          <p14:tracePt t="164165" x="1111250" y="3937000"/>
          <p14:tracePt t="164181" x="1174750" y="3943350"/>
          <p14:tracePt t="164198" x="1282700" y="3949700"/>
          <p14:tracePt t="164215" x="1409700" y="3949700"/>
          <p14:tracePt t="164231" x="1473200" y="3949700"/>
          <p14:tracePt t="164248" x="1581150" y="3949700"/>
          <p14:tracePt t="164265" x="1682750" y="3930650"/>
          <p14:tracePt t="164281" x="1727200" y="3911600"/>
          <p14:tracePt t="164298" x="1841500" y="3873500"/>
          <p14:tracePt t="164315" x="1885950" y="3841750"/>
          <p14:tracePt t="164331" x="1981200" y="3765550"/>
          <p14:tracePt t="164348" x="2044700" y="3708400"/>
          <p14:tracePt t="164365" x="2095500" y="3644900"/>
          <p14:tracePt t="164381" x="2114550" y="3625850"/>
          <p14:tracePt t="164398" x="2127250" y="3587750"/>
          <p14:tracePt t="164415" x="2146300" y="3568700"/>
          <p14:tracePt t="164431" x="2152650" y="3556000"/>
          <p14:tracePt t="164448" x="2159000" y="3543300"/>
          <p14:tracePt t="164465" x="2159000" y="3530600"/>
          <p14:tracePt t="164498" x="2159000" y="3511550"/>
          <p14:tracePt t="164516" x="2159000" y="3492500"/>
          <p14:tracePt t="164531" x="2159000" y="3479800"/>
          <p14:tracePt t="164548" x="2139950" y="3448050"/>
          <p14:tracePt t="164564" x="2120900" y="3429000"/>
          <p14:tracePt t="164581" x="2044700" y="3384550"/>
          <p14:tracePt t="164598" x="1924050" y="3333750"/>
          <p14:tracePt t="164614" x="1847850" y="3308350"/>
          <p14:tracePt t="164632" x="1695450" y="3282950"/>
          <p14:tracePt t="164648" x="1555750" y="3276600"/>
          <p14:tracePt t="164664" x="1492250" y="3276600"/>
          <p14:tracePt t="164681" x="1377950" y="3276600"/>
          <p14:tracePt t="164698" x="1270000" y="3276600"/>
          <p14:tracePt t="164714" x="1212850" y="3276600"/>
          <p14:tracePt t="164731" x="1117600" y="3282950"/>
          <p14:tracePt t="164748" x="1035050" y="3302000"/>
          <p14:tracePt t="164764" x="1003300" y="3314700"/>
          <p14:tracePt t="164781" x="952500" y="3333750"/>
          <p14:tracePt t="164798" x="908050" y="3359150"/>
          <p14:tracePt t="164814" x="889000" y="3371850"/>
          <p14:tracePt t="164831" x="869950" y="3384550"/>
          <p14:tracePt t="164847" x="857250" y="3390900"/>
          <p14:tracePt t="164864" x="850900" y="3397250"/>
          <p14:tracePt t="164881" x="844550" y="3416300"/>
          <p14:tracePt t="164897" x="831850" y="3441700"/>
          <p14:tracePt t="164914" x="825500" y="3454400"/>
          <p14:tracePt t="164931" x="819150" y="3479800"/>
          <p14:tracePt t="164947" x="819150" y="3517900"/>
          <p14:tracePt t="164964" x="819150" y="3530600"/>
          <p14:tracePt t="164981" x="819150" y="3549650"/>
          <p14:tracePt t="164997" x="819150" y="3568700"/>
          <p14:tracePt t="165000" x="819150" y="3581400"/>
          <p14:tracePt t="165014" x="831850" y="3594100"/>
          <p14:tracePt t="165031" x="857250" y="3619500"/>
          <p14:tracePt t="165047" x="882650" y="3638550"/>
          <p14:tracePt t="165064" x="946150" y="3676650"/>
          <p14:tracePt t="165081" x="1035050" y="3708400"/>
          <p14:tracePt t="165098" x="1123950" y="3727450"/>
          <p14:tracePt t="165114" x="1168400" y="3727450"/>
          <p14:tracePt t="165131" x="1244600" y="3733800"/>
          <p14:tracePt t="165148" x="1352550" y="3746500"/>
          <p14:tracePt t="165164" x="1397000" y="3746500"/>
          <p14:tracePt t="165181" x="1504950" y="3752850"/>
          <p14:tracePt t="165198" x="1581150" y="3752850"/>
          <p14:tracePt t="165214" x="1612900" y="3752850"/>
          <p14:tracePt t="165231" x="1682750" y="3752850"/>
          <p14:tracePt t="165248" x="1733550" y="3752850"/>
          <p14:tracePt t="165264" x="1765300" y="3752850"/>
          <p14:tracePt t="165280" x="1809750" y="3752850"/>
          <p14:tracePt t="165297" x="1828800" y="3752850"/>
          <p14:tracePt t="165314" x="1835150" y="3752850"/>
          <p14:tracePt t="165330" x="1841500" y="3752850"/>
          <p14:tracePt t="165862" x="1847850" y="3752850"/>
          <p14:tracePt t="169667" x="1854200" y="3752850"/>
          <p14:tracePt t="170300" x="1854200" y="3759200"/>
          <p14:tracePt t="170339" x="1847850" y="3759200"/>
          <p14:tracePt t="170349" x="1835150" y="3759200"/>
          <p14:tracePt t="170360" x="1822450" y="3765550"/>
          <p14:tracePt t="170370" x="1803400" y="3771900"/>
          <p14:tracePt t="170380" x="1790700" y="3778250"/>
          <p14:tracePt t="170394" x="1771650" y="3784600"/>
          <p14:tracePt t="170410" x="1746250" y="3790950"/>
          <p14:tracePt t="170427" x="1733550" y="3797300"/>
          <p14:tracePt t="170444" x="1708150" y="3803650"/>
          <p14:tracePt t="170460" x="1676400" y="3803650"/>
          <p14:tracePt t="170477" x="1651000" y="3803650"/>
          <p14:tracePt t="170493" x="1606550" y="3810000"/>
          <p14:tracePt t="170510" x="1555750" y="3810000"/>
          <p14:tracePt t="170527" x="1536700" y="3810000"/>
          <p14:tracePt t="170543" x="1492250" y="3810000"/>
          <p14:tracePt t="170560" x="1447800" y="3810000"/>
          <p14:tracePt t="170577" x="1422400" y="3810000"/>
          <p14:tracePt t="170593" x="1377950" y="3810000"/>
          <p14:tracePt t="170610" x="1327150" y="3810000"/>
          <p14:tracePt t="170627" x="1308100" y="3810000"/>
          <p14:tracePt t="170643" x="1270000" y="3810000"/>
          <p14:tracePt t="170660" x="1219200" y="3803650"/>
          <p14:tracePt t="170677" x="1206500" y="3803650"/>
          <p14:tracePt t="170693" x="1162050" y="3797300"/>
          <p14:tracePt t="170710" x="1136650" y="3790950"/>
          <p14:tracePt t="170727" x="1098550" y="3784600"/>
          <p14:tracePt t="170743" x="1047750" y="3778250"/>
          <p14:tracePt t="170760" x="1028700" y="3771900"/>
          <p14:tracePt t="170776" x="984250" y="3765550"/>
          <p14:tracePt t="170793" x="958850" y="3759200"/>
          <p14:tracePt t="170810" x="939800" y="3752850"/>
          <p14:tracePt t="170827" x="939800" y="3746500"/>
          <p14:tracePt t="170843" x="933450" y="3740150"/>
          <p14:tracePt t="170861" x="927100" y="3733800"/>
          <p14:tracePt t="170877" x="927100" y="3727450"/>
          <p14:tracePt t="170893" x="927100" y="3721100"/>
          <p14:tracePt t="170911" x="927100" y="3708400"/>
          <p14:tracePt t="170926" x="927100" y="3689350"/>
          <p14:tracePt t="170943" x="939800" y="3651250"/>
          <p14:tracePt t="170960" x="958850" y="3619500"/>
          <p14:tracePt t="170977" x="996950" y="3575050"/>
          <p14:tracePt t="170993" x="1041400" y="3530600"/>
          <p14:tracePt t="171010" x="1066800" y="3511550"/>
          <p14:tracePt t="171013" x="1092200" y="3486150"/>
          <p14:tracePt t="171027" x="1130300" y="3467100"/>
          <p14:tracePt t="171043" x="1200150" y="3435350"/>
          <p14:tracePt t="171060" x="1238250" y="3429000"/>
          <p14:tracePt t="171077" x="1314450" y="3422650"/>
          <p14:tracePt t="171093" x="1377950" y="3422650"/>
          <p14:tracePt t="171110" x="1422400" y="3422650"/>
          <p14:tracePt t="171126" x="1485900" y="3422650"/>
          <p14:tracePt t="171143" x="1568450" y="3422650"/>
          <p14:tracePt t="171160" x="1600200" y="3429000"/>
          <p14:tracePt t="171176" x="1670050" y="3454400"/>
          <p14:tracePt t="171193" x="1739900" y="3473450"/>
          <p14:tracePt t="171210" x="1778000" y="3479800"/>
          <p14:tracePt t="171226" x="1847850" y="3511550"/>
          <p14:tracePt t="171243" x="1892300" y="3524250"/>
          <p14:tracePt t="171260" x="1898650" y="3530600"/>
          <p14:tracePt t="171276" x="1930400" y="3556000"/>
          <p14:tracePt t="171293" x="1955800" y="3587750"/>
          <p14:tracePt t="171310" x="1962150" y="3600450"/>
          <p14:tracePt t="171326" x="1987550" y="3644900"/>
          <p14:tracePt t="171343" x="2000250" y="3695700"/>
          <p14:tracePt t="171359" x="2000250" y="3721100"/>
          <p14:tracePt t="171376" x="2000250" y="3752850"/>
          <p14:tracePt t="171393" x="2000250" y="3778250"/>
          <p14:tracePt t="171409" x="2000250" y="3797300"/>
          <p14:tracePt t="171426" x="2000250" y="3829050"/>
          <p14:tracePt t="171443" x="2000250" y="3860800"/>
          <p14:tracePt t="171459" x="1993900" y="3873500"/>
          <p14:tracePt t="171476" x="1974850" y="3905250"/>
          <p14:tracePt t="171494" x="1949450" y="3924300"/>
          <p14:tracePt t="171509" x="1924050" y="3937000"/>
          <p14:tracePt t="171526" x="1860550" y="3968750"/>
          <p14:tracePt t="171543" x="1797050" y="3975100"/>
          <p14:tracePt t="171560" x="1765300" y="3975100"/>
          <p14:tracePt t="171576" x="1689100" y="3975100"/>
          <p14:tracePt t="171594" x="1631950" y="3975100"/>
          <p14:tracePt t="171609" x="1600200" y="3975100"/>
          <p14:tracePt t="171626" x="1536700" y="3956050"/>
          <p14:tracePt t="171644" x="1485900" y="3930650"/>
          <p14:tracePt t="171659" x="1460500" y="3917950"/>
          <p14:tracePt t="171676" x="1409700" y="3892550"/>
          <p14:tracePt t="171693" x="1384300" y="3879850"/>
          <p14:tracePt t="171709" x="1339850" y="3860800"/>
          <p14:tracePt t="171726" x="1301750" y="3835400"/>
          <p14:tracePt t="171743" x="1295400" y="3822700"/>
          <p14:tracePt t="171759" x="1250950" y="3797300"/>
          <p14:tracePt t="171776" x="1219200" y="3778250"/>
          <p14:tracePt t="171793" x="1212850" y="3771900"/>
          <p14:tracePt t="171809" x="1200150" y="3752850"/>
          <p14:tracePt t="171826" x="1187450" y="3740150"/>
          <p14:tracePt t="171843" x="1187450" y="3733800"/>
          <p14:tracePt t="171859" x="1181100" y="3733800"/>
          <p14:tracePt t="171876" x="1174750" y="3727450"/>
          <p14:tracePt t="171895" x="1174750" y="3721100"/>
          <p14:tracePt t="171976" x="1174750" y="3714750"/>
          <p14:tracePt t="172008" x="1168400" y="3714750"/>
          <p14:tracePt t="172127" x="1162050" y="3714750"/>
          <p14:tracePt t="172207" x="1162050" y="3721100"/>
          <p14:tracePt t="172217" x="1162050" y="3727450"/>
          <p14:tracePt t="172227" x="1162050" y="3740150"/>
          <p14:tracePt t="172242" x="1162050" y="3765550"/>
          <p14:tracePt t="172259" x="1162050" y="3829050"/>
          <p14:tracePt t="172276" x="1162050" y="3879850"/>
          <p14:tracePt t="172292" x="1162050" y="3892550"/>
          <p14:tracePt t="172309" x="1162050" y="3917950"/>
          <p14:tracePt t="172327" x="1181100" y="3937000"/>
          <p14:tracePt t="172342" x="1187450" y="3956050"/>
          <p14:tracePt t="172359" x="1225550" y="4019550"/>
          <p14:tracePt t="172375" x="1244600" y="4051300"/>
          <p14:tracePt t="172392" x="1289050" y="4108450"/>
          <p14:tracePt t="172409" x="1327150" y="4146550"/>
          <p14:tracePt t="172425" x="1339850" y="4159250"/>
          <p14:tracePt t="172442" x="1377950" y="4178300"/>
          <p14:tracePt t="172459" x="1422400" y="4203700"/>
          <p14:tracePt t="172475" x="1447800" y="4210050"/>
          <p14:tracePt t="172492" x="1504950" y="4222750"/>
          <p14:tracePt t="172509" x="1568450" y="4222750"/>
          <p14:tracePt t="172525" x="1606550" y="4229100"/>
          <p14:tracePt t="172542" x="1651000" y="4229100"/>
          <p14:tracePt t="172559" x="1708150" y="4222750"/>
          <p14:tracePt t="172575" x="1746250" y="4216400"/>
          <p14:tracePt t="172592" x="1797050" y="4191000"/>
          <p14:tracePt t="172609" x="1847850" y="4171950"/>
          <p14:tracePt t="172625" x="1866900" y="4159250"/>
          <p14:tracePt t="172642" x="1917700" y="4127500"/>
          <p14:tracePt t="172658" x="1962150" y="4089400"/>
          <p14:tracePt t="172675" x="1981200" y="4070350"/>
          <p14:tracePt t="172692" x="2019300" y="4038600"/>
          <p14:tracePt t="172708" x="2032000" y="4013200"/>
          <p14:tracePt t="172725" x="2044700" y="3994150"/>
          <p14:tracePt t="172742" x="2070100" y="3937000"/>
          <p14:tracePt t="172759" x="2082800" y="3854450"/>
          <p14:tracePt t="172775" x="2089150" y="3822700"/>
          <p14:tracePt t="172792" x="2095500" y="3771900"/>
          <p14:tracePt t="172808" x="2095500" y="3746500"/>
          <p14:tracePt t="172825" x="2095500" y="3727450"/>
          <p14:tracePt t="172842" x="2095500" y="3695700"/>
          <p14:tracePt t="172859" x="2095500" y="3670300"/>
          <p14:tracePt t="172876" x="2082800" y="3613150"/>
          <p14:tracePt t="172892" x="2044700" y="3549650"/>
          <p14:tracePt t="172909" x="2025650" y="3511550"/>
          <p14:tracePt t="172925" x="1955800" y="3441700"/>
          <p14:tracePt t="172942" x="1847850" y="3352800"/>
          <p14:tracePt t="172959" x="1682750" y="3270250"/>
          <p14:tracePt t="172975" x="1593850" y="3238500"/>
          <p14:tracePt t="172992" x="1435100" y="3219450"/>
          <p14:tracePt t="173009" x="1295400" y="3213100"/>
          <p14:tracePt t="173025" x="1231900" y="3213100"/>
          <p14:tracePt t="173042" x="1117600" y="3232150"/>
          <p14:tracePt t="173060" x="1028700" y="3257550"/>
          <p14:tracePt t="173075" x="990600" y="3282950"/>
          <p14:tracePt t="173092" x="927100" y="3308350"/>
          <p14:tracePt t="173109" x="908050" y="3327400"/>
          <p14:tracePt t="173125" x="876300" y="3352800"/>
          <p14:tracePt t="173142" x="844550" y="3384550"/>
          <p14:tracePt t="173158" x="831850" y="3403600"/>
          <p14:tracePt t="173175" x="800100" y="3460750"/>
          <p14:tracePt t="173192" x="774700" y="3498850"/>
          <p14:tracePt t="173208" x="768350" y="3524250"/>
          <p14:tracePt t="173225" x="762000" y="3562350"/>
          <p14:tracePt t="173241" x="755650" y="3619500"/>
          <p14:tracePt t="173258" x="755650" y="3657600"/>
          <p14:tracePt t="173275" x="762000" y="3759200"/>
          <p14:tracePt t="173291" x="800100" y="3860800"/>
          <p14:tracePt t="173308" x="831850" y="3905250"/>
          <p14:tracePt t="173325" x="895350" y="4013200"/>
          <p14:tracePt t="173341" x="958850" y="4089400"/>
          <p14:tracePt t="173358" x="984250" y="4121150"/>
          <p14:tracePt t="173375" x="1054100" y="4171950"/>
          <p14:tracePt t="173391" x="1130300" y="4197350"/>
          <p14:tracePt t="173408" x="1181100" y="4216400"/>
          <p14:tracePt t="173425" x="1295400" y="4229100"/>
          <p14:tracePt t="173441" x="1428750" y="4241800"/>
          <p14:tracePt t="173458" x="1479550" y="4241800"/>
          <p14:tracePt t="173475" x="1587500" y="4241800"/>
          <p14:tracePt t="173491" x="1663700" y="4241800"/>
          <p14:tracePt t="173508" x="1708150" y="4241800"/>
          <p14:tracePt t="173525" x="1784350" y="4229100"/>
          <p14:tracePt t="173541" x="1866900" y="4197350"/>
          <p14:tracePt t="173558" x="1911350" y="4178300"/>
          <p14:tracePt t="173575" x="2025650" y="4108450"/>
          <p14:tracePt t="173591" x="2095500" y="4057650"/>
          <p14:tracePt t="173608" x="2190750" y="3987800"/>
          <p14:tracePt t="173625" x="2266950" y="3917950"/>
          <p14:tracePt t="173642" x="2343150" y="3829050"/>
          <p14:tracePt t="173658" x="2374900" y="3771900"/>
          <p14:tracePt t="173675" x="2419350" y="3657600"/>
          <p14:tracePt t="173692" x="2444750" y="3568700"/>
          <p14:tracePt t="173708" x="2444750" y="3536950"/>
          <p14:tracePt t="173725" x="2444750" y="3448050"/>
          <p14:tracePt t="173742" x="2432050" y="3371850"/>
          <p14:tracePt t="173758" x="2413000" y="3333750"/>
          <p14:tracePt t="173774" x="2387600" y="3270250"/>
          <p14:tracePt t="173792" x="2368550" y="3238500"/>
          <p14:tracePt t="173808" x="2362200" y="3225800"/>
          <p14:tracePt t="173824" x="2355850" y="3213100"/>
          <p14:tracePt t="173841" x="2349500" y="3206750"/>
          <p14:tracePt t="173858" x="2343150" y="3200400"/>
          <p14:tracePt t="174024" x="2343150" y="3206750"/>
          <p14:tracePt t="174034" x="2343150" y="3219450"/>
          <p14:tracePt t="174044" x="2343150" y="3232150"/>
          <p14:tracePt t="174058" x="2343150" y="3244850"/>
          <p14:tracePt t="174074" x="2343150" y="3263900"/>
          <p14:tracePt t="174091" x="2343150" y="3276600"/>
          <p14:tracePt t="174108" x="2343150" y="3289300"/>
          <p14:tracePt t="174124" x="2343150" y="3302000"/>
          <p14:tracePt t="174157" x="2343150" y="3314700"/>
          <p14:tracePt t="174174" x="2343150" y="3340100"/>
          <p14:tracePt t="174191" x="2343150" y="3365500"/>
          <p14:tracePt t="174207" x="2343150" y="3403600"/>
          <p14:tracePt t="174224" x="2343150" y="3435350"/>
          <p14:tracePt t="174241" x="2343150" y="3441700"/>
          <p14:tracePt t="174257" x="2343150" y="3454400"/>
          <p14:tracePt t="174274" x="2343150" y="3460750"/>
          <p14:tracePt t="174326" x="2343150" y="3467100"/>
          <p14:tracePt t="175681" x="2336800" y="3473450"/>
          <p14:tracePt t="175691" x="2324100" y="3479800"/>
          <p14:tracePt t="175701" x="2305050" y="3486150"/>
          <p14:tracePt t="175710" x="2279650" y="3498850"/>
          <p14:tracePt t="175723" x="2241550" y="3524250"/>
          <p14:tracePt t="175740" x="2197100" y="3556000"/>
          <p14:tracePt t="175756" x="2082800" y="3632200"/>
          <p14:tracePt t="175773" x="1968500" y="3695700"/>
          <p14:tracePt t="175790" x="1866900" y="3759200"/>
          <p14:tracePt t="175806" x="1835150" y="3771900"/>
          <p14:tracePt t="175823" x="1778000" y="3810000"/>
          <p14:tracePt t="175840" x="1727200" y="3841750"/>
          <p14:tracePt t="175856" x="1708150" y="3854450"/>
          <p14:tracePt t="175873" x="1657350" y="3892550"/>
          <p14:tracePt t="175890" x="1606550" y="3943350"/>
          <p14:tracePt t="175906" x="1587500" y="3962400"/>
          <p14:tracePt t="175923" x="1536700" y="4025900"/>
          <p14:tracePt t="175941" x="1498600" y="4089400"/>
          <p14:tracePt t="175956" x="1473200" y="4133850"/>
          <p14:tracePt t="175973" x="1435100" y="4229100"/>
          <p14:tracePt t="175990" x="1409700" y="4286250"/>
          <p14:tracePt t="176006" x="1384300" y="4368800"/>
          <p14:tracePt t="176023" x="1365250" y="4438650"/>
          <p14:tracePt t="176040" x="1358900" y="4451350"/>
          <p14:tracePt t="176057" x="1346200" y="4483100"/>
          <p14:tracePt t="176073" x="1346200" y="4508500"/>
          <p14:tracePt t="176090" x="1346200" y="4521200"/>
          <p14:tracePt t="176106" x="1346200" y="4540250"/>
          <p14:tracePt t="176123" x="1339850" y="4552950"/>
          <p14:tracePt t="176156" x="1339850" y="4559300"/>
          <p14:tracePt t="176192" x="1339850" y="4565650"/>
          <p14:tracePt t="176534" x="1333500" y="4565650"/>
          <p14:tracePt t="176544" x="1327150" y="4565650"/>
          <p14:tracePt t="176564" x="1314450" y="4565650"/>
          <p14:tracePt t="176574" x="1301750" y="4565650"/>
          <p14:tracePt t="176583" x="1289050" y="4572000"/>
          <p14:tracePt t="176593" x="1263650" y="4572000"/>
          <p14:tracePt t="176605" x="1244600" y="4578350"/>
          <p14:tracePt t="176623" x="1212850" y="4578350"/>
          <p14:tracePt t="176639" x="1193800" y="4578350"/>
          <p14:tracePt t="176656" x="1162050" y="4584700"/>
          <p14:tracePt t="176673" x="1117600" y="4584700"/>
          <p14:tracePt t="176689" x="1085850" y="4584700"/>
          <p14:tracePt t="176706" x="1022350" y="4591050"/>
          <p14:tracePt t="176722" x="990600" y="4591050"/>
          <p14:tracePt t="176739" x="901700" y="4597400"/>
          <p14:tracePt t="176756" x="838200" y="4597400"/>
          <p14:tracePt t="176772" x="806450" y="4597400"/>
          <p14:tracePt t="176789" x="749300" y="4597400"/>
          <p14:tracePt t="176806" x="698500" y="4597400"/>
          <p14:tracePt t="176822" x="679450" y="4597400"/>
          <p14:tracePt t="176839" x="628650" y="4597400"/>
          <p14:tracePt t="176856" x="596900" y="4597400"/>
          <p14:tracePt t="176872" x="577850" y="4597400"/>
          <p14:tracePt t="176889" x="546100" y="4597400"/>
          <p14:tracePt t="176906" x="520700" y="4597400"/>
          <p14:tracePt t="176922" x="501650" y="4597400"/>
          <p14:tracePt t="176939" x="469900" y="4591050"/>
          <p14:tracePt t="176955" x="444500" y="4584700"/>
          <p14:tracePt t="176972" x="431800" y="4584700"/>
          <p14:tracePt t="176989" x="419100" y="4578350"/>
          <p14:tracePt t="177005" x="412750" y="4578350"/>
          <p14:tracePt t="177022" x="406400" y="4578350"/>
          <p14:tracePt t="177039" x="400050" y="4578350"/>
          <p14:tracePt t="177055" x="393700" y="4578350"/>
          <p14:tracePt t="177072" x="387350" y="4578350"/>
          <p14:tracePt t="177468" x="393700" y="4578350"/>
          <p14:tracePt t="177478" x="400050" y="4578350"/>
          <p14:tracePt t="177488" x="425450" y="4578350"/>
          <p14:tracePt t="177498" x="444500" y="4584700"/>
          <p14:tracePt t="177507" x="469900" y="4591050"/>
          <p14:tracePt t="177522" x="488950" y="4603750"/>
          <p14:tracePt t="177538" x="514350" y="4610100"/>
          <p14:tracePt t="177555" x="520700" y="4610100"/>
          <p14:tracePt t="177572" x="527050" y="4610100"/>
          <p14:tracePt t="177588" x="533400" y="4610100"/>
          <p14:tracePt t="177605" x="539750" y="4610100"/>
          <p14:tracePt t="177622" x="571500" y="4610100"/>
          <p14:tracePt t="177638" x="615950" y="4610100"/>
          <p14:tracePt t="177655" x="635000" y="4610100"/>
          <p14:tracePt t="177672" x="660400" y="4610100"/>
          <p14:tracePt t="177688" x="673100" y="4610100"/>
          <p14:tracePt t="177705" x="685800" y="4610100"/>
          <p14:tracePt t="177722" x="698500" y="4610100"/>
          <p14:tracePt t="177738" x="730250" y="4610100"/>
          <p14:tracePt t="177755" x="755650" y="4610100"/>
          <p14:tracePt t="177772" x="812800" y="4610100"/>
          <p14:tracePt t="177788" x="869950" y="4610100"/>
          <p14:tracePt t="177805" x="889000" y="4610100"/>
          <p14:tracePt t="177822" x="946150" y="4610100"/>
          <p14:tracePt t="177838" x="977900" y="4610100"/>
          <p14:tracePt t="177855" x="1035050" y="4610100"/>
          <p14:tracePt t="177872" x="1073150" y="4610100"/>
          <p14:tracePt t="177888" x="1085850" y="4610100"/>
          <p14:tracePt t="177905" x="1092200" y="4610100"/>
          <p14:tracePt t="177922" x="1098550" y="4610100"/>
          <p14:tracePt t="177959" x="1104900" y="4610100"/>
          <p14:tracePt t="180177" x="1098550" y="4616450"/>
          <p14:tracePt t="180188" x="1092200" y="4616450"/>
          <p14:tracePt t="180198" x="1073150" y="4622800"/>
          <p14:tracePt t="180208" x="1066800" y="4622800"/>
          <p14:tracePt t="180220" x="1054100" y="4629150"/>
          <p14:tracePt t="180238" x="1035050" y="4635500"/>
          <p14:tracePt t="180253" x="1028700" y="4635500"/>
          <p14:tracePt t="180270" x="1016000" y="4641850"/>
          <p14:tracePt t="180287" x="1003300" y="4641850"/>
          <p14:tracePt t="180303" x="996950" y="4648200"/>
          <p14:tracePt t="180320" x="971550" y="4654550"/>
          <p14:tracePt t="180336" x="958850" y="4654550"/>
          <p14:tracePt t="180353" x="927100" y="4660900"/>
          <p14:tracePt t="180370" x="882650" y="4673600"/>
          <p14:tracePt t="180386" x="863600" y="4673600"/>
          <p14:tracePt t="180403" x="825500" y="4679950"/>
          <p14:tracePt t="180419" x="781050" y="4686300"/>
          <p14:tracePt t="180436" x="768350" y="4686300"/>
          <p14:tracePt t="180452" x="730250" y="4686300"/>
          <p14:tracePt t="180469" x="704850" y="4692650"/>
          <p14:tracePt t="180486" x="685800" y="4692650"/>
          <p14:tracePt t="180502" x="660400" y="4692650"/>
          <p14:tracePt t="180519" x="635000" y="4692650"/>
          <p14:tracePt t="180536" x="615950" y="4692650"/>
          <p14:tracePt t="180552" x="590550" y="4692650"/>
          <p14:tracePt t="180569" x="552450" y="4692650"/>
          <p14:tracePt t="180586" x="546100" y="4692650"/>
          <p14:tracePt t="180603" x="520700" y="4686300"/>
          <p14:tracePt t="180619" x="495300" y="4679950"/>
          <p14:tracePt t="180636" x="482600" y="4673600"/>
          <p14:tracePt t="180653" x="463550" y="4660900"/>
          <p14:tracePt t="180669" x="431800" y="4654550"/>
          <p14:tracePt t="180686" x="425450" y="4641850"/>
          <p14:tracePt t="180703" x="406400" y="4622800"/>
          <p14:tracePt t="180719" x="387350" y="4603750"/>
          <p14:tracePt t="180736" x="381000" y="4584700"/>
          <p14:tracePt t="180753" x="368300" y="4572000"/>
          <p14:tracePt t="180770" x="361950" y="4552950"/>
          <p14:tracePt t="180786" x="361950" y="4546600"/>
          <p14:tracePt t="180802" x="361950" y="4533900"/>
          <p14:tracePt t="180819" x="355600" y="4495800"/>
          <p14:tracePt t="180835" x="355600" y="4476750"/>
          <p14:tracePt t="180852" x="355600" y="4457700"/>
          <p14:tracePt t="180869" x="355600" y="4451350"/>
          <p14:tracePt t="180885" x="355600" y="4425950"/>
          <p14:tracePt t="180902" x="355600" y="4406900"/>
          <p14:tracePt t="180919" x="361950" y="4394200"/>
          <p14:tracePt t="180935" x="381000" y="4381500"/>
          <p14:tracePt t="180952" x="406400" y="4362450"/>
          <p14:tracePt t="180969" x="425450" y="4349750"/>
          <p14:tracePt t="180986" x="482600" y="4330700"/>
          <p14:tracePt t="181003" x="565150" y="4311650"/>
          <p14:tracePt t="181019" x="596900" y="4311650"/>
          <p14:tracePt t="181036" x="647700" y="4311650"/>
          <p14:tracePt t="181052" x="679450" y="4311650"/>
          <p14:tracePt t="181069" x="692150" y="4311650"/>
          <p14:tracePt t="181086" x="730250" y="4311650"/>
          <p14:tracePt t="181103" x="781050" y="4318000"/>
          <p14:tracePt t="181119" x="825500" y="4324350"/>
          <p14:tracePt t="181136" x="889000" y="4349750"/>
          <p14:tracePt t="181152" x="952500" y="4375150"/>
          <p14:tracePt t="181169" x="977900" y="4387850"/>
          <p14:tracePt t="181186" x="1009650" y="4413250"/>
          <p14:tracePt t="181204" x="1047750" y="4438650"/>
          <p14:tracePt t="181219" x="1066800" y="4451350"/>
          <p14:tracePt t="181236" x="1092200" y="4470400"/>
          <p14:tracePt t="181252" x="1123950" y="4495800"/>
          <p14:tracePt t="181269" x="1136650" y="4508500"/>
          <p14:tracePt t="181286" x="1143000" y="4514850"/>
          <p14:tracePt t="181302" x="1155700" y="4533900"/>
          <p14:tracePt t="181335" x="1168400" y="4546600"/>
          <p14:tracePt t="181352" x="1174750" y="4572000"/>
          <p14:tracePt t="181368" x="1181100" y="4578350"/>
          <p14:tracePt t="181385" x="1181100" y="4597400"/>
          <p14:tracePt t="181402" x="1181100" y="4603750"/>
          <p14:tracePt t="181418" x="1181100" y="4610100"/>
          <p14:tracePt t="181452" x="1181100" y="4629150"/>
          <p14:tracePt t="181486" x="1168400" y="4654550"/>
          <p14:tracePt t="181502" x="1130300" y="4673600"/>
          <p14:tracePt t="181519" x="1104900" y="4686300"/>
          <p14:tracePt t="181536" x="1066800" y="4705350"/>
          <p14:tracePt t="181553" x="1022350" y="4718050"/>
          <p14:tracePt t="181569" x="996950" y="4730750"/>
          <p14:tracePt t="181586" x="946150" y="4737100"/>
          <p14:tracePt t="181603" x="908050" y="4743450"/>
          <p14:tracePt t="181619" x="882650" y="4743450"/>
          <p14:tracePt t="181636" x="844550" y="4743450"/>
          <p14:tracePt t="181652" x="825500" y="4743450"/>
          <p14:tracePt t="181669" x="787400" y="4743450"/>
          <p14:tracePt t="181685" x="736600" y="4743450"/>
          <p14:tracePt t="181702" x="711200" y="4737100"/>
          <p14:tracePt t="181719" x="673100" y="4730750"/>
          <p14:tracePt t="181735" x="628650" y="4730750"/>
          <p14:tracePt t="181752" x="609600" y="4730750"/>
          <p14:tracePt t="181769" x="584200" y="4718050"/>
          <p14:tracePt t="181785" x="552450" y="4711700"/>
          <p14:tracePt t="181802" x="533400" y="4705350"/>
          <p14:tracePt t="181818" x="514350" y="4699000"/>
          <p14:tracePt t="181835" x="488950" y="4692650"/>
          <p14:tracePt t="181851" x="482600" y="4692650"/>
          <p14:tracePt t="181868" x="469900" y="4686300"/>
          <p14:tracePt t="181885" x="457200" y="4686300"/>
          <p14:tracePt t="181901" x="450850" y="4679950"/>
          <p14:tracePt t="181918" x="450850" y="4673600"/>
          <p14:tracePt t="181935" x="438150" y="4667250"/>
          <p14:tracePt t="181951" x="431800" y="4654550"/>
          <p14:tracePt t="181968" x="431800" y="4648200"/>
          <p14:tracePt t="181985" x="419100" y="4629150"/>
          <p14:tracePt t="182002" x="419100" y="4622800"/>
          <p14:tracePt t="182005" x="419100" y="4610100"/>
          <p14:tracePt t="182018" x="412750" y="4603750"/>
          <p14:tracePt t="182035" x="412750" y="4584700"/>
          <p14:tracePt t="182052" x="412750" y="4572000"/>
          <p14:tracePt t="182068" x="412750" y="4552950"/>
          <p14:tracePt t="182085" x="412750" y="4533900"/>
          <p14:tracePt t="182119" x="412750" y="4514850"/>
          <p14:tracePt t="182135" x="412750" y="4508500"/>
          <p14:tracePt t="182152" x="419100" y="4470400"/>
          <p14:tracePt t="182168" x="438150" y="4445000"/>
          <p14:tracePt t="182185" x="450850" y="4425950"/>
          <p14:tracePt t="182202" x="457200" y="4406900"/>
          <p14:tracePt t="182218" x="469900" y="4400550"/>
          <p14:tracePt t="182235" x="482600" y="4387850"/>
          <p14:tracePt t="182252" x="488950" y="4387850"/>
          <p14:tracePt t="182268" x="520700" y="4381500"/>
          <p14:tracePt t="182286" x="571500" y="4368800"/>
          <p14:tracePt t="182302" x="590550" y="4368800"/>
          <p14:tracePt t="182318" x="641350" y="4356100"/>
          <p14:tracePt t="182336" x="685800" y="4356100"/>
          <p14:tracePt t="182352" x="704850" y="4356100"/>
          <p14:tracePt t="182368" x="749300" y="4356100"/>
          <p14:tracePt t="182386" x="800100" y="4356100"/>
          <p14:tracePt t="182401" x="825500" y="4356100"/>
          <p14:tracePt t="182418" x="869950" y="4356100"/>
          <p14:tracePt t="182434" x="889000" y="4362450"/>
          <p14:tracePt t="182451" x="933450" y="4375150"/>
          <p14:tracePt t="182468" x="971550" y="4387850"/>
          <p14:tracePt t="182484" x="977900" y="4394200"/>
          <p14:tracePt t="182501" x="1009650" y="4419600"/>
          <p14:tracePt t="182518" x="1035050" y="4445000"/>
          <p14:tracePt t="182534" x="1047750" y="4451350"/>
          <p14:tracePt t="182551" x="1066800" y="4470400"/>
          <p14:tracePt t="182568" x="1073150" y="4476750"/>
          <p14:tracePt t="182585" x="1079500" y="4483100"/>
          <p14:tracePt t="182601" x="1085850" y="4495800"/>
          <p14:tracePt t="182618" x="1098550" y="4508500"/>
          <p14:tracePt t="182634" x="1104900" y="4514850"/>
          <p14:tracePt t="182651" x="1104900" y="4527550"/>
          <p14:tracePt t="182686" x="1104900" y="4533900"/>
          <p14:tracePt t="182706" x="1104900" y="4540250"/>
          <p14:tracePt t="182717" x="1104900" y="4546600"/>
          <p14:tracePt t="182734" x="1104900" y="4552950"/>
          <p14:tracePt t="182751" x="1104900" y="4578350"/>
          <p14:tracePt t="182767" x="1104900" y="4610100"/>
          <p14:tracePt t="182784" x="1092200" y="4622800"/>
          <p14:tracePt t="182801" x="1073150" y="4641850"/>
          <p14:tracePt t="182818" x="1060450" y="4654550"/>
          <p14:tracePt t="182835" x="1047750" y="4667250"/>
          <p14:tracePt t="182851" x="1009650" y="4692650"/>
          <p14:tracePt t="182868" x="984250" y="4705350"/>
          <p14:tracePt t="182885" x="927100" y="4724400"/>
          <p14:tracePt t="182901" x="876300" y="4737100"/>
          <p14:tracePt t="182918" x="838200" y="4743450"/>
          <p14:tracePt t="182935" x="812800" y="4743450"/>
          <p14:tracePt t="182951" x="768350" y="4749800"/>
          <p14:tracePt t="182968" x="717550" y="4749800"/>
          <p14:tracePt t="182985" x="692150" y="4749800"/>
          <p14:tracePt t="183001" x="647700" y="4749800"/>
          <p14:tracePt t="183019" x="609600" y="4749800"/>
          <p14:tracePt t="183034" x="584200" y="4749800"/>
          <p14:tracePt t="183051" x="552450" y="4749800"/>
          <p14:tracePt t="183067" x="533400" y="4743450"/>
          <p14:tracePt t="183084" x="495300" y="4737100"/>
          <p14:tracePt t="183100" x="450850" y="4724400"/>
          <p14:tracePt t="183117" x="425450" y="4718050"/>
          <p14:tracePt t="183134" x="400050" y="4705350"/>
          <p14:tracePt t="183150" x="374650" y="4705350"/>
          <p14:tracePt t="183167" x="368300" y="4699000"/>
          <p14:tracePt t="183184" x="355600" y="4692650"/>
          <p14:tracePt t="183200" x="349250" y="4686300"/>
          <p14:tracePt t="183217" x="342900" y="4679950"/>
          <p14:tracePt t="183234" x="342900" y="4673600"/>
          <p14:tracePt t="183251" x="330200" y="4654550"/>
          <p14:tracePt t="183268" x="330200" y="4648200"/>
          <p14:tracePt t="183284" x="330200" y="4635500"/>
          <p14:tracePt t="183301" x="323850" y="4616450"/>
          <p14:tracePt t="183318" x="323850" y="4603750"/>
          <p14:tracePt t="183334" x="323850" y="4565650"/>
          <p14:tracePt t="183351" x="323850" y="4533900"/>
          <p14:tracePt t="183368" x="323850" y="4514850"/>
          <p14:tracePt t="183385" x="330200" y="4495800"/>
          <p14:tracePt t="183401" x="342900" y="4464050"/>
          <p14:tracePt t="183418" x="355600" y="4451350"/>
          <p14:tracePt t="183434" x="374650" y="4425950"/>
          <p14:tracePt t="183451" x="406400" y="4394200"/>
          <p14:tracePt t="183468" x="419100" y="4381500"/>
          <p14:tracePt t="183484" x="438150" y="4375150"/>
          <p14:tracePt t="183501" x="457200" y="4362450"/>
          <p14:tracePt t="183517" x="463550" y="4362450"/>
          <p14:tracePt t="183520" x="482600" y="4356100"/>
          <p14:tracePt t="183534" x="514350" y="4356100"/>
          <p14:tracePt t="183551" x="590550" y="4349750"/>
          <p14:tracePt t="183567" x="635000" y="4349750"/>
          <p14:tracePt t="183584" x="685800" y="4349750"/>
          <p14:tracePt t="183601" x="717550" y="4349750"/>
          <p14:tracePt t="183617" x="730250" y="4349750"/>
          <p14:tracePt t="183633" x="742950" y="4349750"/>
          <p14:tracePt t="183650" x="768350" y="4349750"/>
          <p14:tracePt t="183667" x="787400" y="4356100"/>
          <p14:tracePt t="183683" x="844550" y="4381500"/>
          <p14:tracePt t="183700" x="882650" y="4400550"/>
          <p14:tracePt t="183717" x="946150" y="4432300"/>
          <p14:tracePt t="183734" x="984250" y="4464050"/>
          <p14:tracePt t="183751" x="1009650" y="4483100"/>
          <p14:tracePt t="183767" x="1016000" y="4483100"/>
          <p14:tracePt t="183784" x="1022350" y="4489450"/>
          <p14:tracePt t="183801" x="1028700" y="4495800"/>
          <p14:tracePt t="183817" x="1035050" y="4502150"/>
          <p14:tracePt t="183834" x="1054100" y="4527550"/>
          <p14:tracePt t="183851" x="1060450" y="4533900"/>
          <p14:tracePt t="183867" x="1085850" y="4559300"/>
          <p14:tracePt t="183884" x="1098550" y="4572000"/>
          <p14:tracePt t="183901" x="1104900" y="4578350"/>
          <p14:tracePt t="183918" x="1117600" y="4591050"/>
          <p14:tracePt t="183950" x="1117600" y="4597400"/>
          <p14:tracePt t="183967" x="1130300" y="4603750"/>
          <p14:tracePt t="183984" x="1130300" y="4616450"/>
          <p14:tracePt t="184017" x="1136650" y="4622800"/>
          <p14:tracePt t="184052" x="1136650" y="4629150"/>
          <p14:tracePt t="184066" x="1143000" y="4629150"/>
          <p14:tracePt t="184092" x="1143000" y="4635500"/>
          <p14:tracePt t="184505" x="1136650" y="4641850"/>
          <p14:tracePt t="184515" x="1130300" y="4641850"/>
          <p14:tracePt t="184526" x="1111250" y="4641850"/>
          <p14:tracePt t="184535" x="1092200" y="4648200"/>
          <p14:tracePt t="184550" x="1079500" y="4648200"/>
          <p14:tracePt t="184567" x="1047750" y="4648200"/>
          <p14:tracePt t="184584" x="1035050" y="4654550"/>
          <p14:tracePt t="184600" x="1009650" y="4654550"/>
          <p14:tracePt t="184617" x="977900" y="4654550"/>
          <p14:tracePt t="184633" x="965200" y="4654550"/>
          <p14:tracePt t="184649" x="927100" y="4654550"/>
          <p14:tracePt t="184666" x="882650" y="4654550"/>
          <p14:tracePt t="184683" x="863600" y="4654550"/>
          <p14:tracePt t="184699" x="812800" y="4654550"/>
          <p14:tracePt t="184716" x="768350" y="4654550"/>
          <p14:tracePt t="184733" x="749300" y="4654550"/>
          <p14:tracePt t="184749" x="717550" y="4654550"/>
          <p14:tracePt t="184766" x="704850" y="4654550"/>
          <p14:tracePt t="184783" x="698500" y="4648200"/>
          <p14:tracePt t="184800" x="685800" y="4648200"/>
          <p14:tracePt t="184836" x="679450" y="4648200"/>
          <p14:tracePt t="184937" x="673100" y="4648200"/>
          <p14:tracePt t="185138" x="679450" y="4648200"/>
          <p14:tracePt t="185148" x="685800" y="4654550"/>
          <p14:tracePt t="185158" x="692150" y="4667250"/>
          <p14:tracePt t="185168" x="704850" y="4667250"/>
          <p14:tracePt t="185183" x="723900" y="4679950"/>
          <p14:tracePt t="185200" x="749300" y="4699000"/>
          <p14:tracePt t="185217" x="781050" y="4718050"/>
          <p14:tracePt t="185233" x="793750" y="4730750"/>
          <p14:tracePt t="185250" x="825500" y="4737100"/>
          <p14:tracePt t="185267" x="844550" y="4749800"/>
          <p14:tracePt t="185283" x="857250" y="4756150"/>
          <p14:tracePt t="185300" x="869950" y="4756150"/>
          <p14:tracePt t="185316" x="876300" y="4756150"/>
          <p14:tracePt t="185333" x="895350" y="4756150"/>
          <p14:tracePt t="185350" x="908050" y="4756150"/>
          <p14:tracePt t="185366" x="920750" y="4756150"/>
          <p14:tracePt t="185383" x="939800" y="4756150"/>
          <p14:tracePt t="185399" x="958850" y="4756150"/>
          <p14:tracePt t="185416" x="965200" y="4756150"/>
          <p14:tracePt t="185433" x="984250" y="4756150"/>
          <p14:tracePt t="185449" x="996950" y="4749800"/>
          <p14:tracePt t="185466" x="1003300" y="4749800"/>
          <p14:tracePt t="185483" x="1016000" y="4749800"/>
          <p14:tracePt t="185499" x="1016000" y="4743450"/>
          <p14:tracePt t="185516" x="1022350" y="4743450"/>
          <p14:tracePt t="185533" x="1028700" y="4737100"/>
          <p14:tracePt t="185549" x="1047750" y="4718050"/>
          <p14:tracePt t="185583" x="1054100" y="4705350"/>
          <p14:tracePt t="185599" x="1060450" y="4699000"/>
          <p14:tracePt t="185633" x="1066800" y="4686300"/>
          <p14:tracePt t="185649" x="1066800" y="4667250"/>
          <p14:tracePt t="185666" x="1066800" y="4660900"/>
          <p14:tracePt t="185683" x="1066800" y="4629150"/>
          <p14:tracePt t="185699" x="1066800" y="4610100"/>
          <p14:tracePt t="185716" x="1066800" y="4591050"/>
          <p14:tracePt t="185733" x="1066800" y="4572000"/>
          <p14:tracePt t="185749" x="1066800" y="4565650"/>
          <p14:tracePt t="185766" x="1060450" y="4533900"/>
          <p14:tracePt t="185783" x="1041400" y="4502150"/>
          <p14:tracePt t="185800" x="1016000" y="4464050"/>
          <p14:tracePt t="185816" x="1009650" y="4445000"/>
          <p14:tracePt t="185833" x="990600" y="4419600"/>
          <p14:tracePt t="185849" x="977900" y="4406900"/>
          <p14:tracePt t="185866" x="946150" y="4381500"/>
          <p14:tracePt t="185882" x="927100" y="4368800"/>
          <p14:tracePt t="185900" x="914400" y="4362450"/>
          <p14:tracePt t="185916" x="895350" y="4349750"/>
          <p14:tracePt t="185932" x="882650" y="4343400"/>
          <p14:tracePt t="185949" x="876300" y="4343400"/>
          <p14:tracePt t="185966" x="863600" y="4343400"/>
          <p14:tracePt t="185982" x="850900" y="4343400"/>
          <p14:tracePt t="185999" x="844550" y="4343400"/>
          <p14:tracePt t="186016" x="831850" y="4349750"/>
          <p14:tracePt t="186032" x="825500" y="4362450"/>
          <p14:tracePt t="186049" x="819150" y="4368800"/>
          <p14:tracePt t="186066" x="812800" y="4375150"/>
          <p14:tracePt t="186082" x="800100" y="4394200"/>
          <p14:tracePt t="186099" x="793750" y="4394200"/>
          <p14:tracePt t="186116" x="793750" y="4406900"/>
          <p14:tracePt t="186132" x="787400" y="4406900"/>
          <p14:tracePt t="186149" x="787400" y="4413250"/>
          <p14:tracePt t="186166" x="787400" y="4419600"/>
          <p14:tracePt t="186182" x="781050" y="4425950"/>
          <p14:tracePt t="186199" x="781050" y="4432300"/>
          <p14:tracePt t="186216" x="781050" y="4451350"/>
          <p14:tracePt t="186232" x="774700" y="4476750"/>
          <p14:tracePt t="186249" x="774700" y="4489450"/>
          <p14:tracePt t="186266" x="774700" y="4508500"/>
          <p14:tracePt t="186282" x="774700" y="4533900"/>
          <p14:tracePt t="186299" x="774700" y="4546600"/>
          <p14:tracePt t="186315" x="774700" y="4578350"/>
          <p14:tracePt t="186332" x="781050" y="4629150"/>
          <p14:tracePt t="186349" x="787400" y="4648200"/>
          <p14:tracePt t="186366" x="800100" y="4679950"/>
          <p14:tracePt t="186382" x="812800" y="4699000"/>
          <p14:tracePt t="186415" x="819150" y="4711700"/>
          <p14:tracePt t="186432" x="831850" y="4718050"/>
          <p14:tracePt t="186449" x="844550" y="4724400"/>
          <p14:tracePt t="186465" x="869950" y="4737100"/>
          <p14:tracePt t="186482" x="882650" y="4743450"/>
          <p14:tracePt t="186499" x="901700" y="4749800"/>
          <p14:tracePt t="186515" x="939800" y="4749800"/>
          <p14:tracePt t="186532" x="965200" y="4749800"/>
          <p14:tracePt t="186549" x="977900" y="4749800"/>
          <p14:tracePt t="186565" x="996950" y="4749800"/>
          <p14:tracePt t="186582" x="1003300" y="4749800"/>
          <p14:tracePt t="186599" x="1009650" y="4743450"/>
          <p14:tracePt t="186615" x="1016000" y="4737100"/>
          <p14:tracePt t="186632" x="1028700" y="4724400"/>
          <p14:tracePt t="186649" x="1047750" y="4705350"/>
          <p14:tracePt t="186665" x="1054100" y="4686300"/>
          <p14:tracePt t="186683" x="1060450" y="4686300"/>
          <p14:tracePt t="186699" x="1066800" y="4673600"/>
          <p14:tracePt t="186715" x="1066800" y="4660900"/>
          <p14:tracePt t="186732" x="1066800" y="4641850"/>
          <p14:tracePt t="186749" x="1073150" y="4603750"/>
          <p14:tracePt t="186765" x="1073150" y="4559300"/>
          <p14:tracePt t="186782" x="1073150" y="4552950"/>
          <p14:tracePt t="186798" x="1073150" y="4527550"/>
          <p14:tracePt t="186815" x="1073150" y="4508500"/>
          <p14:tracePt t="186848" x="1073150" y="4483100"/>
          <p14:tracePt t="186865" x="1054100" y="4457700"/>
          <p14:tracePt t="186882" x="1047750" y="4438650"/>
          <p14:tracePt t="186898" x="1028700" y="4413250"/>
          <p14:tracePt t="186915" x="1009650" y="4387850"/>
          <p14:tracePt t="186932" x="996950" y="4375150"/>
          <p14:tracePt t="186948" x="971550" y="4356100"/>
          <p14:tracePt t="186965" x="952500" y="4343400"/>
          <p14:tracePt t="186982" x="946150" y="4337050"/>
          <p14:tracePt t="186999" x="933450" y="4330700"/>
          <p14:tracePt t="187015" x="920750" y="4330700"/>
          <p14:tracePt t="187032" x="914400" y="4330700"/>
          <p14:tracePt t="187048" x="901700" y="4330700"/>
          <p14:tracePt t="187065" x="889000" y="4330700"/>
          <p14:tracePt t="187082" x="876300" y="4330700"/>
          <p14:tracePt t="187098" x="863600" y="4337050"/>
          <p14:tracePt t="187115" x="850900" y="4356100"/>
          <p14:tracePt t="187132" x="844550" y="4356100"/>
          <p14:tracePt t="187148" x="838200" y="4368800"/>
          <p14:tracePt t="187165" x="831850" y="4375150"/>
          <p14:tracePt t="187182" x="831850" y="4387850"/>
          <p14:tracePt t="187198" x="819150" y="4400550"/>
          <p14:tracePt t="187215" x="812800" y="4406900"/>
          <p14:tracePt t="187231" x="812800" y="4419600"/>
          <p14:tracePt t="187248" x="806450" y="4445000"/>
          <p14:tracePt t="187265" x="793750" y="4476750"/>
          <p14:tracePt t="187281" x="793750" y="4483100"/>
          <p14:tracePt t="187298" x="787400" y="4508500"/>
          <p14:tracePt t="187315" x="781050" y="4514850"/>
          <p14:tracePt t="187348" x="781050" y="4521200"/>
          <p14:tracePt t="187366" x="781050" y="4527550"/>
          <p14:tracePt t="187381" x="781050" y="4540250"/>
          <p14:tracePt t="187399" x="781050" y="4565650"/>
          <p14:tracePt t="187416" x="781050" y="4603750"/>
          <p14:tracePt t="187431" x="787400" y="4610100"/>
          <p14:tracePt t="187448" x="793750" y="4629150"/>
          <p14:tracePt t="187487" x="793750" y="4635500"/>
          <p14:tracePt t="187507" x="800100" y="4635500"/>
          <p14:tracePt t="187517" x="806450" y="4641850"/>
          <p14:tracePt t="187531" x="812800" y="4641850"/>
          <p14:tracePt t="187548" x="844550" y="4648200"/>
          <p14:tracePt t="187565" x="857250" y="4648200"/>
          <p14:tracePt t="187581" x="882650" y="4648200"/>
          <p14:tracePt t="187598" x="908050" y="4648200"/>
          <p14:tracePt t="187615" x="920750" y="4648200"/>
          <p14:tracePt t="187631" x="939800" y="4648200"/>
          <p14:tracePt t="187648" x="952500" y="4648200"/>
          <p14:tracePt t="187664" x="958850" y="4648200"/>
          <p14:tracePt t="187681" x="971550" y="4648200"/>
          <p14:tracePt t="187698" x="984250" y="4635500"/>
          <p14:tracePt t="187715" x="990600" y="4629150"/>
          <p14:tracePt t="187731" x="1009650" y="4616450"/>
          <p14:tracePt t="187748" x="1016000" y="4610100"/>
          <p14:tracePt t="187764" x="1016000" y="4603750"/>
          <p14:tracePt t="187781" x="1022350" y="4597400"/>
          <p14:tracePt t="187798" x="1022350" y="4584700"/>
          <p14:tracePt t="187814" x="1028700" y="4578350"/>
          <p14:tracePt t="187831" x="1028700" y="4552950"/>
          <p14:tracePt t="187848" x="1035050" y="4533900"/>
          <p14:tracePt t="187864" x="1035050" y="4514850"/>
          <p14:tracePt t="187881" x="1035050" y="4495800"/>
          <p14:tracePt t="187898" x="1035050" y="4476750"/>
          <p14:tracePt t="187914" x="1035050" y="4464050"/>
          <p14:tracePt t="187931" x="1035050" y="4445000"/>
          <p14:tracePt t="187948" x="1028700" y="4425950"/>
          <p14:tracePt t="187964" x="1016000" y="4406900"/>
          <p14:tracePt t="187981" x="1009650" y="4387850"/>
          <p14:tracePt t="187998" x="1003300" y="4387850"/>
          <p14:tracePt t="188014" x="996950" y="4387850"/>
          <p14:tracePt t="188031" x="990600" y="4381500"/>
          <p14:tracePt t="188048" x="984250" y="4381500"/>
          <p14:tracePt t="188064" x="958850" y="4381500"/>
          <p14:tracePt t="188081" x="939800" y="4381500"/>
          <p14:tracePt t="188098" x="933450" y="4381500"/>
          <p14:tracePt t="188114" x="908050" y="4381500"/>
          <p14:tracePt t="188131" x="889000" y="4381500"/>
          <p14:tracePt t="188147" x="882650" y="4381500"/>
          <p14:tracePt t="188164" x="869950" y="4387850"/>
          <p14:tracePt t="188181" x="863600" y="4400550"/>
          <p14:tracePt t="188197" x="857250" y="4400550"/>
          <p14:tracePt t="188214" x="844550" y="4419600"/>
          <p14:tracePt t="188231" x="838200" y="4432300"/>
          <p14:tracePt t="188247" x="831850" y="4438650"/>
          <p14:tracePt t="188264" x="825500" y="4451350"/>
          <p14:tracePt t="188281" x="825500" y="4457700"/>
          <p14:tracePt t="188297" x="825500" y="4464050"/>
          <p14:tracePt t="188314" x="819150" y="4470400"/>
          <p14:tracePt t="188331" x="819150" y="4489450"/>
          <p14:tracePt t="188347" x="819150" y="4502150"/>
          <p14:tracePt t="188364" x="812800" y="4540250"/>
          <p14:tracePt t="188381" x="812800" y="4572000"/>
          <p14:tracePt t="188398" x="812800" y="4584700"/>
          <p14:tracePt t="188414" x="812800" y="4597400"/>
          <p14:tracePt t="188431" x="812800" y="4603750"/>
          <p14:tracePt t="188447" x="812800" y="4610100"/>
          <p14:tracePt t="188464" x="812800" y="4622800"/>
          <p14:tracePt t="188481" x="825500" y="4641850"/>
          <p14:tracePt t="188497" x="831850" y="4648200"/>
          <p14:tracePt t="188514" x="850900" y="4667250"/>
          <p14:tracePt t="188531" x="869950" y="4673600"/>
          <p14:tracePt t="188547" x="869950" y="4679950"/>
          <p14:tracePt t="188564" x="889000" y="4686300"/>
          <p14:tracePt t="188580" x="908050" y="4686300"/>
          <p14:tracePt t="188597" x="914400" y="4686300"/>
          <p14:tracePt t="188614" x="939800" y="4686300"/>
          <p14:tracePt t="188631" x="952500" y="4686300"/>
          <p14:tracePt t="188647" x="984250" y="4686300"/>
          <p14:tracePt t="188664" x="1003300" y="4679950"/>
          <p14:tracePt t="188681" x="1035050" y="4660900"/>
          <p14:tracePt t="188697" x="1041400" y="4654550"/>
          <p14:tracePt t="188714" x="1060450" y="4641850"/>
          <p14:tracePt t="188731" x="1060450" y="4629150"/>
          <p14:tracePt t="188747" x="1066800" y="4622800"/>
          <p14:tracePt t="188764" x="1073150" y="4616450"/>
          <p14:tracePt t="188781" x="1079500" y="4603750"/>
          <p14:tracePt t="188797" x="1079500" y="4597400"/>
          <p14:tracePt t="188814" x="1079500" y="4578350"/>
          <p14:tracePt t="188831" x="1079500" y="4552950"/>
          <p14:tracePt t="188847" x="1079500" y="4533900"/>
          <p14:tracePt t="188864" x="1079500" y="4502150"/>
          <p14:tracePt t="188881" x="1079500" y="4483100"/>
          <p14:tracePt t="188897" x="1079500" y="4451350"/>
          <p14:tracePt t="188914" x="1079500" y="4425950"/>
          <p14:tracePt t="188930" x="1073150" y="4406900"/>
          <p14:tracePt t="188947" x="1060450" y="4362450"/>
          <p14:tracePt t="188964" x="1047750" y="4337050"/>
          <p14:tracePt t="188980" x="1041400" y="4324350"/>
          <p14:tracePt t="188997" x="1035050" y="4311650"/>
          <p14:tracePt t="189014" x="1022350" y="4298950"/>
          <p14:tracePt t="189030" x="1016000" y="4298950"/>
          <p14:tracePt t="189047" x="1003300" y="4286250"/>
          <p14:tracePt t="189063" x="984250" y="4273550"/>
          <p14:tracePt t="189080" x="965200" y="4267200"/>
          <p14:tracePt t="189097" x="933450" y="4254500"/>
          <p14:tracePt t="189113" x="901700" y="4254500"/>
          <p14:tracePt t="189130" x="895350" y="4254500"/>
          <p14:tracePt t="189147" x="863600" y="4254500"/>
          <p14:tracePt t="189163" x="838200" y="4254500"/>
          <p14:tracePt t="189180" x="825500" y="4254500"/>
          <p14:tracePt t="189197" x="806450" y="4267200"/>
          <p14:tracePt t="189213" x="787400" y="4279900"/>
          <p14:tracePt t="189230" x="781050" y="4286250"/>
          <p14:tracePt t="189247" x="768350" y="4292600"/>
          <p14:tracePt t="189263" x="762000" y="4305300"/>
          <p14:tracePt t="189280" x="755650" y="4305300"/>
          <p14:tracePt t="189297" x="749300" y="4318000"/>
          <p14:tracePt t="189313" x="742950" y="4330700"/>
          <p14:tracePt t="189330" x="736600" y="4337050"/>
          <p14:tracePt t="189347" x="730250" y="4362450"/>
          <p14:tracePt t="189363" x="730250" y="4368800"/>
          <p14:tracePt t="189380" x="717550" y="4413250"/>
          <p14:tracePt t="189397" x="711200" y="4445000"/>
          <p14:tracePt t="189414" x="704850" y="4483100"/>
          <p14:tracePt t="189430" x="704850" y="4495800"/>
          <p14:tracePt t="189447" x="704850" y="4527550"/>
          <p14:tracePt t="189464" x="704850" y="4546600"/>
          <p14:tracePt t="189480" x="704850" y="4552950"/>
          <p14:tracePt t="189497" x="704850" y="4584700"/>
          <p14:tracePt t="189515" x="717550" y="4603750"/>
          <p14:tracePt t="189530" x="717550" y="4622800"/>
          <p14:tracePt t="189546" x="730250" y="4641850"/>
          <p14:tracePt t="189564" x="749300" y="4660900"/>
          <p14:tracePt t="189580" x="749300" y="4667250"/>
          <p14:tracePt t="189597" x="774700" y="4679950"/>
          <p14:tracePt t="189614" x="781050" y="4686300"/>
          <p14:tracePt t="189630" x="806450" y="4699000"/>
          <p14:tracePt t="189646" x="825500" y="4711700"/>
          <p14:tracePt t="189663" x="838200" y="4711700"/>
          <p14:tracePt t="189680" x="863600" y="4718050"/>
          <p14:tracePt t="189697" x="889000" y="4718050"/>
          <p14:tracePt t="189713" x="895350" y="4718050"/>
          <p14:tracePt t="189730" x="914400" y="4718050"/>
          <p14:tracePt t="189746" x="933450" y="4718050"/>
          <p14:tracePt t="189763" x="939800" y="4718050"/>
          <p14:tracePt t="189780" x="958850" y="4718050"/>
          <p14:tracePt t="189796" x="984250" y="4718050"/>
          <p14:tracePt t="189813" x="990600" y="4718050"/>
          <p14:tracePt t="189830" x="1009650" y="4718050"/>
          <p14:tracePt t="189846" x="1028700" y="4711700"/>
          <p14:tracePt t="189880" x="1041400" y="4705350"/>
          <p14:tracePt t="189896" x="1047750" y="4692650"/>
          <p14:tracePt t="189913" x="1054100" y="4686300"/>
          <p14:tracePt t="189930" x="1060450" y="4686300"/>
          <p14:tracePt t="189946" x="1060450" y="4673600"/>
          <p14:tracePt t="189963" x="1066800" y="4667250"/>
          <p14:tracePt t="189980" x="1066800" y="4641850"/>
          <p14:tracePt t="189996" x="1066800" y="4616450"/>
          <p14:tracePt t="190013" x="1066800" y="4597400"/>
          <p14:tracePt t="190029" x="1066800" y="4578350"/>
          <p14:tracePt t="190048" x="1073150" y="4572000"/>
          <p14:tracePt t="190063" x="1073150" y="4565650"/>
          <p14:tracePt t="190080" x="1073150" y="4552950"/>
          <p14:tracePt t="190096" x="1073150" y="4540250"/>
          <p14:tracePt t="190113" x="1073150" y="4514850"/>
          <p14:tracePt t="190129" x="1073150" y="4495800"/>
          <p14:tracePt t="190146" x="1073150" y="4476750"/>
          <p14:tracePt t="190163" x="1073150" y="4464050"/>
          <p14:tracePt t="190179" x="1066800" y="4445000"/>
          <p14:tracePt t="190197" x="1066800" y="4432300"/>
          <p14:tracePt t="190213" x="1060450" y="4413250"/>
          <p14:tracePt t="190229" x="1047750" y="4387850"/>
          <p14:tracePt t="190246" x="1041400" y="4381500"/>
          <p14:tracePt t="190263" x="1035050" y="4362450"/>
          <p14:tracePt t="190279" x="1022350" y="4343400"/>
          <p14:tracePt t="190297" x="1009650" y="4330700"/>
          <p14:tracePt t="190313" x="996950" y="4318000"/>
          <p14:tracePt t="190329" x="971550" y="4298950"/>
          <p14:tracePt t="190346" x="965200" y="4292600"/>
          <p14:tracePt t="190363" x="939800" y="4286250"/>
          <p14:tracePt t="190379" x="927100" y="4286250"/>
          <p14:tracePt t="190396" x="914400" y="4286250"/>
          <p14:tracePt t="190413" x="895350" y="4286250"/>
          <p14:tracePt t="190429" x="876300" y="4292600"/>
          <p14:tracePt t="190446" x="863600" y="4305300"/>
          <p14:tracePt t="190463" x="838200" y="4324350"/>
          <p14:tracePt t="190479" x="819150" y="4356100"/>
          <p14:tracePt t="190496" x="812800" y="4368800"/>
          <p14:tracePt t="190512" x="793750" y="4381500"/>
          <p14:tracePt t="190529" x="793750" y="4394200"/>
          <p14:tracePt t="190549" x="787400" y="4400550"/>
          <p14:tracePt t="190563" x="787400" y="4406900"/>
          <p14:tracePt t="190579" x="781050" y="4438650"/>
          <p14:tracePt t="190596" x="774700" y="4457700"/>
          <p14:tracePt t="190612" x="774700" y="4495800"/>
          <p14:tracePt t="190629" x="774700" y="4521200"/>
          <p14:tracePt t="190646" x="774700" y="4540250"/>
          <p14:tracePt t="190662" x="774700" y="4565650"/>
          <p14:tracePt t="190679" x="774700" y="4597400"/>
          <p14:tracePt t="190696" x="774700" y="4603750"/>
          <p14:tracePt t="190712" x="787400" y="4635500"/>
          <p14:tracePt t="190729" x="800100" y="4667250"/>
          <p14:tracePt t="190746" x="812800" y="4679950"/>
          <p14:tracePt t="190762" x="819150" y="4692650"/>
          <p14:tracePt t="190779" x="831850" y="4711700"/>
          <p14:tracePt t="190796" x="844550" y="4711700"/>
          <p14:tracePt t="190812" x="863600" y="4724400"/>
          <p14:tracePt t="190829" x="901700" y="4730750"/>
          <p14:tracePt t="190846" x="908050" y="4730750"/>
          <p14:tracePt t="190862" x="933450" y="4730750"/>
          <p14:tracePt t="190880" x="965200" y="4730750"/>
          <p14:tracePt t="190896" x="984250" y="4730750"/>
          <p14:tracePt t="190912" x="1022350" y="4718050"/>
          <p14:tracePt t="190930" x="1054100" y="4692650"/>
          <p14:tracePt t="190946" x="1066800" y="4692650"/>
          <p14:tracePt t="190962" x="1073150" y="4673600"/>
          <p14:tracePt t="190979" x="1079500" y="4667250"/>
          <p14:tracePt t="190996" x="1085850" y="4654550"/>
          <p14:tracePt t="191012" x="1098550" y="4635500"/>
          <p14:tracePt t="191029" x="1098550" y="4622800"/>
          <p14:tracePt t="191046" x="1104900" y="4610100"/>
          <p14:tracePt t="191062" x="1104900" y="4584700"/>
          <p14:tracePt t="191079" x="1104900" y="4565650"/>
          <p14:tracePt t="191096" x="1104900" y="4527550"/>
          <p14:tracePt t="191112" x="1104900" y="4483100"/>
          <p14:tracePt t="191129" x="1104900" y="4464050"/>
          <p14:tracePt t="191146" x="1092200" y="4445000"/>
          <p14:tracePt t="191162" x="1085850" y="4425950"/>
          <p14:tracePt t="191179" x="1079500" y="4413250"/>
          <p14:tracePt t="191195" x="1060450" y="4394200"/>
          <p14:tracePt t="191212" x="1047750" y="4381500"/>
          <p14:tracePt t="191229" x="1035050" y="4368800"/>
          <p14:tracePt t="191245" x="1003300" y="4349750"/>
          <p14:tracePt t="191262" x="971550" y="4337050"/>
          <p14:tracePt t="191279" x="958850" y="4337050"/>
          <p14:tracePt t="191295" x="927100" y="4324350"/>
          <p14:tracePt t="191312" x="901700" y="4324350"/>
          <p14:tracePt t="191329" x="895350" y="4324350"/>
          <p14:tracePt t="191345" x="876300" y="4324350"/>
          <p14:tracePt t="191362" x="857250" y="4324350"/>
          <p14:tracePt t="191395" x="838200" y="4324350"/>
          <p14:tracePt t="191412" x="825500" y="4330700"/>
          <p14:tracePt t="191428" x="825500" y="4337050"/>
          <p14:tracePt t="191445" x="819150" y="4343400"/>
          <p14:tracePt t="191462" x="800100" y="4362450"/>
          <p14:tracePt t="191478" x="793750" y="4375150"/>
          <p14:tracePt t="191495" x="787400" y="4400550"/>
          <p14:tracePt t="191528" x="781050" y="4413250"/>
          <p14:tracePt t="191545" x="781050" y="4419600"/>
          <p14:tracePt t="191562" x="774700" y="4445000"/>
          <p14:tracePt t="191578" x="774700" y="4470400"/>
          <p14:tracePt t="191595" x="774700" y="4508500"/>
          <p14:tracePt t="191612" x="774700" y="4540250"/>
          <p14:tracePt t="191629" x="774700" y="4597400"/>
          <p14:tracePt t="191645" x="774700" y="4648200"/>
          <p14:tracePt t="191662" x="774700" y="4673600"/>
          <p14:tracePt t="191678" x="774700" y="4692650"/>
          <p14:tracePt t="191695" x="781050" y="4718050"/>
          <p14:tracePt t="191713" x="800100" y="4743450"/>
          <p14:tracePt t="191728" x="800100" y="4749800"/>
          <p14:tracePt t="191745" x="812800" y="4768850"/>
          <p14:tracePt t="191763" x="819150" y="4775200"/>
          <p14:tracePt t="191778" x="819150" y="4781550"/>
          <p14:tracePt t="191795" x="838200" y="4787900"/>
          <p14:tracePt t="191812" x="844550" y="4794250"/>
          <p14:tracePt t="191828" x="882650" y="4800600"/>
          <p14:tracePt t="191845" x="914400" y="4800600"/>
          <p14:tracePt t="191862" x="933450" y="4800600"/>
          <p14:tracePt t="191878" x="958850" y="4800600"/>
          <p14:tracePt t="191895" x="990600" y="4794250"/>
          <p14:tracePt t="191912" x="1003300" y="4787900"/>
          <p14:tracePt t="191928" x="1035050" y="4775200"/>
          <p14:tracePt t="191945" x="1054100" y="4756150"/>
          <p14:tracePt t="191961" x="1060450" y="4749800"/>
          <p14:tracePt t="191978" x="1073150" y="4743450"/>
          <p14:tracePt t="191995" x="1079500" y="4730750"/>
          <p14:tracePt t="192011" x="1085850" y="4730750"/>
          <p14:tracePt t="192028" x="1092200" y="4692650"/>
          <p14:tracePt t="192045" x="1098550" y="4654550"/>
          <p14:tracePt t="192061" x="1104900" y="4635500"/>
          <p14:tracePt t="192078" x="1111250" y="4610100"/>
          <p14:tracePt t="192095" x="1111250" y="4597400"/>
          <p14:tracePt t="192111" x="1111250" y="4591050"/>
          <p14:tracePt t="192128" x="1111250" y="4565650"/>
          <p14:tracePt t="192145" x="1111250" y="4527550"/>
          <p14:tracePt t="192161" x="1111250" y="4514850"/>
          <p14:tracePt t="192178" x="1111250" y="4483100"/>
          <p14:tracePt t="192195" x="1111250" y="4464050"/>
          <p14:tracePt t="192211" x="1111250" y="4457700"/>
          <p14:tracePt t="192228" x="1104900" y="4438650"/>
          <p14:tracePt t="192245" x="1098550" y="4432300"/>
          <p14:tracePt t="192261" x="1079500" y="4406900"/>
          <p14:tracePt t="192278" x="1066800" y="4387850"/>
          <p14:tracePt t="192295" x="1047750" y="4368800"/>
          <p14:tracePt t="192311" x="1047750" y="4362450"/>
          <p14:tracePt t="192328" x="1022350" y="4349750"/>
          <p14:tracePt t="192345" x="1003300" y="4330700"/>
          <p14:tracePt t="192361" x="996950" y="4324350"/>
          <p14:tracePt t="192378" x="971550" y="4311650"/>
          <p14:tracePt t="192394" x="965200" y="4305300"/>
          <p14:tracePt t="192411" x="952500" y="4305300"/>
          <p14:tracePt t="192428" x="933450" y="4305300"/>
          <p14:tracePt t="192461" x="908050" y="4305300"/>
          <p14:tracePt t="192478" x="889000" y="4305300"/>
          <p14:tracePt t="192494" x="882650" y="4305300"/>
          <p14:tracePt t="192511" x="857250" y="4318000"/>
          <p14:tracePt t="192528" x="844550" y="4324350"/>
          <p14:tracePt t="192544" x="831850" y="4330700"/>
          <p14:tracePt t="192547" x="825500" y="4343400"/>
          <p14:tracePt t="192567" x="819150" y="4349750"/>
          <p14:tracePt t="192578" x="812800" y="4356100"/>
          <p14:tracePt t="192594" x="806450" y="4362450"/>
          <p14:tracePt t="192611" x="806450" y="4375150"/>
          <p14:tracePt t="192628" x="800100" y="4381500"/>
          <p14:tracePt t="192644" x="793750" y="4381500"/>
          <p14:tracePt t="192661" x="793750" y="4394200"/>
          <p14:tracePt t="192678" x="793750" y="4413250"/>
          <p14:tracePt t="192694" x="787400" y="4419600"/>
          <p14:tracePt t="192711" x="781050" y="4438650"/>
          <p14:tracePt t="192728" x="781050" y="4451350"/>
          <p14:tracePt t="192744" x="781050" y="4457700"/>
          <p14:tracePt t="192761" x="774700" y="4457700"/>
          <p14:tracePt t="192777" x="774700" y="4464050"/>
          <p14:tracePt t="192797" x="774700" y="4470400"/>
          <p14:tracePt t="192828" x="774700" y="4476750"/>
          <p14:tracePt t="192849" x="774700" y="4489450"/>
          <p14:tracePt t="192868" x="774700" y="4502150"/>
          <p14:tracePt t="192878" x="774700" y="4514850"/>
          <p14:tracePt t="192888" x="774700" y="4527550"/>
          <p14:tracePt t="192898" x="774700" y="4540250"/>
          <p14:tracePt t="192918" x="774700" y="4552950"/>
          <p14:tracePt t="192929" x="774700" y="4559300"/>
          <p14:tracePt t="192948" x="774700" y="4572000"/>
          <p14:tracePt t="192961" x="774700" y="4578350"/>
          <p14:tracePt t="192979" x="787400" y="4591050"/>
          <p14:tracePt t="192994" x="787400" y="4597400"/>
          <p14:tracePt t="193011" x="793750" y="4616450"/>
          <p14:tracePt t="193028" x="806450" y="4622800"/>
          <p14:tracePt t="193044" x="806450" y="4629150"/>
          <p14:tracePt t="193061" x="812800" y="4635500"/>
          <p14:tracePt t="193078" x="819150" y="4641850"/>
          <p14:tracePt t="193094" x="825500" y="4648200"/>
          <p14:tracePt t="193111" x="844550" y="4654550"/>
          <p14:tracePt t="193128" x="869950" y="4660900"/>
          <p14:tracePt t="193144" x="882650" y="4667250"/>
          <p14:tracePt t="193161" x="908050" y="4667250"/>
          <p14:tracePt t="193177" x="914400" y="4667250"/>
          <p14:tracePt t="193194" x="933450" y="4667250"/>
          <p14:tracePt t="193211" x="958850" y="4667250"/>
          <p14:tracePt t="193227" x="965200" y="4667250"/>
          <p14:tracePt t="193244" x="996950" y="4660900"/>
          <p14:tracePt t="193261" x="1022350" y="4648200"/>
          <p14:tracePt t="193277" x="1035050" y="4641850"/>
          <p14:tracePt t="193294" x="1047750" y="4629150"/>
          <p14:tracePt t="193311" x="1060450" y="4610100"/>
          <p14:tracePt t="193327" x="1073150" y="4597400"/>
          <p14:tracePt t="193344" x="1104900" y="4546600"/>
          <p14:tracePt t="193360" x="1123950" y="4502150"/>
          <p14:tracePt t="193377" x="1130300" y="4483100"/>
          <p14:tracePt t="193394" x="1136650" y="4464050"/>
          <p14:tracePt t="193410" x="1136650" y="4445000"/>
          <p14:tracePt t="193444" x="1136650" y="4432300"/>
          <p14:tracePt t="193462" x="1136650" y="4413250"/>
          <p14:tracePt t="193477" x="1136650" y="4394200"/>
          <p14:tracePt t="193494" x="1123950" y="4375150"/>
          <p14:tracePt t="193510" x="1104900" y="4356100"/>
          <p14:tracePt t="193527" x="1098550" y="4349750"/>
          <p14:tracePt t="193544" x="1066800" y="4330700"/>
          <p14:tracePt t="193560" x="1016000" y="4311650"/>
          <p14:tracePt t="193577" x="990600" y="4305300"/>
          <p14:tracePt t="193594" x="933450" y="4298950"/>
          <p14:tracePt t="193610" x="889000" y="4298950"/>
          <p14:tracePt t="193627" x="863600" y="4298950"/>
          <p14:tracePt t="193644" x="825500" y="4298950"/>
          <p14:tracePt t="193660" x="806450" y="4305300"/>
          <p14:tracePt t="193677" x="781050" y="4311650"/>
          <p14:tracePt t="193694" x="768350" y="4324350"/>
          <p14:tracePt t="193710" x="762000" y="4330700"/>
          <p14:tracePt t="193727" x="755650" y="4337050"/>
          <p14:tracePt t="193744" x="749300" y="4349750"/>
          <p14:tracePt t="193760" x="742950" y="4349750"/>
          <p14:tracePt t="193777" x="742950" y="4356100"/>
          <p14:tracePt t="193793" x="742950" y="4362450"/>
          <p14:tracePt t="193810" x="742950" y="4368800"/>
          <p14:tracePt t="193827" x="742950" y="4381500"/>
          <p14:tracePt t="193843" x="736600" y="4406900"/>
          <p14:tracePt t="193861" x="730250" y="4470400"/>
          <p14:tracePt t="193877" x="730250" y="4495800"/>
          <p14:tracePt t="193893" x="730250" y="4540250"/>
          <p14:tracePt t="193911" x="730250" y="4546600"/>
          <p14:tracePt t="193927" x="730250" y="4559300"/>
          <p14:tracePt t="193943" x="730250" y="4572000"/>
          <p14:tracePt t="193960" x="730250" y="4578350"/>
          <p14:tracePt t="193977" x="730250" y="4591050"/>
          <p14:tracePt t="193993" x="736600" y="4622800"/>
          <p14:tracePt t="194010" x="742950" y="4641850"/>
          <p14:tracePt t="194027" x="781050" y="4692650"/>
          <p14:tracePt t="194043" x="812800" y="4743450"/>
          <p14:tracePt t="194060" x="825500" y="4756150"/>
          <p14:tracePt t="194077" x="838200" y="4775200"/>
          <p14:tracePt t="194093" x="850900" y="4781550"/>
          <p14:tracePt t="194133" x="850900" y="4787900"/>
          <p14:tracePt t="194143" x="863600" y="4787900"/>
          <p14:tracePt t="194160" x="869950" y="4787900"/>
          <p14:tracePt t="194177" x="889000" y="4794250"/>
          <p14:tracePt t="194193" x="901700" y="4794250"/>
          <p14:tracePt t="194210" x="914400" y="4794250"/>
          <p14:tracePt t="194226" x="927100" y="4794250"/>
          <p14:tracePt t="194243" x="939800" y="4794250"/>
          <p14:tracePt t="194260" x="952500" y="4787900"/>
          <p14:tracePt t="194276" x="958850" y="4787900"/>
          <p14:tracePt t="194314" x="965200" y="4781550"/>
          <p14:tracePt t="194333" x="971550" y="4775200"/>
          <p14:tracePt t="194344" x="977900" y="4768850"/>
          <p14:tracePt t="194360" x="984250" y="4762500"/>
          <p14:tracePt t="194376" x="996950" y="4743450"/>
          <p14:tracePt t="194393" x="1003300" y="4730750"/>
          <p14:tracePt t="194410" x="1016000" y="4705350"/>
          <p14:tracePt t="194426" x="1022350" y="4679950"/>
          <p14:tracePt t="194443" x="1028700" y="4648200"/>
          <p14:tracePt t="194460" x="1028700" y="4629150"/>
          <p14:tracePt t="194476" x="1035050" y="4591050"/>
          <p14:tracePt t="194494" x="1035050" y="4565650"/>
          <p14:tracePt t="194510" x="1035050" y="4559300"/>
          <p14:tracePt t="194526" x="1035050" y="4521200"/>
          <p14:tracePt t="194544" x="1035050" y="4495800"/>
          <p14:tracePt t="194560" x="1035050" y="4476750"/>
          <p14:tracePt t="194576" x="1028700" y="4445000"/>
          <p14:tracePt t="194594" x="1009650" y="4400550"/>
          <p14:tracePt t="194610" x="996950" y="4381500"/>
          <p14:tracePt t="194626" x="977900" y="4349750"/>
          <p14:tracePt t="194643" x="965200" y="4337050"/>
          <p14:tracePt t="194659" x="946150" y="4318000"/>
          <p14:tracePt t="194676" x="908050" y="4298950"/>
          <p14:tracePt t="194693" x="889000" y="4298950"/>
          <p14:tracePt t="194709" x="850900" y="4298950"/>
          <p14:tracePt t="194726" x="819150" y="4298950"/>
          <p14:tracePt t="194743" x="800100" y="4298950"/>
          <p14:tracePt t="194759" x="768350" y="4298950"/>
          <p14:tracePt t="194776" x="742950" y="4305300"/>
          <p14:tracePt t="194793" x="730250" y="4311650"/>
          <p14:tracePt t="194809" x="717550" y="4324350"/>
          <p14:tracePt t="194826" x="711200" y="4337050"/>
          <p14:tracePt t="194843" x="704850" y="4349750"/>
          <p14:tracePt t="194860" x="692150" y="4368800"/>
          <p14:tracePt t="194876" x="679450" y="4394200"/>
          <p14:tracePt t="194893" x="679450" y="4413250"/>
          <p14:tracePt t="194909" x="666750" y="4445000"/>
          <p14:tracePt t="194926" x="660400" y="4483100"/>
          <p14:tracePt t="194943" x="660400" y="4489450"/>
          <p14:tracePt t="194959" x="660400" y="4514850"/>
          <p14:tracePt t="194976" x="660400" y="4540250"/>
          <p14:tracePt t="194993" x="660400" y="4559300"/>
          <p14:tracePt t="195009" x="660400" y="4597400"/>
          <p14:tracePt t="195026" x="673100" y="4635500"/>
          <p14:tracePt t="195043" x="673100" y="4641850"/>
          <p14:tracePt t="195059" x="692150" y="4673600"/>
          <p14:tracePt t="195076" x="704850" y="4686300"/>
          <p14:tracePt t="195093" x="704850" y="4692650"/>
          <p14:tracePt t="195109" x="730250" y="4705350"/>
          <p14:tracePt t="195126" x="749300" y="4718050"/>
          <p14:tracePt t="195143" x="768350" y="4724400"/>
          <p14:tracePt t="195159" x="793750" y="4730750"/>
          <p14:tracePt t="195176" x="819150" y="4730750"/>
          <p14:tracePt t="195193" x="838200" y="4730750"/>
          <p14:tracePt t="195209" x="863600" y="4730750"/>
          <p14:tracePt t="195226" x="876300" y="4730750"/>
          <p14:tracePt t="195242" x="920750" y="4711700"/>
          <p14:tracePt t="195259" x="971550" y="4673600"/>
          <p14:tracePt t="195277" x="1016000" y="4635500"/>
          <p14:tracePt t="195292" x="1028700" y="4616450"/>
          <p14:tracePt t="195309" x="1060450" y="4584700"/>
          <p14:tracePt t="195326" x="1073150" y="4572000"/>
          <p14:tracePt t="195342" x="1085850" y="4540250"/>
          <p14:tracePt t="195359" x="1092200" y="4495800"/>
          <p14:tracePt t="195376" x="1098550" y="4470400"/>
          <p14:tracePt t="195392" x="1098550" y="4445000"/>
          <p14:tracePt t="195409" x="1098550" y="4432300"/>
          <p14:tracePt t="195426" x="1098550" y="4419600"/>
          <p14:tracePt t="195442" x="1098550" y="4394200"/>
          <p14:tracePt t="195459" x="1073150" y="4368800"/>
          <p14:tracePt t="195476" x="1054100" y="4349750"/>
          <p14:tracePt t="195492" x="1016000" y="4330700"/>
          <p14:tracePt t="195509" x="984250" y="4311650"/>
          <p14:tracePt t="195526" x="965200" y="4305300"/>
          <p14:tracePt t="195542" x="920750" y="4298950"/>
          <p14:tracePt t="195559" x="882650" y="4298950"/>
          <p14:tracePt t="195576" x="869950" y="4298950"/>
          <p14:tracePt t="195592" x="850900" y="4298950"/>
          <p14:tracePt t="195609" x="838200" y="4298950"/>
          <p14:tracePt t="195626" x="831850" y="4298950"/>
          <p14:tracePt t="195642" x="819150" y="4305300"/>
          <p14:tracePt t="195659" x="812800" y="4318000"/>
          <p14:tracePt t="195675" x="812800" y="4324350"/>
          <p14:tracePt t="195692" x="800100" y="4337050"/>
          <p14:tracePt t="195709" x="787400" y="4356100"/>
          <p14:tracePt t="195725" x="787400" y="4368800"/>
          <p14:tracePt t="195742" x="774700" y="4381500"/>
          <p14:tracePt t="195759" x="774700" y="4394200"/>
          <p14:tracePt t="195775" x="774700" y="4406900"/>
          <p14:tracePt t="195792" x="768350" y="4438650"/>
          <p14:tracePt t="195809" x="768350" y="4464050"/>
          <p14:tracePt t="195825" x="768350" y="4508500"/>
          <p14:tracePt t="195842" x="768350" y="4540250"/>
          <p14:tracePt t="195859" x="774700" y="4565650"/>
          <p14:tracePt t="195875" x="781050" y="4572000"/>
          <p14:tracePt t="195892" x="781050" y="4578350"/>
          <p14:tracePt t="195909" x="793750" y="4591050"/>
          <p14:tracePt t="195925" x="800100" y="4597400"/>
          <p14:tracePt t="195942" x="806450" y="4610100"/>
          <p14:tracePt t="195959" x="819150" y="4622800"/>
          <p14:tracePt t="195975" x="831850" y="4629150"/>
          <p14:tracePt t="195992" x="844550" y="4635500"/>
          <p14:tracePt t="196009" x="850900" y="4635500"/>
          <p14:tracePt t="196025" x="876300" y="4641850"/>
          <p14:tracePt t="196042" x="914400" y="4648200"/>
          <p14:tracePt t="196059" x="927100" y="4648200"/>
          <p14:tracePt t="196062" x="939800" y="4648200"/>
          <p14:tracePt t="196076" x="946150" y="4648200"/>
          <p14:tracePt t="196092" x="965200" y="4648200"/>
          <p14:tracePt t="196109" x="971550" y="4648200"/>
          <p14:tracePt t="196125" x="1003300" y="4648200"/>
          <p14:tracePt t="196142" x="1035050" y="4648200"/>
          <p14:tracePt t="196158" x="1060450" y="4648200"/>
          <p14:tracePt t="196175" x="1098550" y="4648200"/>
          <p14:tracePt t="196192" x="1130300" y="4654550"/>
          <p14:tracePt t="196209" x="1149350" y="4654550"/>
          <p14:tracePt t="196225" x="1181100" y="4654550"/>
          <p14:tracePt t="196242" x="1200150" y="4660900"/>
          <p14:tracePt t="196258" x="1206500" y="4660900"/>
          <p14:tracePt t="196292" x="1212850" y="4660900"/>
          <p14:tracePt t="196753" x="1219200" y="4660900"/>
          <p14:tracePt t="196763" x="1231900" y="4660900"/>
          <p14:tracePt t="196774" x="1257300" y="4660900"/>
          <p14:tracePt t="196783" x="1289050" y="4660900"/>
          <p14:tracePt t="196793" x="1339850" y="4667250"/>
          <p14:tracePt t="196808" x="1397000" y="4667250"/>
          <p14:tracePt t="196825" x="1511300" y="4673600"/>
          <p14:tracePt t="196841" x="1568450" y="4686300"/>
          <p14:tracePt t="196858" x="1663700" y="4686300"/>
          <p14:tracePt t="196875" x="1739900" y="4686300"/>
          <p14:tracePt t="196891" x="1778000" y="4692650"/>
          <p14:tracePt t="196908" x="1841500" y="4692650"/>
          <p14:tracePt t="196925" x="1905000" y="4692650"/>
          <p14:tracePt t="196941" x="1936750" y="4692650"/>
          <p14:tracePt t="196958" x="1987550" y="4692650"/>
          <p14:tracePt t="196975" x="2006600" y="4692650"/>
          <p14:tracePt t="196991" x="2012950" y="4692650"/>
          <p14:tracePt t="197008" x="2019300" y="4692650"/>
          <p14:tracePt t="197175" x="1993900" y="4692650"/>
          <p14:tracePt t="197185" x="1962150" y="4692650"/>
          <p14:tracePt t="197195" x="1911350" y="4692650"/>
          <p14:tracePt t="197208" x="1866900" y="4692650"/>
          <p14:tracePt t="197224" x="1778000" y="4692650"/>
          <p14:tracePt t="197241" x="1758950" y="4692650"/>
          <p14:tracePt t="197258" x="1727200" y="4692650"/>
          <p14:tracePt t="197274" x="1720850" y="4692650"/>
          <p14:tracePt t="197291" x="1708150" y="4692650"/>
          <p14:tracePt t="197308" x="1701800" y="4692650"/>
          <p14:tracePt t="197324" x="1695450" y="4692650"/>
          <p14:tracePt t="197358" x="1689100" y="4692650"/>
          <p14:tracePt t="197426" x="1689100" y="4686300"/>
          <p14:tracePt t="197436" x="1695450" y="4686300"/>
          <p14:tracePt t="197446" x="1714500" y="4686300"/>
          <p14:tracePt t="197458" x="1746250" y="4686300"/>
          <p14:tracePt t="197475" x="1809750" y="4686300"/>
          <p14:tracePt t="197491" x="1854200" y="4686300"/>
          <p14:tracePt t="197508" x="1949450" y="4686300"/>
          <p14:tracePt t="197525" x="1993900" y="4686300"/>
          <p14:tracePt t="197541" x="2070100" y="4686300"/>
          <p14:tracePt t="197557" x="2133600" y="4686300"/>
          <p14:tracePt t="197574" x="2165350" y="4686300"/>
          <p14:tracePt t="197577" x="2209800" y="4679950"/>
          <p14:tracePt t="197591" x="2241550" y="4679950"/>
          <p14:tracePt t="197607" x="2330450" y="4673600"/>
          <p14:tracePt t="197624" x="2362200" y="4673600"/>
          <p14:tracePt t="197641" x="2438400" y="4673600"/>
          <p14:tracePt t="197657" x="2514600" y="4673600"/>
          <p14:tracePt t="197674" x="2546350" y="4673600"/>
          <p14:tracePt t="197691" x="2603500" y="4673600"/>
          <p14:tracePt t="197707" x="2635250" y="4673600"/>
          <p14:tracePt t="197724" x="2647950" y="4673600"/>
          <p14:tracePt t="197741" x="2654300" y="4673600"/>
          <p14:tracePt t="197757" x="2660650" y="4673600"/>
          <p14:tracePt t="197797" x="2667000" y="4673600"/>
          <p14:tracePt t="198199" x="2673350" y="4673600"/>
          <p14:tracePt t="198209" x="2679700" y="4673600"/>
          <p14:tracePt t="198219" x="2698750" y="4673600"/>
          <p14:tracePt t="198229" x="2717800" y="4673600"/>
          <p14:tracePt t="198240" x="2749550" y="4673600"/>
          <p14:tracePt t="198257" x="2794000" y="4667250"/>
          <p14:tracePt t="198274" x="2882900" y="4667250"/>
          <p14:tracePt t="198290" x="2940050" y="4667250"/>
          <p14:tracePt t="198307" x="2959100" y="4667250"/>
          <p14:tracePt t="198324" x="2990850" y="4660900"/>
          <p14:tracePt t="198340" x="3016250" y="4660900"/>
          <p14:tracePt t="198357" x="3028950" y="4660900"/>
          <p14:tracePt t="198374" x="3048000" y="4660900"/>
          <p14:tracePt t="198390" x="3060700" y="4660900"/>
          <p14:tracePt t="198407" x="3067050" y="4660900"/>
          <p14:tracePt t="198424" x="3073400" y="4660900"/>
          <p14:tracePt t="198480" x="3079750" y="4660900"/>
          <p14:tracePt t="198540" x="3073400" y="4660900"/>
          <p14:tracePt t="198550" x="3048000" y="4660900"/>
          <p14:tracePt t="198561" x="3028950" y="4660900"/>
          <p14:tracePt t="198573" x="3003550" y="4660900"/>
          <p14:tracePt t="198590" x="2959100" y="4660900"/>
          <p14:tracePt t="198607" x="2952750" y="4660900"/>
          <p14:tracePt t="198623" x="2933700" y="4660900"/>
          <p14:tracePt t="198640" x="2921000" y="4660900"/>
          <p14:tracePt t="198657" x="2921000" y="4654550"/>
          <p14:tracePt t="198673" x="2914650" y="4654550"/>
          <p14:tracePt t="198690" x="2901950" y="4654550"/>
          <p14:tracePt t="198731" x="2895600" y="4654550"/>
          <p14:tracePt t="198742" x="2889250" y="4654550"/>
          <p14:tracePt t="198761" x="2876550" y="4654550"/>
          <p14:tracePt t="198773" x="2857500" y="4654550"/>
          <p14:tracePt t="198790" x="2838450" y="4654550"/>
          <p14:tracePt t="198807" x="2819400" y="4660900"/>
          <p14:tracePt t="198823" x="2806700" y="4667250"/>
          <p14:tracePt t="198841" x="2800350" y="4667250"/>
          <p14:tracePt t="198873" x="2794000" y="4667250"/>
          <p14:tracePt t="198892" x="2787650" y="4667250"/>
          <p14:tracePt t="198922" x="2781300" y="4667250"/>
          <p14:tracePt t="199002" x="2774950" y="4667250"/>
          <p14:tracePt t="199072" x="2768600" y="4667250"/>
          <p14:tracePt t="199414" x="2749550" y="4667250"/>
          <p14:tracePt t="199424" x="2717800" y="4648200"/>
          <p14:tracePt t="199434" x="2641600" y="4610100"/>
          <p14:tracePt t="199444" x="2540000" y="4565650"/>
          <p14:tracePt t="199456" x="2393950" y="4483100"/>
          <p14:tracePt t="199473" x="2000250" y="4292600"/>
          <p14:tracePt t="199490" x="1816100" y="4191000"/>
          <p14:tracePt t="199506" x="1479550" y="4013200"/>
          <p14:tracePt t="199523" x="1193800" y="3873500"/>
          <p14:tracePt t="199539" x="1092200" y="3816350"/>
          <p14:tracePt t="199557" x="927100" y="3727450"/>
          <p14:tracePt t="199574" x="812800" y="3663950"/>
          <p14:tracePt t="199589" x="762000" y="3638550"/>
          <p14:tracePt t="199606" x="698500" y="3594100"/>
          <p14:tracePt t="199624" x="635000" y="3562350"/>
          <p14:tracePt t="199639" x="609600" y="3549650"/>
          <p14:tracePt t="199656" x="571500" y="3530600"/>
          <p14:tracePt t="199673" x="558800" y="3517900"/>
          <p14:tracePt t="199689" x="520700" y="3505200"/>
          <p14:tracePt t="199706" x="482600" y="3498850"/>
          <p14:tracePt t="199723" x="463550" y="3498850"/>
          <p14:tracePt t="199739" x="438150" y="3498850"/>
          <p14:tracePt t="199756" x="406400" y="3498850"/>
          <p14:tracePt t="199789" x="393700" y="3498850"/>
          <p14:tracePt t="199806" x="387350" y="3498850"/>
          <p14:tracePt t="199845" x="387350" y="3505200"/>
          <p14:tracePt t="199856" x="381000" y="3505200"/>
          <p14:tracePt t="199873" x="381000" y="3511550"/>
          <p14:tracePt t="199889" x="374650" y="3543300"/>
          <p14:tracePt t="199906" x="374650" y="3568700"/>
          <p14:tracePt t="199922" x="374650" y="3581400"/>
          <p14:tracePt t="199939" x="374650" y="3600450"/>
          <p14:tracePt t="199956" x="374650" y="3613150"/>
          <p14:tracePt t="199972" x="374650" y="3619500"/>
          <p14:tracePt t="199989" x="374650" y="3638550"/>
          <p14:tracePt t="200006" x="374650" y="3657600"/>
          <p14:tracePt t="200022" x="374650" y="3670300"/>
          <p14:tracePt t="200039" x="374650" y="3689350"/>
          <p14:tracePt t="200056" x="374650" y="3708400"/>
          <p14:tracePt t="200089" x="374650" y="3714750"/>
          <p14:tracePt t="200106" x="374650" y="3721100"/>
          <p14:tracePt t="200136" x="374650" y="3727450"/>
          <p14:tracePt t="200328" x="381000" y="3727450"/>
          <p14:tracePt t="200799" x="387350" y="3727450"/>
          <p14:tracePt t="200809" x="393700" y="3733800"/>
          <p14:tracePt t="200829" x="400050" y="3733800"/>
          <p14:tracePt t="200839" x="400050" y="3746500"/>
          <p14:tracePt t="200850" x="400050" y="3752850"/>
          <p14:tracePt t="200859" x="406400" y="3752850"/>
          <p14:tracePt t="200872" x="412750" y="3765550"/>
          <p14:tracePt t="200889" x="419100" y="3778250"/>
          <p14:tracePt t="200905" x="419100" y="3784600"/>
          <p14:tracePt t="200922" x="425450" y="3790950"/>
          <p14:tracePt t="200939" x="425450" y="3810000"/>
          <p14:tracePt t="200955" x="431800" y="3810000"/>
          <p14:tracePt t="200972" x="431800" y="3829050"/>
          <p14:tracePt t="200989" x="431800" y="3848100"/>
          <p14:tracePt t="201005" x="438150" y="3854450"/>
          <p14:tracePt t="201022" x="438150" y="3879850"/>
          <p14:tracePt t="201039" x="444500" y="3886200"/>
          <p14:tracePt t="201055" x="444500" y="3892550"/>
          <p14:tracePt t="201088" x="444500" y="3898900"/>
          <p14:tracePt t="201105" x="450850" y="3917950"/>
          <p14:tracePt t="201121" x="450850" y="3937000"/>
          <p14:tracePt t="201138" x="450850" y="3943350"/>
          <p14:tracePt t="201155" x="457200" y="3956050"/>
          <p14:tracePt t="201172" x="457200" y="3975100"/>
          <p14:tracePt t="201205" x="463550" y="3987800"/>
          <p14:tracePt t="201222" x="463550" y="3994150"/>
          <p14:tracePt t="201255" x="469900" y="4006850"/>
          <p14:tracePt t="201311" x="469900" y="4013200"/>
          <p14:tracePt t="201381" x="469900" y="4019550"/>
          <p14:tracePt t="203196" x="476250" y="4019550"/>
          <p14:tracePt t="203205" x="488950" y="4025900"/>
          <p14:tracePt t="203216" x="514350" y="4032250"/>
          <p14:tracePt t="203226" x="552450" y="4057650"/>
          <p14:tracePt t="203237" x="622300" y="4083050"/>
          <p14:tracePt t="203253" x="717550" y="4114800"/>
          <p14:tracePt t="203270" x="1003300" y="4191000"/>
          <p14:tracePt t="203287" x="1276350" y="4241800"/>
          <p14:tracePt t="203303" x="1397000" y="4260850"/>
          <p14:tracePt t="203320" x="1606550" y="4273550"/>
          <p14:tracePt t="203338" x="1797050" y="4286250"/>
          <p14:tracePt t="203353" x="1911350" y="4286250"/>
          <p14:tracePt t="203370" x="2114550" y="4286250"/>
          <p14:tracePt t="203387" x="2279650" y="4286250"/>
          <p14:tracePt t="203404" x="2355850" y="4286250"/>
          <p14:tracePt t="203420" x="2482850" y="4286250"/>
          <p14:tracePt t="203437" x="2571750" y="4286250"/>
          <p14:tracePt t="203453" x="2616200" y="4292600"/>
          <p14:tracePt t="203470" x="2660650" y="4305300"/>
          <p14:tracePt t="203486" x="2686050" y="4311650"/>
          <p14:tracePt t="203503" x="2692400" y="4311650"/>
          <p14:tracePt t="203520" x="2692400" y="4318000"/>
          <p14:tracePt t="203919" x="2692400" y="4324350"/>
          <p14:tracePt t="203929" x="2698750" y="4330700"/>
          <p14:tracePt t="203938" x="2705100" y="4337050"/>
          <p14:tracePt t="203953" x="2717800" y="4349750"/>
          <p14:tracePt t="203970" x="2730500" y="4387850"/>
          <p14:tracePt t="203986" x="2743200" y="4400550"/>
          <p14:tracePt t="204003" x="2762250" y="4438650"/>
          <p14:tracePt t="204020" x="2774950" y="4470400"/>
          <p14:tracePt t="204036" x="2781300" y="4483100"/>
          <p14:tracePt t="204053" x="2787650" y="4508500"/>
          <p14:tracePt t="204069" x="2787650" y="4527550"/>
          <p14:tracePt t="204103" x="2787650" y="4540250"/>
          <p14:tracePt t="204136" x="2787650" y="4546600"/>
          <p14:tracePt t="204159" x="2787650" y="4552950"/>
          <p14:tracePt t="204170" x="2781300" y="4565650"/>
          <p14:tracePt t="204186" x="2768600" y="4578350"/>
          <p14:tracePt t="204203" x="2743200" y="4610100"/>
          <p14:tracePt t="204219" x="2736850" y="4622800"/>
          <p14:tracePt t="204236" x="2730500" y="4629150"/>
          <p14:tracePt t="204253" x="2724150" y="4635500"/>
          <p14:tracePt t="204320" x="2724150" y="4641850"/>
          <p14:tracePt t="204340" x="2717800" y="4641850"/>
          <p14:tracePt t="204360" x="2717800" y="4648200"/>
          <p14:tracePt t="204380" x="2711450" y="4648200"/>
          <p14:tracePt t="204501" x="2705100" y="4648200"/>
          <p14:tracePt t="204893" x="2711450" y="4648200"/>
          <p14:tracePt t="204902" x="2724150" y="4648200"/>
          <p14:tracePt t="204912" x="2736850" y="4648200"/>
          <p14:tracePt t="204922" x="2755900" y="4648200"/>
          <p14:tracePt t="204936" x="2781300" y="4648200"/>
          <p14:tracePt t="204952" x="2838450" y="4648200"/>
          <p14:tracePt t="204969" x="2870200" y="4648200"/>
          <p14:tracePt t="204985" x="2927350" y="4641850"/>
          <p14:tracePt t="205002" x="2971800" y="4635500"/>
          <p14:tracePt t="205019" x="2997200" y="4635500"/>
          <p14:tracePt t="205035" x="3041650" y="4635500"/>
          <p14:tracePt t="205052" x="3054350" y="4635500"/>
          <p14:tracePt t="205069" x="3086100" y="4635500"/>
          <p14:tracePt t="205085" x="3105150" y="4635500"/>
          <p14:tracePt t="205102" x="3124200" y="4635500"/>
          <p14:tracePt t="205119" x="3136900" y="4635500"/>
          <p14:tracePt t="205135" x="3149600" y="4635500"/>
          <p14:tracePt t="205152" x="3155950" y="4635500"/>
          <p14:tracePt t="205234" x="3162300" y="4635500"/>
          <p14:tracePt t="206549" x="3155950" y="4622800"/>
          <p14:tracePt t="206559" x="3111500" y="4603750"/>
          <p14:tracePt t="206570" x="3035300" y="4559300"/>
          <p14:tracePt t="206584" x="2901950" y="4495800"/>
          <p14:tracePt t="206601" x="2489200" y="4292600"/>
          <p14:tracePt t="206618" x="2025650" y="4032250"/>
          <p14:tracePt t="206634" x="1797050" y="3911600"/>
          <p14:tracePt t="206651" x="1308100" y="3619500"/>
          <p14:tracePt t="206669" x="800100" y="3340100"/>
          <p14:tracePt t="206684" x="552450" y="3225800"/>
          <p14:tracePt t="206701" x="120650" y="3028950"/>
          <p14:tracePt t="206719" x="0" y="2914650"/>
          <p14:tracePt t="206734" x="0" y="2876550"/>
          <p14:tracePt t="206751" x="0" y="2825750"/>
          <p14:tracePt t="206768" x="0" y="2806700"/>
          <p14:tracePt t="206784" x="0" y="2774950"/>
          <p14:tracePt t="206801" x="0" y="2755900"/>
          <p14:tracePt t="206818" x="0" y="2749550"/>
          <p14:tracePt t="206834" x="0" y="2743200"/>
          <p14:tracePt t="206951" x="0" y="2749550"/>
          <p14:tracePt t="206961" x="6350" y="2781300"/>
          <p14:tracePt t="206971" x="19050" y="2851150"/>
          <p14:tracePt t="206984" x="44450" y="2914650"/>
          <p14:tracePt t="207001" x="95250" y="3048000"/>
          <p14:tracePt t="207017" x="120650" y="3105150"/>
          <p14:tracePt t="207034" x="165100" y="3200400"/>
          <p14:tracePt t="207051" x="222250" y="3314700"/>
          <p14:tracePt t="207067" x="266700" y="3371850"/>
          <p14:tracePt t="207084" x="342900" y="3486150"/>
          <p14:tracePt t="207101" x="393700" y="3562350"/>
          <p14:tracePt t="207117" x="412750" y="3581400"/>
          <p14:tracePt t="207134" x="431800" y="3606800"/>
          <p14:tracePt t="207162" x="431800" y="3613150"/>
          <p14:tracePt t="207181" x="438150" y="3613150"/>
          <p14:tracePt t="207212" x="438150" y="3619500"/>
          <p14:tracePt t="207222" x="444500" y="3619500"/>
          <p14:tracePt t="207242" x="444500" y="3625850"/>
          <p14:tracePt t="207252" x="450850" y="3632200"/>
          <p14:tracePt t="207262" x="457200" y="3632200"/>
          <p14:tracePt t="207272" x="463550" y="3638550"/>
          <p14:tracePt t="207284" x="463550" y="3644900"/>
          <p14:tracePt t="207301" x="476250" y="3651250"/>
          <p14:tracePt t="207382" x="476250" y="3657600"/>
          <p14:tracePt t="207392" x="482600" y="3657600"/>
          <p14:tracePt t="208065" x="482600" y="3663950"/>
          <p14:tracePt t="208095" x="482600" y="3670300"/>
          <p14:tracePt t="208116" x="482600" y="3683000"/>
          <p14:tracePt t="208127" x="482600" y="3689350"/>
          <p14:tracePt t="208135" x="482600" y="3702050"/>
          <p14:tracePt t="208150" x="482600" y="3721100"/>
          <p14:tracePt t="208167" x="482600" y="3752850"/>
          <p14:tracePt t="208183" x="482600" y="3771900"/>
          <p14:tracePt t="208200" x="482600" y="3803650"/>
          <p14:tracePt t="208217" x="482600" y="3816350"/>
          <p14:tracePt t="208250" x="482600" y="3829050"/>
          <p14:tracePt t="208266" x="482600" y="3835400"/>
          <p14:tracePt t="208283" x="482600" y="3841750"/>
          <p14:tracePt t="208300" x="482600" y="3860800"/>
          <p14:tracePt t="208316" x="482600" y="3873500"/>
          <p14:tracePt t="208350" x="482600" y="3879850"/>
          <p14:tracePt t="208376" x="482600" y="3886200"/>
          <p14:tracePt t="208396" x="482600" y="3892550"/>
          <p14:tracePt t="208406" x="482600" y="3898900"/>
          <p14:tracePt t="208417" x="482600" y="3905250"/>
          <p14:tracePt t="208433" x="482600" y="3917950"/>
          <p14:tracePt t="208450" x="482600" y="3924300"/>
          <p14:tracePt t="208466" x="482600" y="3930650"/>
          <p14:tracePt t="208483" x="482600" y="3937000"/>
          <p14:tracePt t="208758" x="495300" y="3937000"/>
          <p14:tracePt t="208768" x="495300" y="3943350"/>
          <p14:tracePt t="208778" x="501650" y="3943350"/>
          <p14:tracePt t="208788" x="508000" y="3943350"/>
          <p14:tracePt t="208808" x="514350" y="3943350"/>
          <p14:tracePt t="208828" x="520700" y="3943350"/>
          <p14:tracePt t="208848" x="527050" y="3943350"/>
          <p14:tracePt t="208859" x="527050" y="3949700"/>
          <p14:tracePt t="208878" x="533400" y="3949700"/>
          <p14:tracePt t="208888" x="539750" y="3949700"/>
          <p14:tracePt t="208909" x="546100" y="3949700"/>
          <p14:tracePt t="208928" x="552450" y="3949700"/>
          <p14:tracePt t="208938" x="558800" y="3949700"/>
          <p14:tracePt t="208968" x="565150" y="3949700"/>
          <p14:tracePt t="208979" x="571500" y="3949700"/>
          <p14:tracePt t="209009" x="577850" y="3956050"/>
          <p14:tracePt t="209019" x="590550" y="3956050"/>
          <p14:tracePt t="209039" x="596900" y="3956050"/>
          <p14:tracePt t="209050" x="603250" y="3956050"/>
          <p14:tracePt t="209079" x="609600" y="3956050"/>
          <p14:tracePt t="209089" x="615950" y="3956050"/>
          <p14:tracePt t="209099" x="622300" y="3962400"/>
          <p14:tracePt t="209119" x="628650" y="3962400"/>
          <p14:tracePt t="209133" x="635000" y="3962400"/>
          <p14:tracePt t="209150" x="641350" y="3962400"/>
          <p14:tracePt t="209166" x="654050" y="3962400"/>
          <p14:tracePt t="209183" x="666750" y="3962400"/>
          <p14:tracePt t="209199" x="673100" y="3962400"/>
          <p14:tracePt t="209216" x="679450" y="3962400"/>
          <p14:tracePt t="209233" x="685800" y="3968750"/>
          <p14:tracePt t="209249" x="704850" y="3968750"/>
          <p14:tracePt t="209266" x="711200" y="3968750"/>
          <p14:tracePt t="209282" x="730250" y="3968750"/>
          <p14:tracePt t="209299" x="742950" y="3968750"/>
          <p14:tracePt t="209316" x="768350" y="3968750"/>
          <p14:tracePt t="209332" x="793750" y="3968750"/>
          <p14:tracePt t="209349" x="806450" y="3968750"/>
          <p14:tracePt t="209366" x="812800" y="3968750"/>
          <p14:tracePt t="209399" x="819150" y="3968750"/>
          <p14:tracePt t="209883" x="825500" y="3968750"/>
          <p14:tracePt t="209893" x="850900" y="3968750"/>
          <p14:tracePt t="209902" x="901700" y="3968750"/>
          <p14:tracePt t="209915" x="1016000" y="3968750"/>
          <p14:tracePt t="209932" x="1397000" y="3981450"/>
          <p14:tracePt t="209949" x="1657350" y="3994150"/>
          <p14:tracePt t="209965" x="2019300" y="4025900"/>
          <p14:tracePt t="209982" x="2247900" y="4076700"/>
          <p14:tracePt t="209999" x="2355850" y="4089400"/>
          <p14:tracePt t="210015" x="2527300" y="4152900"/>
          <p14:tracePt t="210032" x="2603500" y="4178300"/>
          <p14:tracePt t="210048" x="2743200" y="4254500"/>
          <p14:tracePt t="210065" x="2870200" y="4349750"/>
          <p14:tracePt t="210081" x="2978150" y="4419600"/>
          <p14:tracePt t="210098" x="3003550" y="4438650"/>
          <p14:tracePt t="210115" x="3041650" y="4464050"/>
          <p14:tracePt t="210132" x="3054350" y="4476750"/>
          <p14:tracePt t="210135" x="3060700" y="4489450"/>
          <p14:tracePt t="210148" x="3067050" y="4495800"/>
          <p14:tracePt t="210165" x="3092450" y="4540250"/>
          <p14:tracePt t="210181" x="3098800" y="4584700"/>
          <p14:tracePt t="210198" x="3105150" y="4686300"/>
          <p14:tracePt t="210215" x="3098800" y="4794250"/>
          <p14:tracePt t="210231" x="3079750" y="4851400"/>
          <p14:tracePt t="210248" x="3016250" y="4953000"/>
          <p14:tracePt t="210265" x="2933700" y="5060950"/>
          <p14:tracePt t="210282" x="2876550" y="5118100"/>
          <p14:tracePt t="210298" x="2768600" y="5200650"/>
          <p14:tracePt t="210315" x="2705100" y="5238750"/>
          <p14:tracePt t="210332" x="2686050" y="5245100"/>
          <p14:tracePt t="210348" x="2673350" y="5251450"/>
          <p14:tracePt t="210365" x="2667000" y="5238750"/>
          <p14:tracePt t="210382" x="2660650" y="5187950"/>
          <p14:tracePt t="210398" x="2679700" y="4972050"/>
          <p14:tracePt t="210415" x="2844800" y="4572000"/>
          <p14:tracePt t="210432" x="2940050" y="4400550"/>
          <p14:tracePt t="210448" x="3136900" y="4121150"/>
          <p14:tracePt t="210465" x="3257550" y="3987800"/>
          <p14:tracePt t="210482" x="3302000" y="3949700"/>
          <p14:tracePt t="210498" x="3409950" y="3898900"/>
          <p14:tracePt t="210515" x="3492500" y="3886200"/>
          <p14:tracePt t="210532" x="3536950" y="3886200"/>
          <p14:tracePt t="210548" x="3625850" y="3892550"/>
          <p14:tracePt t="210565" x="3702050" y="3949700"/>
          <p14:tracePt t="210582" x="3740150" y="3987800"/>
          <p14:tracePt t="210598" x="3822700" y="4102100"/>
          <p14:tracePt t="210614" x="3886200" y="4298950"/>
          <p14:tracePt t="210631" x="3892550" y="4406900"/>
          <p14:tracePt t="210648" x="3892550" y="4572000"/>
          <p14:tracePt t="210665" x="3841750" y="4749800"/>
          <p14:tracePt t="210681" x="3790950" y="4813300"/>
          <p14:tracePt t="210698" x="3670300" y="4946650"/>
          <p14:tracePt t="210715" x="3587750" y="5010150"/>
          <p14:tracePt t="210731" x="3409950" y="5086350"/>
          <p14:tracePt t="210748" x="3251200" y="5111750"/>
          <p14:tracePt t="210765" x="3136900" y="5111750"/>
          <p14:tracePt t="210781" x="3079750" y="5099050"/>
          <p14:tracePt t="210798" x="2997200" y="5054600"/>
          <p14:tracePt t="210815" x="2914650" y="4959350"/>
          <p14:tracePt t="210831" x="2882900" y="4883150"/>
          <p14:tracePt t="210848" x="2838450" y="4699000"/>
          <p14:tracePt t="210866" x="2838450" y="4521200"/>
          <p14:tracePt t="210881" x="2844800" y="4432300"/>
          <p14:tracePt t="210898" x="2895600" y="4318000"/>
          <p14:tracePt t="210915" x="2914650" y="4292600"/>
          <p14:tracePt t="210931" x="2946400" y="4260850"/>
          <p14:tracePt t="210948" x="2965450" y="4248150"/>
          <p14:tracePt t="210964" x="2978150" y="4248150"/>
          <p14:tracePt t="210981" x="2984500" y="4248150"/>
          <p14:tracePt t="211007" x="2990850" y="4248150"/>
          <p14:tracePt t="211408" x="3003550" y="4248150"/>
          <p14:tracePt t="211418" x="3016250" y="4248150"/>
          <p14:tracePt t="211429" x="3048000" y="4248150"/>
          <p14:tracePt t="211438" x="3092450" y="4248150"/>
          <p14:tracePt t="211449" x="3149600" y="4254500"/>
          <p14:tracePt t="211464" x="3206750" y="4273550"/>
          <p14:tracePt t="211481" x="3340100" y="4311650"/>
          <p14:tracePt t="211498" x="3460750" y="4362450"/>
          <p14:tracePt t="211514" x="3530600" y="4387850"/>
          <p14:tracePt t="211531" x="3619500" y="4432300"/>
          <p14:tracePt t="211548" x="3663950" y="4464050"/>
          <p14:tracePt t="211564" x="3676650" y="4470400"/>
          <p14:tracePt t="211581" x="3695700" y="4483100"/>
          <p14:tracePt t="211649" x="3695700" y="4489450"/>
          <p14:tracePt t="211660" x="3702050" y="4489450"/>
          <p14:tracePt t="211780" x="3695700" y="4489450"/>
          <p14:tracePt t="211790" x="3689350" y="4489450"/>
          <p14:tracePt t="211800" x="3670300" y="4489450"/>
          <p14:tracePt t="211814" x="3644900" y="4489450"/>
          <p14:tracePt t="211831" x="3587750" y="4470400"/>
          <p14:tracePt t="211847" x="3549650" y="4464050"/>
          <p14:tracePt t="211864" x="3492500" y="4451350"/>
          <p14:tracePt t="211880" x="3454400" y="4445000"/>
          <p14:tracePt t="211897" x="3429000" y="4445000"/>
          <p14:tracePt t="211914" x="3403600" y="4438650"/>
          <p14:tracePt t="211930" x="3378200" y="4438650"/>
          <p14:tracePt t="211964" x="3359150" y="4438650"/>
          <p14:tracePt t="211997" x="3352800" y="4438650"/>
          <p14:tracePt t="212014" x="3346450" y="4438650"/>
          <p14:tracePt t="212031" x="3346450" y="4445000"/>
          <p14:tracePt t="212047" x="3340100" y="4451350"/>
          <p14:tracePt t="212064" x="3321050" y="4476750"/>
          <p14:tracePt t="212081" x="3308350" y="4502150"/>
          <p14:tracePt t="212097" x="3302000" y="4508500"/>
          <p14:tracePt t="212114" x="3295650" y="4521200"/>
          <p14:tracePt t="212130" x="3289300" y="4527550"/>
          <p14:tracePt t="212164" x="3289300" y="4533900"/>
          <p14:tracePt t="212182" x="3289300" y="4540250"/>
          <p14:tracePt t="212201" x="3289300" y="4559300"/>
          <p14:tracePt t="212214" x="3282950" y="4572000"/>
          <p14:tracePt t="212231" x="3282950" y="4616450"/>
          <p14:tracePt t="212247" x="3282950" y="4641850"/>
          <p14:tracePt t="212264" x="3282950" y="4692650"/>
          <p14:tracePt t="212281" x="3289300" y="4724400"/>
          <p14:tracePt t="212297" x="3289300" y="4737100"/>
          <p14:tracePt t="212314" x="3295650" y="4749800"/>
          <p14:tracePt t="212331" x="3308350" y="4762500"/>
          <p14:tracePt t="212347" x="3308350" y="4768850"/>
          <p14:tracePt t="212364" x="3333750" y="4781550"/>
          <p14:tracePt t="212381" x="3346450" y="4794250"/>
          <p14:tracePt t="212397" x="3378200" y="4813300"/>
          <p14:tracePt t="212414" x="3409950" y="4826000"/>
          <p14:tracePt t="212430" x="3422650" y="4832350"/>
          <p14:tracePt t="212447" x="3454400" y="4838700"/>
          <p14:tracePt t="212464" x="3473450" y="4838700"/>
          <p14:tracePt t="212480" x="3479800" y="4838700"/>
          <p14:tracePt t="212497" x="3492500" y="4838700"/>
          <p14:tracePt t="212513" x="3505200" y="4838700"/>
          <p14:tracePt t="212530" x="3517900" y="4832350"/>
          <p14:tracePt t="212547" x="3536950" y="4800600"/>
          <p14:tracePt t="212563" x="3562350" y="4768850"/>
          <p14:tracePt t="212580" x="3568700" y="4743450"/>
          <p14:tracePt t="212597" x="3581400" y="4718050"/>
          <p14:tracePt t="212613" x="3587750" y="4692650"/>
          <p14:tracePt t="212630" x="3587750" y="4686300"/>
          <p14:tracePt t="212647" x="3587750" y="4654550"/>
          <p14:tracePt t="212663" x="3587750" y="4616450"/>
          <p14:tracePt t="212680" x="3587750" y="4591050"/>
          <p14:tracePt t="212697" x="3581400" y="4559300"/>
          <p14:tracePt t="212713" x="3568700" y="4533900"/>
          <p14:tracePt t="212730" x="3562350" y="4527550"/>
          <p14:tracePt t="212747" x="3549650" y="4502150"/>
          <p14:tracePt t="212763" x="3536950" y="4476750"/>
          <p14:tracePt t="212780" x="3530600" y="4464050"/>
          <p14:tracePt t="212797" x="3511550" y="4445000"/>
          <p14:tracePt t="212813" x="3492500" y="4425950"/>
          <p14:tracePt t="212830" x="3473450" y="4413250"/>
          <p14:tracePt t="212846" x="3441700" y="4387850"/>
          <p14:tracePt t="212863" x="3397250" y="4368800"/>
          <p14:tracePt t="212880" x="3371850" y="4362450"/>
          <p14:tracePt t="212896" x="3327400" y="4349750"/>
          <p14:tracePt t="212913" x="3321050" y="4343400"/>
          <p14:tracePt t="212930" x="3295650" y="4343400"/>
          <p14:tracePt t="212946" x="3282950" y="4343400"/>
          <p14:tracePt t="212964" x="3276600" y="4343400"/>
          <p14:tracePt t="212980" x="3270250" y="4343400"/>
          <p14:tracePt t="212996" x="3263900" y="4343400"/>
          <p14:tracePt t="213014" x="3244850" y="4362450"/>
          <p14:tracePt t="213030" x="3232150" y="4375150"/>
          <p14:tracePt t="213046" x="3225800" y="4400550"/>
          <p14:tracePt t="213065" x="3213100" y="4419600"/>
          <p14:tracePt t="213080" x="3213100" y="4425950"/>
          <p14:tracePt t="213096" x="3200400" y="4464050"/>
          <p14:tracePt t="213113" x="3194050" y="4495800"/>
          <p14:tracePt t="213130" x="3181350" y="4597400"/>
          <p14:tracePt t="213146" x="3162300" y="4686300"/>
          <p14:tracePt t="213163" x="3162300" y="4718050"/>
          <p14:tracePt t="213180" x="3162300" y="4737100"/>
          <p14:tracePt t="213196" x="3162300" y="4743450"/>
          <p14:tracePt t="213213" x="3162300" y="4756150"/>
          <p14:tracePt t="213230" x="3162300" y="4775200"/>
          <p14:tracePt t="213246" x="3181350" y="4806950"/>
          <p14:tracePt t="213263" x="3200400" y="4832350"/>
          <p14:tracePt t="213280" x="3238500" y="4870450"/>
          <p14:tracePt t="213296" x="3270250" y="4895850"/>
          <p14:tracePt t="213313" x="3276600" y="4908550"/>
          <p14:tracePt t="213330" x="3289300" y="4914900"/>
          <p14:tracePt t="213346" x="3295650" y="4914900"/>
          <p14:tracePt t="213363" x="3295650" y="4921250"/>
          <p14:tracePt t="213379" x="3308350" y="4921250"/>
          <p14:tracePt t="213396" x="3340100" y="4921250"/>
          <p14:tracePt t="213413" x="3346450" y="4921250"/>
          <p14:tracePt t="213429" x="3371850" y="4914900"/>
          <p14:tracePt t="213446" x="3390900" y="4902200"/>
          <p14:tracePt t="213463" x="3403600" y="4895850"/>
          <p14:tracePt t="213479" x="3422650" y="4870450"/>
          <p14:tracePt t="213496" x="3441700" y="4857750"/>
          <p14:tracePt t="213513" x="3448050" y="4838700"/>
          <p14:tracePt t="213529" x="3460750" y="4813300"/>
          <p14:tracePt t="213546" x="3467100" y="4794250"/>
          <p14:tracePt t="213563" x="3473450" y="4768850"/>
          <p14:tracePt t="213579" x="3486150" y="4743450"/>
          <p14:tracePt t="213596" x="3486150" y="4737100"/>
          <p14:tracePt t="213613" x="3486150" y="4724400"/>
          <p14:tracePt t="213629" x="3486150" y="4705350"/>
          <p14:tracePt t="213646" x="3486150" y="4667250"/>
          <p14:tracePt t="213663" x="3486150" y="4641850"/>
          <p14:tracePt t="213679" x="3486150" y="4597400"/>
          <p14:tracePt t="213697" x="3486150" y="4572000"/>
          <p14:tracePt t="213713" x="3486150" y="4565650"/>
          <p14:tracePt t="213729" x="3486150" y="4552950"/>
          <p14:tracePt t="213747" x="3486150" y="4527550"/>
          <p14:tracePt t="213763" x="3486150" y="4521200"/>
          <p14:tracePt t="213779" x="3486150" y="4489450"/>
          <p14:tracePt t="213797" x="3473450" y="4464050"/>
          <p14:tracePt t="213813" x="3467100" y="4451350"/>
          <p14:tracePt t="213829" x="3460750" y="4438650"/>
          <p14:tracePt t="213846" x="3454400" y="4425950"/>
          <p14:tracePt t="213863" x="3448050" y="4419600"/>
          <p14:tracePt t="213879" x="3429000" y="4400550"/>
          <p14:tracePt t="213896" x="3422650" y="4394200"/>
          <p14:tracePt t="213913" x="3397250" y="4381500"/>
          <p14:tracePt t="213929" x="3378200" y="4368800"/>
          <p14:tracePt t="213946" x="3365500" y="4368800"/>
          <p14:tracePt t="213962" x="3346450" y="4362450"/>
          <p14:tracePt t="213979" x="3333750" y="4362450"/>
          <p14:tracePt t="213996" x="3321050" y="4362450"/>
          <p14:tracePt t="214012" x="3302000" y="4368800"/>
          <p14:tracePt t="214029" x="3282950" y="4381500"/>
          <p14:tracePt t="214046" x="3276600" y="4394200"/>
          <p14:tracePt t="214062" x="3257550" y="4413250"/>
          <p14:tracePt t="214079" x="3257550" y="4419600"/>
          <p14:tracePt t="214096" x="3251200" y="4425950"/>
          <p14:tracePt t="214112" x="3244850" y="4438650"/>
          <p14:tracePt t="214129" x="3238500" y="4464050"/>
          <p14:tracePt t="214146" x="3238500" y="4489450"/>
          <p14:tracePt t="214149" x="3238500" y="4508500"/>
          <p14:tracePt t="214162" x="3238500" y="4521200"/>
          <p14:tracePt t="214179" x="3238500" y="4559300"/>
          <p14:tracePt t="214196" x="3238500" y="4565650"/>
          <p14:tracePt t="214212" x="3238500" y="4584700"/>
          <p14:tracePt t="214229" x="3238500" y="4603750"/>
          <p14:tracePt t="214246" x="3238500" y="4610100"/>
          <p14:tracePt t="214262" x="3251200" y="4629150"/>
          <p14:tracePt t="214279" x="3263900" y="4648200"/>
          <p14:tracePt t="214296" x="3276600" y="4667250"/>
          <p14:tracePt t="214312" x="3295650" y="4692650"/>
          <p14:tracePt t="214329" x="3308350" y="4699000"/>
          <p14:tracePt t="214345" x="3321050" y="4711700"/>
          <p14:tracePt t="214362" x="3340100" y="4730750"/>
          <p14:tracePt t="214379" x="3371850" y="4743450"/>
          <p14:tracePt t="214395" x="3390900" y="4756150"/>
          <p14:tracePt t="214412" x="3422650" y="4762500"/>
          <p14:tracePt t="214430" x="3448050" y="4768850"/>
          <p14:tracePt t="214445" x="3454400" y="4768850"/>
          <p14:tracePt t="214462" x="3467100" y="4768850"/>
          <p14:tracePt t="214480" x="3492500" y="4768850"/>
          <p14:tracePt t="214495" x="3498850" y="4768850"/>
          <p14:tracePt t="214512" x="3517900" y="4756150"/>
          <p14:tracePt t="214530" x="3524250" y="4749800"/>
          <p14:tracePt t="214545" x="3530600" y="4743450"/>
          <p14:tracePt t="214562" x="3536950" y="4730750"/>
          <p14:tracePt t="214579" x="3543300" y="4718050"/>
          <p14:tracePt t="214595" x="3556000" y="4692650"/>
          <p14:tracePt t="214612" x="3562350" y="4648200"/>
          <p14:tracePt t="214629" x="3562350" y="4635500"/>
          <p14:tracePt t="214645" x="3568700" y="4603750"/>
          <p14:tracePt t="214662" x="3568700" y="4591050"/>
          <p14:tracePt t="214679" x="3568700" y="4578350"/>
          <p14:tracePt t="214695" x="3568700" y="4552950"/>
          <p14:tracePt t="214712" x="3562350" y="4527550"/>
          <p14:tracePt t="214729" x="3556000" y="4508500"/>
          <p14:tracePt t="214745" x="3536950" y="4476750"/>
          <p14:tracePt t="214762" x="3524250" y="4451350"/>
          <p14:tracePt t="214779" x="3511550" y="4438650"/>
          <p14:tracePt t="214795" x="3492500" y="4419600"/>
          <p14:tracePt t="214812" x="3473450" y="4394200"/>
          <p14:tracePt t="214828" x="3454400" y="4381500"/>
          <p14:tracePt t="214845" x="3422650" y="4362450"/>
          <p14:tracePt t="214862" x="3397250" y="4343400"/>
          <p14:tracePt t="214878" x="3384550" y="4337050"/>
          <p14:tracePt t="214895" x="3365500" y="4330700"/>
          <p14:tracePt t="214912" x="3346450" y="4330700"/>
          <p14:tracePt t="214928" x="3340100" y="4330700"/>
          <p14:tracePt t="214945" x="3327400" y="4330700"/>
          <p14:tracePt t="214978" x="3314700" y="4330700"/>
          <p14:tracePt t="214995" x="3302000" y="4343400"/>
          <p14:tracePt t="215012" x="3289300" y="4356100"/>
          <p14:tracePt t="215028" x="3282950" y="4362450"/>
          <p14:tracePt t="215045" x="3270250" y="4368800"/>
          <p14:tracePt t="215062" x="3263900" y="4381500"/>
          <p14:tracePt t="215095" x="3257550" y="4387850"/>
          <p14:tracePt t="215112" x="3257550" y="4406900"/>
          <p14:tracePt t="215128" x="3251200" y="4419600"/>
          <p14:tracePt t="215145" x="3238500" y="4445000"/>
          <p14:tracePt t="215163" x="3238500" y="4470400"/>
          <p14:tracePt t="215178" x="3232150" y="4476750"/>
          <p14:tracePt t="215195" x="3232150" y="4489450"/>
          <p14:tracePt t="215212" x="3232150" y="4502150"/>
          <p14:tracePt t="215228" x="3232150" y="4533900"/>
          <p14:tracePt t="215244" x="3232150" y="4572000"/>
          <p14:tracePt t="215261" x="3232150" y="4584700"/>
          <p14:tracePt t="215278" x="3238500" y="4629150"/>
          <p14:tracePt t="215294" x="3257550" y="4673600"/>
          <p14:tracePt t="215311" x="3270250" y="4692650"/>
          <p14:tracePt t="215328" x="3276600" y="4711700"/>
          <p14:tracePt t="215344" x="3295650" y="4724400"/>
          <p14:tracePt t="215361" x="3302000" y="4730750"/>
          <p14:tracePt t="215377" x="3321050" y="4756150"/>
          <p14:tracePt t="215394" x="3340100" y="4762500"/>
          <p14:tracePt t="215411" x="3352800" y="4768850"/>
          <p14:tracePt t="215427" x="3378200" y="4781550"/>
          <p14:tracePt t="215444" x="3390900" y="4781550"/>
          <p14:tracePt t="215461" x="3409950" y="4781550"/>
          <p14:tracePt t="215477" x="3435350" y="4781550"/>
          <p14:tracePt t="215494" x="3460750" y="4762500"/>
          <p14:tracePt t="215511" x="3473450" y="4756150"/>
          <p14:tracePt t="215527" x="3486150" y="4749800"/>
          <p14:tracePt t="215544" x="3492500" y="4743450"/>
          <p14:tracePt t="215561" x="3498850" y="4737100"/>
          <p14:tracePt t="215578" x="3505200" y="4705350"/>
          <p14:tracePt t="215594" x="3517900" y="4667250"/>
          <p14:tracePt t="215611" x="3524250" y="4648200"/>
          <p14:tracePt t="215627" x="3536950" y="4610100"/>
          <p14:tracePt t="215644" x="3536950" y="4591050"/>
          <p14:tracePt t="215661" x="3536950" y="4584700"/>
          <p14:tracePt t="215678" x="3536950" y="4546600"/>
          <p14:tracePt t="215694" x="3536950" y="4508500"/>
          <p14:tracePt t="215711" x="3536950" y="4495800"/>
          <p14:tracePt t="215728" x="3530600" y="4476750"/>
          <p14:tracePt t="215745" x="3530600" y="4464050"/>
          <p14:tracePt t="215761" x="3530600" y="4457700"/>
          <p14:tracePt t="215778" x="3517900" y="4451350"/>
          <p14:tracePt t="215795" x="3511550" y="4438650"/>
          <p14:tracePt t="215811" x="3498850" y="4432300"/>
          <p14:tracePt t="215828" x="3479800" y="4413250"/>
          <p14:tracePt t="215845" x="3454400" y="4406900"/>
          <p14:tracePt t="215878" x="3429000" y="4400550"/>
          <p14:tracePt t="215896" x="3409950" y="4394200"/>
          <p14:tracePt t="215911" x="3397250" y="4394200"/>
          <p14:tracePt t="215928" x="3384550" y="4387850"/>
          <p14:tracePt t="215945" x="3378200" y="4387850"/>
          <p14:tracePt t="215961" x="3352800" y="4387850"/>
          <p14:tracePt t="215978" x="3340100" y="4387850"/>
          <p14:tracePt t="215994" x="3327400" y="4387850"/>
          <p14:tracePt t="216011" x="3314700" y="4394200"/>
          <p14:tracePt t="216028" x="3308350" y="4394200"/>
          <p14:tracePt t="216044" x="3302000" y="4394200"/>
          <p14:tracePt t="216061" x="3302000" y="4400550"/>
          <p14:tracePt t="216077" x="3289300" y="4413250"/>
          <p14:tracePt t="216094" x="3289300" y="4425950"/>
          <p14:tracePt t="216111" x="3276600" y="4476750"/>
          <p14:tracePt t="216127" x="3270250" y="4533900"/>
          <p14:tracePt t="216144" x="3270250" y="4565650"/>
          <p14:tracePt t="216148" x="3263900" y="4584700"/>
          <p14:tracePt t="216161" x="3263900" y="4610100"/>
          <p14:tracePt t="216177" x="3263900" y="4648200"/>
          <p14:tracePt t="216194" x="3263900" y="4660900"/>
          <p14:tracePt t="216211" x="3263900" y="4686300"/>
          <p14:tracePt t="216227" x="3270250" y="4711700"/>
          <p14:tracePt t="216244" x="3276600" y="4724400"/>
          <p14:tracePt t="216261" x="3295650" y="4756150"/>
          <p14:tracePt t="216277" x="3302000" y="4768850"/>
          <p14:tracePt t="216294" x="3308350" y="4775200"/>
          <p14:tracePt t="216311" x="3314700" y="4775200"/>
          <p14:tracePt t="216327" x="3321050" y="4781550"/>
          <p14:tracePt t="216344" x="3327400" y="4787900"/>
          <p14:tracePt t="216361" x="3333750" y="4787900"/>
          <p14:tracePt t="216377" x="3340100" y="4787900"/>
          <p14:tracePt t="216411" x="3346450" y="4787900"/>
          <p14:tracePt t="216900" x="3352800" y="4787900"/>
          <p14:tracePt t="216910" x="3359150" y="4787900"/>
          <p14:tracePt t="216920" x="3365500" y="4787900"/>
          <p14:tracePt t="216930" x="3371850" y="4787900"/>
          <p14:tracePt t="216943" x="3378200" y="4787900"/>
          <p14:tracePt t="216960" x="3397250" y="4787900"/>
          <p14:tracePt t="216977" x="3409950" y="4781550"/>
          <p14:tracePt t="216994" x="3429000" y="4781550"/>
          <p14:tracePt t="217010" x="3435350" y="4781550"/>
          <p14:tracePt t="217027" x="3441700" y="4775200"/>
          <p14:tracePt t="217043" x="3448050" y="4775200"/>
          <p14:tracePt t="217060" x="3467100" y="4775200"/>
          <p14:tracePt t="217077" x="3467100" y="4768850"/>
          <p14:tracePt t="217093" x="3492500" y="4756150"/>
          <p14:tracePt t="217110" x="3505200" y="4756150"/>
          <p14:tracePt t="217127" x="3517900" y="4743450"/>
          <p14:tracePt t="217144" x="3530600" y="4730750"/>
          <p14:tracePt t="217161" x="3543300" y="4724400"/>
          <p14:tracePt t="217177" x="3556000" y="4718050"/>
          <p14:tracePt t="217193" x="3562350" y="4711700"/>
          <p14:tracePt t="217210" x="3575050" y="4711700"/>
          <p14:tracePt t="217227" x="3581400" y="4711700"/>
          <p14:tracePt t="217244" x="3587750" y="4705350"/>
          <p14:tracePt t="217261" x="3594100" y="4699000"/>
          <p14:tracePt t="217302" x="3600450" y="4699000"/>
          <p14:tracePt t="217322" x="3600450" y="4692650"/>
          <p14:tracePt t="217382" x="3606800" y="4692650"/>
          <p14:tracePt t="217432" x="3613150" y="4692650"/>
          <p14:tracePt t="217994" x="3619500" y="4692650"/>
          <p14:tracePt t="218003" x="3625850" y="4692650"/>
          <p14:tracePt t="218023" x="3632200" y="4692650"/>
          <p14:tracePt t="218033" x="3638550" y="4692650"/>
          <p14:tracePt t="218053" x="3651250" y="4692650"/>
          <p14:tracePt t="218063" x="3663950" y="4692650"/>
          <p14:tracePt t="218075" x="3670300" y="4692650"/>
          <p14:tracePt t="218092" x="3689350" y="4692650"/>
          <p14:tracePt t="218109" x="3714750" y="4692650"/>
          <p14:tracePt t="218126" x="3746500" y="4692650"/>
          <p14:tracePt t="218142" x="3752850" y="4699000"/>
          <p14:tracePt t="218159" x="3771900" y="4705350"/>
          <p14:tracePt t="218176" x="3790950" y="4711700"/>
          <p14:tracePt t="218192" x="3810000" y="4711700"/>
          <p14:tracePt t="218209" x="3841750" y="4718050"/>
          <p14:tracePt t="218225" x="3873500" y="4718050"/>
          <p14:tracePt t="218242" x="3892550" y="4718050"/>
          <p14:tracePt t="218259" x="3917950" y="4718050"/>
          <p14:tracePt t="218276" x="3937000" y="4718050"/>
          <p14:tracePt t="218292" x="3949700" y="4718050"/>
          <p14:tracePt t="218309" x="3962400" y="4718050"/>
          <p14:tracePt t="218326" x="3981450" y="4718050"/>
          <p14:tracePt t="218342" x="3994150" y="4718050"/>
          <p14:tracePt t="218359" x="4006850" y="4718050"/>
          <p14:tracePt t="218375" x="4032250" y="4711700"/>
          <p14:tracePt t="218392" x="4038600" y="4711700"/>
          <p14:tracePt t="218409" x="4057650" y="4705350"/>
          <p14:tracePt t="218425" x="4076700" y="4705350"/>
          <p14:tracePt t="218442" x="4083050" y="4705350"/>
          <p14:tracePt t="218459" x="4108450" y="4705350"/>
          <p14:tracePt t="218475" x="4121150" y="4699000"/>
          <p14:tracePt t="218509" x="4133850" y="4692650"/>
          <p14:tracePt t="218525" x="4140200" y="4692650"/>
          <p14:tracePt t="218585" x="4140200" y="4686300"/>
          <p14:tracePt t="218606" x="4146550" y="4686300"/>
          <p14:tracePt t="218667" x="4152900" y="4686300"/>
          <p14:tracePt t="218808" x="4146550" y="4686300"/>
          <p14:tracePt t="218816" x="4127500" y="4686300"/>
          <p14:tracePt t="218826" x="4108450" y="4692650"/>
          <p14:tracePt t="218842" x="4070350" y="4699000"/>
          <p14:tracePt t="218858" x="4006850" y="4705350"/>
          <p14:tracePt t="218875" x="3981450" y="4705350"/>
          <p14:tracePt t="218892" x="3937000" y="4705350"/>
          <p14:tracePt t="218909" x="3917950" y="4705350"/>
          <p14:tracePt t="218926" x="3911600" y="4705350"/>
          <p14:tracePt t="218942" x="3886200" y="4705350"/>
          <p14:tracePt t="218959" x="3867150" y="4705350"/>
          <p14:tracePt t="218976" x="3848100" y="4705350"/>
          <p14:tracePt t="218992" x="3822700" y="4692650"/>
          <p14:tracePt t="219009" x="3778250" y="4679950"/>
          <p14:tracePt t="219025" x="3765550" y="4673600"/>
          <p14:tracePt t="219042" x="3721100" y="4660900"/>
          <p14:tracePt t="219058" x="3670300" y="4648200"/>
          <p14:tracePt t="219075" x="3638550" y="4635500"/>
          <p14:tracePt t="219092" x="3587750" y="4622800"/>
          <p14:tracePt t="219109" x="3536950" y="4616450"/>
          <p14:tracePt t="219126" x="3530600" y="4610100"/>
          <p14:tracePt t="219142" x="3498850" y="4610100"/>
          <p14:tracePt t="219158" x="3486150" y="4603750"/>
          <p14:tracePt t="219176" x="3473450" y="4603750"/>
          <p14:tracePt t="219192" x="3460750" y="4603750"/>
          <p14:tracePt t="219229" x="3454400" y="4603750"/>
          <p14:tracePt t="219291" x="3448050" y="4603750"/>
          <p14:tracePt t="219408" x="3454400" y="4603750"/>
          <p14:tracePt t="219418" x="3460750" y="4603750"/>
          <p14:tracePt t="219428" x="3479800" y="4603750"/>
          <p14:tracePt t="219441" x="3511550" y="4610100"/>
          <p14:tracePt t="219458" x="3536950" y="4610100"/>
          <p14:tracePt t="219475" x="3581400" y="4616450"/>
          <p14:tracePt t="219491" x="3619500" y="4622800"/>
          <p14:tracePt t="219508" x="3625850" y="4622800"/>
          <p14:tracePt t="219525" x="3657600" y="4622800"/>
          <p14:tracePt t="219541" x="3689350" y="4629150"/>
          <p14:tracePt t="219558" x="3702050" y="4629150"/>
          <p14:tracePt t="219574" x="3733800" y="4635500"/>
          <p14:tracePt t="219591" x="3759200" y="4635500"/>
          <p14:tracePt t="219608" x="3778250" y="4635500"/>
          <p14:tracePt t="219624" x="3797300" y="4641850"/>
          <p14:tracePt t="219641" x="3829050" y="4641850"/>
          <p14:tracePt t="219658" x="3835400" y="4641850"/>
          <p14:tracePt t="219674" x="3867150" y="4641850"/>
          <p14:tracePt t="219691" x="3892550" y="4641850"/>
          <p14:tracePt t="219708" x="3898900" y="4641850"/>
          <p14:tracePt t="219724" x="3937000" y="4641850"/>
          <p14:tracePt t="219741" x="3968750" y="4641850"/>
          <p14:tracePt t="219758" x="3981450" y="4641850"/>
          <p14:tracePt t="219774" x="3994150" y="4641850"/>
          <p14:tracePt t="219791" x="4006850" y="4641850"/>
          <p14:tracePt t="219808" x="4013200" y="4641850"/>
          <p14:tracePt t="219825" x="4025900" y="4641850"/>
          <p14:tracePt t="219842" x="4038600" y="4641850"/>
          <p14:tracePt t="219858" x="4051300" y="4641850"/>
          <p14:tracePt t="219875" x="4057650" y="4635500"/>
          <p14:tracePt t="219891" x="4076700" y="4622800"/>
          <p14:tracePt t="219925" x="4089400" y="4622800"/>
          <p14:tracePt t="219941" x="4095750" y="4622800"/>
          <p14:tracePt t="219975" x="4095750" y="4616450"/>
          <p14:tracePt t="219992" x="4102100" y="4616450"/>
          <p14:tracePt t="220131" x="4095750" y="4616450"/>
          <p14:tracePt t="220142" x="4095750" y="4622800"/>
          <p14:tracePt t="220152" x="4083050" y="4622800"/>
          <p14:tracePt t="220162" x="4064000" y="4629150"/>
          <p14:tracePt t="220174" x="4051300" y="4641850"/>
          <p14:tracePt t="220191" x="4032250" y="4648200"/>
          <p14:tracePt t="220208" x="3994150" y="4673600"/>
          <p14:tracePt t="220224" x="3949700" y="4692650"/>
          <p14:tracePt t="220242" x="3930650" y="4699000"/>
          <p14:tracePt t="220258" x="3892550" y="4711700"/>
          <p14:tracePt t="220275" x="3841750" y="4718050"/>
          <p14:tracePt t="220291" x="3822700" y="4718050"/>
          <p14:tracePt t="220308" x="3784600" y="4724400"/>
          <p14:tracePt t="220324" x="3759200" y="4724400"/>
          <p14:tracePt t="220341" x="3740150" y="4724400"/>
          <p14:tracePt t="220358" x="3714750" y="4724400"/>
          <p14:tracePt t="220375" x="3676650" y="4724400"/>
          <p14:tracePt t="220391" x="3670300" y="4724400"/>
          <p14:tracePt t="220408" x="3644900" y="4724400"/>
          <p14:tracePt t="220424" x="3613150" y="4724400"/>
          <p14:tracePt t="220441" x="3606800" y="4724400"/>
          <p14:tracePt t="220458" x="3568700" y="4711700"/>
          <p14:tracePt t="220474" x="3543300" y="4699000"/>
          <p14:tracePt t="220491" x="3530600" y="4699000"/>
          <p14:tracePt t="220508" x="3517900" y="4692650"/>
          <p14:tracePt t="220524" x="3505200" y="4692650"/>
          <p14:tracePt t="220558" x="3498850" y="4686300"/>
          <p14:tracePt t="220776" x="3498850" y="4679950"/>
          <p14:tracePt t="220795" x="3511550" y="4679950"/>
          <p14:tracePt t="220806" x="3536950" y="4679950"/>
          <p14:tracePt t="220816" x="3556000" y="4679950"/>
          <p14:tracePt t="220826" x="3581400" y="4679950"/>
          <p14:tracePt t="220841" x="3613150" y="4679950"/>
          <p14:tracePt t="220857" x="3663950" y="4679950"/>
          <p14:tracePt t="220875" x="3695700" y="4679950"/>
          <p14:tracePt t="220891" x="3714750" y="4679950"/>
          <p14:tracePt t="220907" x="3733800" y="4679950"/>
          <p14:tracePt t="220925" x="3740150" y="4679950"/>
          <p14:tracePt t="220941" x="3759200" y="4679950"/>
          <p14:tracePt t="220957" x="3784600" y="4679950"/>
          <p14:tracePt t="220974" x="3790950" y="4679950"/>
          <p14:tracePt t="220991" x="3829050" y="4679950"/>
          <p14:tracePt t="221007" x="3854450" y="4679950"/>
          <p14:tracePt t="221025" x="3873500" y="4679950"/>
          <p14:tracePt t="221041" x="3892550" y="4679950"/>
          <p14:tracePt t="221058" x="3917950" y="4679950"/>
          <p14:tracePt t="221074" x="3930650" y="4679950"/>
          <p14:tracePt t="221091" x="3956050" y="4667250"/>
          <p14:tracePt t="221107" x="3987800" y="4660900"/>
          <p14:tracePt t="221124" x="3994150" y="4654550"/>
          <p14:tracePt t="221141" x="4019550" y="4641850"/>
          <p14:tracePt t="221157" x="4025900" y="4635500"/>
          <p14:tracePt t="221174" x="4032250" y="4635500"/>
          <p14:tracePt t="221191" x="4038600" y="4635500"/>
          <p14:tracePt t="221207" x="4051300" y="4629150"/>
          <p14:tracePt t="221241" x="4070350" y="4622800"/>
          <p14:tracePt t="221257" x="4076700" y="4622800"/>
          <p14:tracePt t="221274" x="4083050" y="4622800"/>
          <p14:tracePt t="221291" x="4089400" y="4622800"/>
          <p14:tracePt t="221307" x="4102100" y="4622800"/>
          <p14:tracePt t="221324" x="4102100" y="4616450"/>
          <p14:tracePt t="221340" x="4121150" y="4616450"/>
          <p14:tracePt t="221357" x="4127500" y="4616450"/>
          <p14:tracePt t="221374" x="4133850" y="4616450"/>
          <p14:tracePt t="221390" x="4140200" y="4610100"/>
          <p14:tracePt t="221424" x="4146550" y="4610100"/>
          <p14:tracePt t="221468" x="4152900" y="4610100"/>
          <p14:tracePt t="221589" x="4146550" y="4610100"/>
          <p14:tracePt t="221600" x="4133850" y="4610100"/>
          <p14:tracePt t="221619" x="4114800" y="4616450"/>
          <p14:tracePt t="221629" x="4108450" y="4622800"/>
          <p14:tracePt t="221640" x="4095750" y="4635500"/>
          <p14:tracePt t="221657" x="4076700" y="4641850"/>
          <p14:tracePt t="221674" x="4057650" y="4648200"/>
          <p14:tracePt t="221690" x="4032250" y="4654550"/>
          <p14:tracePt t="221707" x="4019550" y="4654550"/>
          <p14:tracePt t="221725" x="3994150" y="4654550"/>
          <p14:tracePt t="221740" x="3968750" y="4660900"/>
          <p14:tracePt t="221757" x="3962400" y="4660900"/>
          <p14:tracePt t="221774" x="3930650" y="4660900"/>
          <p14:tracePt t="221790" x="3905250" y="4660900"/>
          <p14:tracePt t="221807" x="3886200" y="4660900"/>
          <p14:tracePt t="221824" x="3860800" y="4660900"/>
          <p14:tracePt t="221840" x="3829050" y="4660900"/>
          <p14:tracePt t="221857" x="3810000" y="4660900"/>
          <p14:tracePt t="221873" x="3778250" y="4660900"/>
          <p14:tracePt t="221890" x="3740150" y="4660900"/>
          <p14:tracePt t="221907" x="3721100" y="4654550"/>
          <p14:tracePt t="221924" x="3695700" y="4648200"/>
          <p14:tracePt t="221940" x="3670300" y="4635500"/>
          <p14:tracePt t="221957" x="3657600" y="4629150"/>
          <p14:tracePt t="221973" x="3651250" y="4622800"/>
          <p14:tracePt t="221990" x="3638550" y="4622800"/>
          <p14:tracePt t="222023" x="3638550" y="4616450"/>
          <p14:tracePt t="222040" x="3632200" y="4616450"/>
          <p14:tracePt t="222111" x="3632200" y="4610100"/>
          <p14:tracePt t="222231" x="3625850" y="4610100"/>
          <p14:tracePt t="223577" x="3638550" y="4610100"/>
          <p14:tracePt t="223587" x="3651250" y="4610100"/>
          <p14:tracePt t="223597" x="3663950" y="4610100"/>
          <p14:tracePt t="223607" x="3676650" y="4610100"/>
          <p14:tracePt t="223622" x="3689350" y="4610100"/>
          <p14:tracePt t="223639" x="3733800" y="4610100"/>
          <p14:tracePt t="223656" x="3784600" y="4622800"/>
          <p14:tracePt t="223673" x="3803650" y="4629150"/>
          <p14:tracePt t="223689" x="3854450" y="4635500"/>
          <p14:tracePt t="223706" x="3905250" y="4648200"/>
          <p14:tracePt t="223722" x="3924300" y="4654550"/>
          <p14:tracePt t="223739" x="3962400" y="4660900"/>
          <p14:tracePt t="223756" x="3981450" y="4667250"/>
          <p14:tracePt t="223773" x="4019550" y="4673600"/>
          <p14:tracePt t="223789" x="4057650" y="4679950"/>
          <p14:tracePt t="223805" x="4064000" y="4679950"/>
          <p14:tracePt t="223822" x="4095750" y="4679950"/>
          <p14:tracePt t="223839" x="4108450" y="4679950"/>
          <p14:tracePt t="223855" x="4114800" y="4679950"/>
          <p14:tracePt t="223872" x="4133850" y="4679950"/>
          <p14:tracePt t="223889" x="4152900" y="4679950"/>
          <p14:tracePt t="223905" x="4159250" y="4679950"/>
          <p14:tracePt t="223922" x="4197350" y="4679950"/>
          <p14:tracePt t="223939" x="4222750" y="4679950"/>
          <p14:tracePt t="223955" x="4229100" y="4679950"/>
          <p14:tracePt t="223972" x="4241800" y="4679950"/>
          <p14:tracePt t="223989" x="4248150" y="4679950"/>
          <p14:tracePt t="224059" x="4254500" y="4679950"/>
          <p14:tracePt t="224199" x="4241800" y="4686300"/>
          <p14:tracePt t="224209" x="4222750" y="4699000"/>
          <p14:tracePt t="224220" x="4197350" y="4711700"/>
          <p14:tracePt t="224229" x="4171950" y="4724400"/>
          <p14:tracePt t="224240" x="4146550" y="4737100"/>
          <p14:tracePt t="224255" x="4121150" y="4749800"/>
          <p14:tracePt t="224272" x="4070350" y="4768850"/>
          <p14:tracePt t="224289" x="4044950" y="4775200"/>
          <p14:tracePt t="224305" x="4000500" y="4787900"/>
          <p14:tracePt t="224322" x="3956050" y="4794250"/>
          <p14:tracePt t="224339" x="3937000" y="4794250"/>
          <p14:tracePt t="224355" x="3898900" y="4800600"/>
          <p14:tracePt t="224372" x="3860800" y="4800600"/>
          <p14:tracePt t="224389" x="3822700" y="4800600"/>
          <p14:tracePt t="224405" x="3797300" y="4800600"/>
          <p14:tracePt t="224422" x="3752850" y="4800600"/>
          <p14:tracePt t="224440" x="3708400" y="4794250"/>
          <p14:tracePt t="224455" x="3689350" y="4781550"/>
          <p14:tracePt t="224472" x="3651250" y="4768850"/>
          <p14:tracePt t="224488" x="3632200" y="4768850"/>
          <p14:tracePt t="224505" x="3587750" y="4749800"/>
          <p14:tracePt t="224522" x="3562350" y="4730750"/>
          <p14:tracePt t="224538" x="3549650" y="4718050"/>
          <p14:tracePt t="224555" x="3543300" y="4718050"/>
          <p14:tracePt t="224571" x="3536950" y="4705350"/>
          <p14:tracePt t="224588" x="3530600" y="4705350"/>
          <p14:tracePt t="224605" x="3530600" y="4699000"/>
          <p14:tracePt t="224662" x="3524250" y="4699000"/>
          <p14:tracePt t="224812" x="3530600" y="4699000"/>
          <p14:tracePt t="224822" x="3536950" y="4699000"/>
          <p14:tracePt t="224832" x="3562350" y="4699000"/>
          <p14:tracePt t="224842" x="3587750" y="4699000"/>
          <p14:tracePt t="224855" x="3613150" y="4705350"/>
          <p14:tracePt t="224871" x="3670300" y="4711700"/>
          <p14:tracePt t="224888" x="3689350" y="4724400"/>
          <p14:tracePt t="224905" x="3733800" y="4730750"/>
          <p14:tracePt t="224921" x="3771900" y="4743450"/>
          <p14:tracePt t="224938" x="3790950" y="4743450"/>
          <p14:tracePt t="224955" x="3822700" y="4749800"/>
          <p14:tracePt t="224971" x="3841750" y="4756150"/>
          <p14:tracePt t="224988" x="3879850" y="4756150"/>
          <p14:tracePt t="225004" x="3911600" y="4756150"/>
          <p14:tracePt t="225022" x="3956050" y="4756150"/>
          <p14:tracePt t="225038" x="3968750" y="4756150"/>
          <p14:tracePt t="225054" x="3987800" y="4749800"/>
          <p14:tracePt t="225072" x="4000500" y="4743450"/>
          <p14:tracePt t="225088" x="4006850" y="4743450"/>
          <p14:tracePt t="225104" x="4019550" y="4737100"/>
          <p14:tracePt t="225122" x="4032250" y="4730750"/>
          <p14:tracePt t="225154" x="4051300" y="4730750"/>
          <p14:tracePt t="225172" x="4064000" y="4724400"/>
          <p14:tracePt t="225188" x="4070350" y="4724400"/>
          <p14:tracePt t="225205" x="4083050" y="4724400"/>
          <p14:tracePt t="225221" x="4083050" y="4718050"/>
          <p14:tracePt t="225238" x="4095750" y="4718050"/>
          <p14:tracePt t="225254" x="4102100" y="4711700"/>
          <p14:tracePt t="225354" x="4108450" y="4711700"/>
          <p14:tracePt t="225846" x="4114800" y="4711700"/>
          <p14:tracePt t="225866" x="4133850" y="4711700"/>
          <p14:tracePt t="225876" x="4146550" y="4711700"/>
          <p14:tracePt t="225886" x="4171950" y="4711700"/>
          <p14:tracePt t="225896" x="4197350" y="4711700"/>
          <p14:tracePt t="225906" x="4222750" y="4718050"/>
          <p14:tracePt t="225921" x="4248150" y="4724400"/>
          <p14:tracePt t="225937" x="4286250" y="4730750"/>
          <p14:tracePt t="225954" x="4305300" y="4737100"/>
          <p14:tracePt t="225970" x="4349750" y="4743450"/>
          <p14:tracePt t="225987" x="4400550" y="4743450"/>
          <p14:tracePt t="226004" x="4425950" y="4743450"/>
          <p14:tracePt t="226021" x="4476750" y="4743450"/>
          <p14:tracePt t="226037" x="4514850" y="4743450"/>
          <p14:tracePt t="226054" x="4533900" y="4743450"/>
          <p14:tracePt t="226071" x="4572000" y="4730750"/>
          <p14:tracePt t="226087" x="4610100" y="4718050"/>
          <p14:tracePt t="226104" x="4622800" y="4705350"/>
          <p14:tracePt t="226120" x="4635500" y="4692650"/>
          <p14:tracePt t="226137" x="4641850" y="4692650"/>
          <p14:tracePt t="226154" x="4648200" y="4686300"/>
          <p14:tracePt t="226170" x="4648200" y="4667250"/>
          <p14:tracePt t="226187" x="4654550" y="4629150"/>
          <p14:tracePt t="226204" x="4654550" y="4616450"/>
          <p14:tracePt t="226220" x="4654550" y="4565650"/>
          <p14:tracePt t="226237" x="4654550" y="4533900"/>
          <p14:tracePt t="226254" x="4654550" y="4508500"/>
          <p14:tracePt t="226270" x="4654550" y="4476750"/>
          <p14:tracePt t="226287" x="4641850" y="4445000"/>
          <p14:tracePt t="226304" x="4635500" y="4438650"/>
          <p14:tracePt t="226320" x="4629150" y="4425950"/>
          <p14:tracePt t="226337" x="4597400" y="4413250"/>
          <p14:tracePt t="226354" x="4578350" y="4400550"/>
          <p14:tracePt t="226370" x="4533900" y="4387850"/>
          <p14:tracePt t="226387" x="4508500" y="4381500"/>
          <p14:tracePt t="226404" x="4457700" y="4368800"/>
          <p14:tracePt t="226420" x="4419600" y="4368800"/>
          <p14:tracePt t="226437" x="4400550" y="4368800"/>
          <p14:tracePt t="226454" x="4387850" y="4368800"/>
          <p14:tracePt t="226470" x="4381500" y="4368800"/>
          <p14:tracePt t="226487" x="4375150" y="4368800"/>
          <p14:tracePt t="226520" x="4368800" y="4368800"/>
          <p14:tracePt t="226539" x="4362450" y="4375150"/>
          <p14:tracePt t="226553" x="4356100" y="4387850"/>
          <p14:tracePt t="226570" x="4349750" y="4419600"/>
          <p14:tracePt t="226588" x="4343400" y="4445000"/>
          <p14:tracePt t="226604" x="4337050" y="4445000"/>
          <p14:tracePt t="226620" x="4337050" y="4464050"/>
          <p14:tracePt t="226653" x="4337050" y="4476750"/>
          <p14:tracePt t="226670" x="4337050" y="4508500"/>
          <p14:tracePt t="226687" x="4337050" y="4533900"/>
          <p14:tracePt t="226703" x="4343400" y="4578350"/>
          <p14:tracePt t="226720" x="4362450" y="4610100"/>
          <p14:tracePt t="226737" x="4362450" y="4616450"/>
          <p14:tracePt t="226753" x="4381500" y="4622800"/>
          <p14:tracePt t="226770" x="4400550" y="4635500"/>
          <p14:tracePt t="226787" x="4419600" y="4641850"/>
          <p14:tracePt t="226803" x="4445000" y="4648200"/>
          <p14:tracePt t="226820" x="4483100" y="4654550"/>
          <p14:tracePt t="226837" x="4495800" y="4654550"/>
          <p14:tracePt t="226853" x="4527550" y="4654550"/>
          <p14:tracePt t="226870" x="4559300" y="4654550"/>
          <p14:tracePt t="226887" x="4572000" y="4654550"/>
          <p14:tracePt t="226903" x="4591050" y="4648200"/>
          <p14:tracePt t="226920" x="4597400" y="4641850"/>
          <p14:tracePt t="226936" x="4603750" y="4635500"/>
          <p14:tracePt t="226953" x="4616450" y="4629150"/>
          <p14:tracePt t="226970" x="4635500" y="4616450"/>
          <p14:tracePt t="226986" x="4635500" y="4610100"/>
          <p14:tracePt t="227003" x="4648200" y="4597400"/>
          <p14:tracePt t="227020" x="4660900" y="4565650"/>
          <p14:tracePt t="227036" x="4660900" y="4546600"/>
          <p14:tracePt t="227053" x="4660900" y="4514850"/>
          <p14:tracePt t="227070" x="4654550" y="4483100"/>
          <p14:tracePt t="227086" x="4648200" y="4470400"/>
          <p14:tracePt t="227103" x="4629150" y="4438650"/>
          <p14:tracePt t="227120" x="4610100" y="4432300"/>
          <p14:tracePt t="227136" x="4578350" y="4400550"/>
          <p14:tracePt t="227153" x="4533900" y="4375150"/>
          <p14:tracePt t="227170" x="4489450" y="4356100"/>
          <p14:tracePt t="227186" x="4476750" y="4356100"/>
          <p14:tracePt t="227203" x="4445000" y="4349750"/>
          <p14:tracePt t="227220" x="4419600" y="4349750"/>
          <p14:tracePt t="227236" x="4406900" y="4349750"/>
          <p14:tracePt t="227253" x="4394200" y="4349750"/>
          <p14:tracePt t="227270" x="4387850" y="4349750"/>
          <p14:tracePt t="227286" x="4381500" y="4349750"/>
          <p14:tracePt t="227303" x="4375150" y="4356100"/>
          <p14:tracePt t="227321" x="4362450" y="4381500"/>
          <p14:tracePt t="227336" x="4356100" y="4400550"/>
          <p14:tracePt t="227353" x="4337050" y="4457700"/>
          <p14:tracePt t="227370" x="4330700" y="4495800"/>
          <p14:tracePt t="227386" x="4311650" y="4559300"/>
          <p14:tracePt t="227403" x="4298950" y="4603750"/>
          <p14:tracePt t="227419" x="4298950" y="4616450"/>
          <p14:tracePt t="227436" x="4298950" y="4635500"/>
          <p14:tracePt t="227453" x="4298950" y="4648200"/>
          <p14:tracePt t="227469" x="4298950" y="4660900"/>
          <p14:tracePt t="227486" x="4298950" y="4679950"/>
          <p14:tracePt t="227503" x="4318000" y="4699000"/>
          <p14:tracePt t="227519" x="4330700" y="4711700"/>
          <p14:tracePt t="227536" x="4343400" y="4730750"/>
          <p14:tracePt t="227553" x="4375150" y="4737100"/>
          <p14:tracePt t="227569" x="4381500" y="4743450"/>
          <p14:tracePt t="227586" x="4425950" y="4749800"/>
          <p14:tracePt t="227603" x="4464050" y="4749800"/>
          <p14:tracePt t="227619" x="4483100" y="4749800"/>
          <p14:tracePt t="227636" x="4508500" y="4749800"/>
          <p14:tracePt t="227653" x="4521200" y="4749800"/>
          <p14:tracePt t="227669" x="4533900" y="4749800"/>
          <p14:tracePt t="227686" x="4559300" y="4749800"/>
          <p14:tracePt t="227703" x="4584700" y="4743450"/>
          <p14:tracePt t="227720" x="4597400" y="4737100"/>
          <p14:tracePt t="227736" x="4603750" y="4718050"/>
          <p14:tracePt t="227753" x="4616450" y="4718050"/>
          <p14:tracePt t="227769" x="4622800" y="4705350"/>
          <p14:tracePt t="227786" x="4635500" y="4679950"/>
          <p14:tracePt t="227803" x="4641850" y="4660900"/>
          <p14:tracePt t="227819" x="4648200" y="4622800"/>
          <p14:tracePt t="227836" x="4654550" y="4591050"/>
          <p14:tracePt t="227853" x="4654550" y="4572000"/>
          <p14:tracePt t="227869" x="4654550" y="4565650"/>
          <p14:tracePt t="227886" x="4654550" y="4559300"/>
          <p14:tracePt t="227903" x="4654550" y="4552950"/>
          <p14:tracePt t="227919" x="4654550" y="4546600"/>
          <p14:tracePt t="227936" x="4654550" y="4533900"/>
          <p14:tracePt t="227953" x="4622800" y="4514850"/>
          <p14:tracePt t="227969" x="4610100" y="4495800"/>
          <p14:tracePt t="227986" x="4565650" y="4464050"/>
          <p14:tracePt t="228002" x="4533900" y="4451350"/>
          <p14:tracePt t="228019" x="4495800" y="4425950"/>
          <p14:tracePt t="228036" x="4457700" y="4413250"/>
          <p14:tracePt t="228053" x="4445000" y="4406900"/>
          <p14:tracePt t="228069" x="4432300" y="4400550"/>
          <p14:tracePt t="228086" x="4419600" y="4400550"/>
          <p14:tracePt t="228119" x="4413250" y="4400550"/>
          <p14:tracePt t="228136" x="4406900" y="4400550"/>
          <p14:tracePt t="228155" x="4400550" y="4400550"/>
          <p14:tracePt t="228169" x="4394200" y="4400550"/>
          <p14:tracePt t="228186" x="4375150" y="4419600"/>
          <p14:tracePt t="228202" x="4362450" y="4438650"/>
          <p14:tracePt t="228219" x="4337050" y="4470400"/>
          <p14:tracePt t="228236" x="4318000" y="4502150"/>
          <p14:tracePt t="228252" x="4318000" y="4514850"/>
          <p14:tracePt t="228269" x="4305300" y="4552950"/>
          <p14:tracePt t="228285" x="4298950" y="4584700"/>
          <p14:tracePt t="228302" x="4298950" y="4610100"/>
          <p14:tracePt t="228319" x="4298950" y="4660900"/>
          <p14:tracePt t="228336" x="4298950" y="4699000"/>
          <p14:tracePt t="228352" x="4298950" y="4718050"/>
          <p14:tracePt t="228369" x="4311650" y="4737100"/>
          <p14:tracePt t="228385" x="4330700" y="4756150"/>
          <p14:tracePt t="228402" x="4343400" y="4762500"/>
          <p14:tracePt t="228419" x="4375150" y="4768850"/>
          <p14:tracePt t="228435" x="4413250" y="4768850"/>
          <p14:tracePt t="228452" x="4432300" y="4768850"/>
          <p14:tracePt t="228469" x="4470400" y="4768850"/>
          <p14:tracePt t="228486" x="4495800" y="4768850"/>
          <p14:tracePt t="228502" x="4514850" y="4762500"/>
          <p14:tracePt t="228519" x="4559300" y="4743450"/>
          <p14:tracePt t="228536" x="4597400" y="4711700"/>
          <p14:tracePt t="228552" x="4616450" y="4699000"/>
          <p14:tracePt t="228569" x="4635500" y="4667250"/>
          <p14:tracePt t="228586" x="4648200" y="4654550"/>
          <p14:tracePt t="228602" x="4654550" y="4641850"/>
          <p14:tracePt t="228619" x="4667250" y="4616450"/>
          <p14:tracePt t="228636" x="4686300" y="4572000"/>
          <p14:tracePt t="228652" x="4692650" y="4546600"/>
          <p14:tracePt t="228669" x="4699000" y="4527550"/>
          <p14:tracePt t="228685" x="4699000" y="4514850"/>
          <p14:tracePt t="228702" x="4699000" y="4502150"/>
          <p14:tracePt t="228719" x="4699000" y="4483100"/>
          <p14:tracePt t="228735" x="4692650" y="4470400"/>
          <p14:tracePt t="228752" x="4660900" y="4432300"/>
          <p14:tracePt t="228768" x="4635500" y="4400550"/>
          <p14:tracePt t="228785" x="4603750" y="4368800"/>
          <p14:tracePt t="228802" x="4552950" y="4330700"/>
          <p14:tracePt t="228818" x="4502150" y="4298950"/>
          <p14:tracePt t="228835" x="4476750" y="4286250"/>
          <p14:tracePt t="228852" x="4445000" y="4273550"/>
          <p14:tracePt t="228868" x="4419600" y="4267200"/>
          <p14:tracePt t="228885" x="4406900" y="4267200"/>
          <p14:tracePt t="228902" x="4394200" y="4267200"/>
          <p14:tracePt t="228918" x="4381500" y="4267200"/>
          <p14:tracePt t="228935" x="4375150" y="4267200"/>
          <p14:tracePt t="228968" x="4356100" y="4279900"/>
          <p14:tracePt t="228985" x="4356100" y="4298950"/>
          <p14:tracePt t="229002" x="4337050" y="4330700"/>
          <p14:tracePt t="229018" x="4318000" y="4375150"/>
          <p14:tracePt t="229035" x="4311650" y="4394200"/>
          <p14:tracePt t="229052" x="4305300" y="4413250"/>
          <p14:tracePt t="229068" x="4305300" y="4432300"/>
          <p14:tracePt t="229085" x="4298950" y="4438650"/>
          <p14:tracePt t="229102" x="4298950" y="4457700"/>
          <p14:tracePt t="229118" x="4298950" y="4502150"/>
          <p14:tracePt t="229135" x="4298950" y="4521200"/>
          <p14:tracePt t="229152" x="4311650" y="4565650"/>
          <p14:tracePt t="229168" x="4324350" y="4603750"/>
          <p14:tracePt t="229185" x="4337050" y="4616450"/>
          <p14:tracePt t="229202" x="4343400" y="4629150"/>
          <p14:tracePt t="229218" x="4356100" y="4635500"/>
          <p14:tracePt t="229235" x="4368800" y="4641850"/>
          <p14:tracePt t="229252" x="4394200" y="4654550"/>
          <p14:tracePt t="229268" x="4406900" y="4660900"/>
          <p14:tracePt t="229285" x="4432300" y="4673600"/>
          <p14:tracePt t="229301" x="4451350" y="4673600"/>
          <p14:tracePt t="229319" x="4470400" y="4673600"/>
          <p14:tracePt t="229335" x="4483100" y="4673600"/>
          <p14:tracePt t="229351" x="4508500" y="4673600"/>
          <p14:tracePt t="229369" x="4540250" y="4673600"/>
          <p14:tracePt t="229385" x="4546600" y="4673600"/>
          <p14:tracePt t="229401" x="4565650" y="4673600"/>
          <p14:tracePt t="229418" x="4578350" y="4673600"/>
          <p14:tracePt t="229435" x="4603750" y="4660900"/>
          <p14:tracePt t="229451" x="4622800" y="4641850"/>
          <p14:tracePt t="229468" x="4629150" y="4635500"/>
          <p14:tracePt t="229485" x="4648200" y="4610100"/>
          <p14:tracePt t="229501" x="4660900" y="4591050"/>
          <p14:tracePt t="229518" x="4667250" y="4578350"/>
          <p14:tracePt t="229535" x="4686300" y="4546600"/>
          <p14:tracePt t="229551" x="4692650" y="4527550"/>
          <p14:tracePt t="229568" x="4692650" y="4521200"/>
          <p14:tracePt t="229585" x="4699000" y="4502150"/>
          <p14:tracePt t="229601" x="4699000" y="4489450"/>
          <p14:tracePt t="229618" x="4699000" y="4476750"/>
          <p14:tracePt t="229635" x="4699000" y="4451350"/>
          <p14:tracePt t="229651" x="4699000" y="4419600"/>
          <p14:tracePt t="229668" x="4686300" y="4400550"/>
          <p14:tracePt t="229671" x="4679950" y="4381500"/>
          <p14:tracePt t="229685" x="4660900" y="4368800"/>
          <p14:tracePt t="229701" x="4616450" y="4330700"/>
          <p14:tracePt t="229718" x="4578350" y="4311650"/>
          <p14:tracePt t="229734" x="4521200" y="4279900"/>
          <p14:tracePt t="229751" x="4495800" y="4273550"/>
          <p14:tracePt t="229768" x="4489450" y="4273550"/>
          <p14:tracePt t="229784" x="4470400" y="4273550"/>
          <p14:tracePt t="229801" x="4457700" y="4273550"/>
          <p14:tracePt t="229818" x="4451350" y="4273550"/>
          <p14:tracePt t="229834" x="4438650" y="4279900"/>
          <p14:tracePt t="229851" x="4425950" y="4292600"/>
          <p14:tracePt t="229868" x="4425950" y="4298950"/>
          <p14:tracePt t="229884" x="4406900" y="4324350"/>
          <p14:tracePt t="229901" x="4394200" y="4349750"/>
          <p14:tracePt t="229918" x="4387850" y="4362450"/>
          <p14:tracePt t="229934" x="4381500" y="4375150"/>
          <p14:tracePt t="229951" x="4375150" y="4406900"/>
          <p14:tracePt t="229968" x="4368800" y="4419600"/>
          <p14:tracePt t="229984" x="4368800" y="4451350"/>
          <p14:tracePt t="230002" x="4368800" y="4464050"/>
          <p14:tracePt t="230018" x="4368800" y="4495800"/>
          <p14:tracePt t="230034" x="4368800" y="4502150"/>
          <p14:tracePt t="230051" x="4368800" y="4508500"/>
          <p14:tracePt t="230084" x="4368800" y="4521200"/>
          <p14:tracePt t="230101" x="4368800" y="4527550"/>
          <p14:tracePt t="230118" x="4368800" y="4546600"/>
          <p14:tracePt t="230134" x="4375150" y="4565650"/>
          <p14:tracePt t="230151" x="4375150" y="4572000"/>
          <p14:tracePt t="230168" x="4381500" y="4578350"/>
          <p14:tracePt t="230184" x="4387850" y="4591050"/>
          <p14:tracePt t="230203" x="4394200" y="4597400"/>
          <p14:tracePt t="230218" x="4400550" y="4603750"/>
          <p14:tracePt t="230234" x="4419600" y="4616450"/>
          <p14:tracePt t="230251" x="4432300" y="4629150"/>
          <p14:tracePt t="230268" x="4445000" y="4641850"/>
          <p14:tracePt t="230284" x="4457700" y="4641850"/>
          <p14:tracePt t="230301" x="4470400" y="4648200"/>
          <p14:tracePt t="230317" x="4489450" y="4648200"/>
          <p14:tracePt t="230334" x="4508500" y="4648200"/>
          <p14:tracePt t="230351" x="4521200" y="4648200"/>
          <p14:tracePt t="230367" x="4540250" y="4648200"/>
          <p14:tracePt t="230384" x="4559300" y="4648200"/>
          <p14:tracePt t="230401" x="4572000" y="4648200"/>
          <p14:tracePt t="230417" x="4578350" y="4648200"/>
          <p14:tracePt t="230434" x="4591050" y="4648200"/>
          <p14:tracePt t="230451" x="4591050" y="4641850"/>
          <p14:tracePt t="230467" x="4597400" y="4635500"/>
          <p14:tracePt t="230484" x="4610100" y="4629150"/>
          <p14:tracePt t="230501" x="4610100" y="4616450"/>
          <p14:tracePt t="230517" x="4622800" y="4603750"/>
          <p14:tracePt t="230534" x="4622800" y="4591050"/>
          <p14:tracePt t="230551" x="4629150" y="4584700"/>
          <p14:tracePt t="230567" x="4629150" y="4572000"/>
          <p14:tracePt t="230584" x="4629150" y="4552950"/>
          <p14:tracePt t="230601" x="4629150" y="4546600"/>
          <p14:tracePt t="230617" x="4629150" y="4527550"/>
          <p14:tracePt t="230634" x="4622800" y="4508500"/>
          <p14:tracePt t="230650" x="4616450" y="4502150"/>
          <p14:tracePt t="230667" x="4610100" y="4489450"/>
          <p14:tracePt t="230684" x="4603750" y="4489450"/>
          <p14:tracePt t="230686" x="4597400" y="4476750"/>
          <p14:tracePt t="230700" x="4591050" y="4470400"/>
          <p14:tracePt t="230717" x="4565650" y="4457700"/>
          <p14:tracePt t="230735" x="4546600" y="4438650"/>
          <p14:tracePt t="230751" x="4533900" y="4432300"/>
          <p14:tracePt t="230767" x="4521200" y="4425950"/>
          <p14:tracePt t="230785" x="4495800" y="4419600"/>
          <p14:tracePt t="230817" x="4476750" y="4419600"/>
          <p14:tracePt t="230835" x="4470400" y="4419600"/>
          <p14:tracePt t="230850" x="4457700" y="4419600"/>
          <p14:tracePt t="230867" x="4438650" y="4419600"/>
          <p14:tracePt t="230900" x="4425950" y="4419600"/>
          <p14:tracePt t="230934" x="4419600" y="4419600"/>
          <p14:tracePt t="230956" x="4413250" y="4419600"/>
          <p14:tracePt t="230976" x="4406900" y="4425950"/>
          <p14:tracePt t="230986" x="4406900" y="4438650"/>
          <p14:tracePt t="231000" x="4406900" y="4457700"/>
          <p14:tracePt t="231017" x="4394200" y="4527550"/>
          <p14:tracePt t="231034" x="4375150" y="4559300"/>
          <p14:tracePt t="231050" x="4368800" y="4597400"/>
          <p14:tracePt t="231067" x="4368800" y="4616450"/>
          <p14:tracePt t="231100" x="4368800" y="4622800"/>
          <p14:tracePt t="231147" x="4368800" y="4629150"/>
          <p14:tracePt t="231157" x="4368800" y="4635500"/>
          <p14:tracePt t="231167" x="4368800" y="4641850"/>
          <p14:tracePt t="231183" x="4381500" y="4654550"/>
          <p14:tracePt t="231200" x="4400550" y="4673600"/>
          <p14:tracePt t="231217" x="4425950" y="4679950"/>
          <p14:tracePt t="231233" x="4432300" y="4686300"/>
          <p14:tracePt t="231250" x="4445000" y="4692650"/>
          <p14:tracePt t="231266" x="4464050" y="4692650"/>
          <p14:tracePt t="231283" x="4476750" y="4692650"/>
          <p14:tracePt t="231300" x="4502150" y="4692650"/>
          <p14:tracePt t="231317" x="4508500" y="4692650"/>
          <p14:tracePt t="231334" x="4527550" y="4686300"/>
          <p14:tracePt t="231350" x="4540250" y="4679950"/>
          <p14:tracePt t="231367" x="4559300" y="4660900"/>
          <p14:tracePt t="231383" x="4572000" y="4641850"/>
          <p14:tracePt t="231400" x="4597400" y="4591050"/>
          <p14:tracePt t="231417" x="4610100" y="4559300"/>
          <p14:tracePt t="231433" x="4610100" y="4546600"/>
          <p14:tracePt t="231450" x="4616450" y="4533900"/>
          <p14:tracePt t="231467" x="4616450" y="4527550"/>
          <p14:tracePt t="231483" x="4616450" y="4514850"/>
          <p14:tracePt t="231500" x="4616450" y="4502150"/>
          <p14:tracePt t="231518" x="4616450" y="4483100"/>
          <p14:tracePt t="231533" x="4610100" y="4476750"/>
          <p14:tracePt t="231551" x="4584700" y="4457700"/>
          <p14:tracePt t="231567" x="4578350" y="4451350"/>
          <p14:tracePt t="231583" x="4540250" y="4425950"/>
          <p14:tracePt t="231600" x="4495800" y="4406900"/>
          <p14:tracePt t="231617" x="4483100" y="4400550"/>
          <p14:tracePt t="231633" x="4445000" y="4387850"/>
          <p14:tracePt t="231650" x="4425950" y="4381500"/>
          <p14:tracePt t="231666" x="4419600" y="4381500"/>
          <p14:tracePt t="231683" x="4413250" y="4381500"/>
          <p14:tracePt t="231700" x="4406900" y="4381500"/>
          <p14:tracePt t="231719" x="4400550" y="4381500"/>
          <p14:tracePt t="231733" x="4394200" y="4381500"/>
          <p14:tracePt t="231750" x="4381500" y="4406900"/>
          <p14:tracePt t="231766" x="4368800" y="4425950"/>
          <p14:tracePt t="231783" x="4349750" y="4476750"/>
          <p14:tracePt t="231800" x="4337050" y="4502150"/>
          <p14:tracePt t="231816" x="4330700" y="4514850"/>
          <p14:tracePt t="231833" x="4330700" y="4527550"/>
          <p14:tracePt t="231850" x="4330700" y="4540250"/>
          <p14:tracePt t="231866" x="4330700" y="4546600"/>
          <p14:tracePt t="231883" x="4330700" y="4572000"/>
          <p14:tracePt t="231900" x="4330700" y="4603750"/>
          <p14:tracePt t="231916" x="4330700" y="4616450"/>
          <p14:tracePt t="231933" x="4330700" y="4635500"/>
          <p14:tracePt t="231949" x="4330700" y="4641850"/>
          <p14:tracePt t="231966" x="4330700" y="4648200"/>
          <p14:tracePt t="232000" x="4330700" y="4654550"/>
          <p14:tracePt t="232040" x="4330700" y="4660900"/>
          <p14:tracePt t="232061" x="4330700" y="4667250"/>
          <p14:tracePt t="232101" x="4337050" y="4673600"/>
          <p14:tracePt t="232121" x="4343400" y="4679950"/>
          <p14:tracePt t="232141" x="4349750" y="4686300"/>
          <p14:tracePt t="232151" x="4362450" y="4686300"/>
          <p14:tracePt t="232161" x="4368800" y="4692650"/>
          <p14:tracePt t="232171" x="4387850" y="4705350"/>
          <p14:tracePt t="232183" x="4400550" y="4711700"/>
          <p14:tracePt t="232200" x="4419600" y="4718050"/>
          <p14:tracePt t="232216" x="4445000" y="4730750"/>
          <p14:tracePt t="232233" x="4483100" y="4730750"/>
          <p14:tracePt t="232250" x="4533900" y="4718050"/>
          <p14:tracePt t="232266" x="4559300" y="4718050"/>
          <p14:tracePt t="232283" x="4597400" y="4692650"/>
          <p14:tracePt t="232299" x="4610100" y="4686300"/>
          <p14:tracePt t="232316" x="4616450" y="4679950"/>
          <p14:tracePt t="232333" x="4622800" y="4673600"/>
          <p14:tracePt t="232349" x="4629150" y="4667250"/>
          <p14:tracePt t="232366" x="4641850" y="4654550"/>
          <p14:tracePt t="232383" x="4641850" y="4641850"/>
          <p14:tracePt t="232399" x="4648200" y="4629150"/>
          <p14:tracePt t="232416" x="4654550" y="4622800"/>
          <p14:tracePt t="232433" x="4654550" y="4610100"/>
          <p14:tracePt t="232449" x="4654550" y="4603750"/>
          <p14:tracePt t="232466" x="4654550" y="4591050"/>
          <p14:tracePt t="232482" x="4654550" y="4578350"/>
          <p14:tracePt t="232499" x="4654550" y="4572000"/>
          <p14:tracePt t="232516" x="4654550" y="4565650"/>
          <p14:tracePt t="232533" x="4654550" y="4559300"/>
          <p14:tracePt t="233366" x="4648200" y="4559300"/>
          <p14:tracePt t="233376" x="4635500" y="4559300"/>
          <p14:tracePt t="233386" x="4603750" y="4559300"/>
          <p14:tracePt t="233398" x="4546600" y="4559300"/>
          <p14:tracePt t="233415" x="4394200" y="4584700"/>
          <p14:tracePt t="233432" x="4298950" y="4597400"/>
          <p14:tracePt t="233449" x="4089400" y="4622800"/>
          <p14:tracePt t="233465" x="3886200" y="4641850"/>
          <p14:tracePt t="233482" x="3790950" y="4641850"/>
          <p14:tracePt t="233499" x="3625850" y="4641850"/>
          <p14:tracePt t="233516" x="3479800" y="4622800"/>
          <p14:tracePt t="233532" x="3409950" y="4610100"/>
          <p14:tracePt t="233548" x="3257550" y="4578350"/>
          <p14:tracePt t="233566" x="3105150" y="4565650"/>
          <p14:tracePt t="233582" x="3028950" y="4552950"/>
          <p14:tracePt t="233598" x="2882900" y="4546600"/>
          <p14:tracePt t="233616" x="2711450" y="4546600"/>
          <p14:tracePt t="233632" x="2628900" y="4546600"/>
          <p14:tracePt t="233648" x="2432050" y="4546600"/>
          <p14:tracePt t="233666" x="2216150" y="4572000"/>
          <p14:tracePt t="233682" x="2095500" y="4603750"/>
          <p14:tracePt t="233698" x="1847850" y="4679950"/>
          <p14:tracePt t="233715" x="1739900" y="4718050"/>
          <p14:tracePt t="233732" x="1511300" y="4806950"/>
          <p14:tracePt t="233748" x="1352550" y="4876800"/>
          <p14:tracePt t="233765" x="1295400" y="4908550"/>
          <p14:tracePt t="233782" x="1193800" y="4965700"/>
          <p14:tracePt t="233798" x="1104900" y="5016500"/>
          <p14:tracePt t="233815" x="1066800" y="5041900"/>
          <p14:tracePt t="233832" x="990600" y="5099050"/>
          <p14:tracePt t="233848" x="920750" y="5143500"/>
          <p14:tracePt t="233865" x="889000" y="5168900"/>
          <p14:tracePt t="233882" x="857250" y="5194300"/>
          <p14:tracePt t="233898" x="838200" y="5213350"/>
          <p14:tracePt t="233915" x="831850" y="5213350"/>
          <p14:tracePt t="233948" x="831850" y="5219700"/>
          <p14:tracePt t="234019" x="831850" y="5226050"/>
          <p14:tracePt t="234028" x="863600" y="5226050"/>
          <p14:tracePt t="234038" x="933450" y="5232400"/>
          <p14:tracePt t="234050" x="1003300" y="5245100"/>
          <p14:tracePt t="234065" x="1092200" y="5251450"/>
          <p14:tracePt t="234081" x="1238250" y="5270500"/>
          <p14:tracePt t="234098" x="1377950" y="5270500"/>
          <p14:tracePt t="234115" x="1460500" y="5270500"/>
          <p14:tracePt t="234131" x="1714500" y="5251450"/>
          <p14:tracePt t="234148" x="2082800" y="5162550"/>
          <p14:tracePt t="234165" x="2247900" y="5124450"/>
          <p14:tracePt t="234181" x="2514600" y="5086350"/>
          <p14:tracePt t="234198" x="2616200" y="5080000"/>
          <p14:tracePt t="234201" x="2705100" y="5067300"/>
          <p14:tracePt t="234215" x="2787650" y="5067300"/>
          <p14:tracePt t="234231" x="2946400" y="5067300"/>
          <p14:tracePt t="234248" x="3073400" y="5067300"/>
          <p14:tracePt t="234265" x="3105150" y="5067300"/>
          <p14:tracePt t="234281" x="3143250" y="5067300"/>
          <p14:tracePt t="234298" x="3149600" y="5067300"/>
          <p14:tracePt t="235282" x="3155950" y="5067300"/>
          <p14:tracePt t="235293" x="3162300" y="5067300"/>
          <p14:tracePt t="235303" x="3181350" y="5067300"/>
          <p14:tracePt t="235314" x="3206750" y="5067300"/>
          <p14:tracePt t="235331" x="3244850" y="5067300"/>
          <p14:tracePt t="235347" x="3397250" y="5080000"/>
          <p14:tracePt t="235364" x="3625850" y="5086350"/>
          <p14:tracePt t="235381" x="3746500" y="5099050"/>
          <p14:tracePt t="235397" x="3975100" y="5099050"/>
          <p14:tracePt t="235414" x="4197350" y="5099050"/>
          <p14:tracePt t="235430" x="4298950" y="5099050"/>
          <p14:tracePt t="235447" x="4489450" y="5099050"/>
          <p14:tracePt t="235464" x="4679950" y="5099050"/>
          <p14:tracePt t="235480" x="4756150" y="5099050"/>
          <p14:tracePt t="235497" x="4902200" y="5105400"/>
          <p14:tracePt t="235514" x="5060950" y="5111750"/>
          <p14:tracePt t="235530" x="5149850" y="5124450"/>
          <p14:tracePt t="235547" x="5295900" y="5124450"/>
          <p14:tracePt t="235564" x="5365750" y="5124450"/>
          <p14:tracePt t="235580" x="5505450" y="5124450"/>
          <p14:tracePt t="235597" x="5645150" y="5124450"/>
          <p14:tracePt t="235614" x="5772150" y="5105400"/>
          <p14:tracePt t="235630" x="5829300" y="5086350"/>
          <p14:tracePt t="235647" x="5962650" y="5035550"/>
          <p14:tracePt t="235664" x="6070600" y="4991100"/>
          <p14:tracePt t="235680" x="6115050" y="4972050"/>
          <p14:tracePt t="235697" x="6172200" y="4946650"/>
          <p14:tracePt t="235714" x="6203950" y="4933950"/>
          <p14:tracePt t="235730" x="6235700" y="4921250"/>
          <p14:tracePt t="235747" x="6261100" y="4914900"/>
          <p14:tracePt t="235764" x="6286500" y="4908550"/>
          <p14:tracePt t="235780" x="6292850" y="4908550"/>
          <p14:tracePt t="235797" x="6311900" y="4908550"/>
          <p14:tracePt t="235815" x="6324600" y="4908550"/>
          <p14:tracePt t="235830" x="6330950" y="4908550"/>
          <p14:tracePt t="235847" x="6343650" y="4908550"/>
          <p14:tracePt t="235880" x="6356350" y="4908550"/>
          <p14:tracePt t="235897" x="6362700" y="4908550"/>
          <p14:tracePt t="236127" x="6362700" y="4914900"/>
          <p14:tracePt t="236137" x="6362700" y="4921250"/>
          <p14:tracePt t="236147" x="6362700" y="4927600"/>
          <p14:tracePt t="236163" x="6362700" y="4940300"/>
          <p14:tracePt t="236180" x="6362700" y="4953000"/>
          <p14:tracePt t="236197" x="6362700" y="4965700"/>
          <p14:tracePt t="236213" x="6362700" y="4972050"/>
          <p14:tracePt t="236230" x="6356350" y="4984750"/>
          <p14:tracePt t="236246" x="6343650" y="5003800"/>
          <p14:tracePt t="236263" x="6337300" y="5016500"/>
          <p14:tracePt t="236280" x="6305550" y="5041900"/>
          <p14:tracePt t="236296" x="6267450" y="5080000"/>
          <p14:tracePt t="236313" x="6242050" y="5092700"/>
          <p14:tracePt t="236330" x="6172200" y="5137150"/>
          <p14:tracePt t="236346" x="6057900" y="5168900"/>
          <p14:tracePt t="236363" x="6000750" y="5175250"/>
          <p14:tracePt t="236380" x="5861050" y="5181600"/>
          <p14:tracePt t="236397" x="5715000" y="5187950"/>
          <p14:tracePt t="236413" x="5632450" y="5187950"/>
          <p14:tracePt t="236430" x="5492750" y="5187950"/>
          <p14:tracePt t="236447" x="5353050" y="5187950"/>
          <p14:tracePt t="236463" x="5289550" y="5187950"/>
          <p14:tracePt t="236480" x="5149850" y="5175250"/>
          <p14:tracePt t="236497" x="5086350" y="5175250"/>
          <p14:tracePt t="236513" x="4933950" y="5156200"/>
          <p14:tracePt t="236530" x="4787900" y="5130800"/>
          <p14:tracePt t="236547" x="4711700" y="5111750"/>
          <p14:tracePt t="236563" x="4546600" y="5086350"/>
          <p14:tracePt t="236580" x="4400550" y="5060950"/>
          <p14:tracePt t="236596" x="4311650" y="5060950"/>
          <p14:tracePt t="236613" x="4146550" y="5054600"/>
          <p14:tracePt t="236629" x="3956050" y="5035550"/>
          <p14:tracePt t="236646" x="3860800" y="5035550"/>
          <p14:tracePt t="236663" x="3644900" y="5022850"/>
          <p14:tracePt t="236680" x="3416300" y="5022850"/>
          <p14:tracePt t="236696" x="3314700" y="5022850"/>
          <p14:tracePt t="236699" x="3206750" y="5022850"/>
          <p14:tracePt t="236713" x="3124200" y="5022850"/>
          <p14:tracePt t="236730" x="2965450" y="5022850"/>
          <p14:tracePt t="236746" x="2889250" y="5022850"/>
          <p14:tracePt t="236763" x="2749550" y="5029200"/>
          <p14:tracePt t="236779" x="2622550" y="5035550"/>
          <p14:tracePt t="236796" x="2546350" y="5035550"/>
          <p14:tracePt t="236814" x="2406650" y="5060950"/>
          <p14:tracePt t="236829" x="2266950" y="5086350"/>
          <p14:tracePt t="236846" x="2190750" y="5099050"/>
          <p14:tracePt t="236863" x="2038350" y="5111750"/>
          <p14:tracePt t="236879" x="1898650" y="5130800"/>
          <p14:tracePt t="236896" x="1835150" y="5137150"/>
          <p14:tracePt t="236913" x="1739900" y="5137150"/>
          <p14:tracePt t="236931" x="1720850" y="5137150"/>
          <p14:tracePt t="237301" x="1714500" y="5137150"/>
          <p14:tracePt t="237311" x="1701800" y="5143500"/>
          <p14:tracePt t="237321" x="1695450" y="5143500"/>
          <p14:tracePt t="237331" x="1676400" y="5143500"/>
          <p14:tracePt t="237346" x="1651000" y="5149850"/>
          <p14:tracePt t="237362" x="1600200" y="5149850"/>
          <p14:tracePt t="237379" x="1555750" y="5149850"/>
          <p14:tracePt t="237396" x="1466850" y="5149850"/>
          <p14:tracePt t="237412" x="1409700" y="5149850"/>
          <p14:tracePt t="237429" x="1390650" y="5149850"/>
          <p14:tracePt t="237446" x="1352550" y="5143500"/>
          <p14:tracePt t="237462" x="1327150" y="5130800"/>
          <p14:tracePt t="237479" x="1314450" y="5124450"/>
          <p14:tracePt t="237496" x="1308100" y="5118100"/>
          <p14:tracePt t="237512" x="1301750" y="5111750"/>
          <p14:tracePt t="237529" x="1295400" y="5111750"/>
          <p14:tracePt t="237545" x="1295400" y="5105400"/>
          <p14:tracePt t="237713" x="1295400" y="5099050"/>
          <p14:tracePt t="237723" x="1301750" y="5099050"/>
          <p14:tracePt t="237733" x="1352550" y="5099050"/>
          <p14:tracePt t="237745" x="1435100" y="5099050"/>
          <p14:tracePt t="237762" x="1797050" y="5099050"/>
          <p14:tracePt t="237779" x="2012950" y="5105400"/>
          <p14:tracePt t="237795" x="2463800" y="5156200"/>
          <p14:tracePt t="237813" x="2901950" y="5219700"/>
          <p14:tracePt t="237829" x="3130550" y="5257800"/>
          <p14:tracePt t="237845" x="3562350" y="5314950"/>
          <p14:tracePt t="237862" x="4032250" y="5365750"/>
          <p14:tracePt t="237879" x="4260850" y="5391150"/>
          <p14:tracePt t="237896" x="4616450" y="5416550"/>
          <p14:tracePt t="237913" x="4838700" y="5416550"/>
          <p14:tracePt t="237929" x="4921250" y="5416550"/>
          <p14:tracePt t="237945" x="5080000" y="5416550"/>
          <p14:tracePt t="237962" x="5143500" y="5416550"/>
          <p14:tracePt t="237979" x="5232400" y="5391150"/>
          <p14:tracePt t="237995" x="5283200" y="5365750"/>
          <p14:tracePt t="238012" x="5295900" y="5359400"/>
          <p14:tracePt t="238029" x="5327650" y="5340350"/>
          <p14:tracePt t="238657" x="5314950" y="5340350"/>
          <p14:tracePt t="238667" x="5289550" y="5340350"/>
          <p14:tracePt t="238676" x="5251450" y="5340350"/>
          <p14:tracePt t="238687" x="5187950" y="5353050"/>
          <p14:tracePt t="238697" x="5099050" y="5353050"/>
          <p14:tracePt t="238711" x="5029200" y="5359400"/>
          <p14:tracePt t="238728" x="4870450" y="5359400"/>
          <p14:tracePt t="238745" x="4775200" y="5359400"/>
          <p14:tracePt t="238762" x="4552950" y="5365750"/>
          <p14:tracePt t="238778" x="4260850" y="5391150"/>
          <p14:tracePt t="238795" x="4108450" y="5397500"/>
          <p14:tracePt t="238812" x="3829050" y="5416550"/>
          <p14:tracePt t="238828" x="3581400" y="5435600"/>
          <p14:tracePt t="238845" x="3460750" y="5454650"/>
          <p14:tracePt t="238861" x="3232150" y="5461000"/>
          <p14:tracePt t="238878" x="3022600" y="5461000"/>
          <p14:tracePt t="238895" x="2914650" y="5461000"/>
          <p14:tracePt t="238911" x="2724150" y="5461000"/>
          <p14:tracePt t="238928" x="2546350" y="5441950"/>
          <p14:tracePt t="238945" x="2470150" y="5429250"/>
          <p14:tracePt t="238961" x="2330450" y="5410200"/>
          <p14:tracePt t="238978" x="2197100" y="5378450"/>
          <p14:tracePt t="238995" x="2133600" y="5359400"/>
          <p14:tracePt t="239011" x="2012950" y="5321300"/>
          <p14:tracePt t="239028" x="1917700" y="5289550"/>
          <p14:tracePt t="239045" x="1873250" y="5276850"/>
          <p14:tracePt t="239061" x="1778000" y="5238750"/>
          <p14:tracePt t="239078" x="1695450" y="5200650"/>
          <p14:tracePt t="239094" x="1651000" y="5175250"/>
          <p14:tracePt t="239111" x="1555750" y="5137150"/>
          <p14:tracePt t="239128" x="1485900" y="5105400"/>
          <p14:tracePt t="239144" x="1447800" y="5092700"/>
          <p14:tracePt t="239161" x="1390650" y="5067300"/>
          <p14:tracePt t="239178" x="1352550" y="5054600"/>
          <p14:tracePt t="239194" x="1308100" y="5035550"/>
          <p14:tracePt t="239211" x="1270000" y="5010150"/>
          <p14:tracePt t="239228" x="1238250" y="4984750"/>
          <p14:tracePt t="239244" x="1225550" y="4978400"/>
          <p14:tracePt t="239261" x="1212850" y="4965700"/>
          <p14:tracePt t="239278" x="1200150" y="4959350"/>
          <p14:tracePt t="239294" x="1200150" y="4953000"/>
          <p14:tracePt t="239328" x="1200150" y="4946650"/>
          <p14:tracePt t="239344" x="1193800" y="4946650"/>
          <p14:tracePt t="239361" x="1193800" y="4940300"/>
          <p14:tracePt t="239440" x="1187450" y="4940300"/>
          <p14:tracePt t="239651" x="1187450" y="4946650"/>
          <p14:tracePt t="239661" x="1193800" y="4946650"/>
          <p14:tracePt t="239691" x="1193800" y="4953000"/>
          <p14:tracePt t="239701" x="1200150" y="4959350"/>
          <p14:tracePt t="239711" x="1206500" y="4959350"/>
          <p14:tracePt t="239721" x="1212850" y="4965700"/>
          <p14:tracePt t="239731" x="1219200" y="4965700"/>
          <p14:tracePt t="239744" x="1225550" y="4972050"/>
          <p14:tracePt t="239761" x="1231900" y="4978400"/>
          <p14:tracePt t="239777" x="1238250" y="4978400"/>
          <p14:tracePt t="239794" x="1244600" y="4978400"/>
          <p14:tracePt t="239812" x="1250950" y="4978400"/>
          <p14:tracePt t="239827" x="1263650" y="4984750"/>
          <p14:tracePt t="239844" x="1276350" y="4991100"/>
          <p14:tracePt t="239862" x="1282700" y="4991100"/>
          <p14:tracePt t="239877" x="1289050" y="4991100"/>
          <p14:tracePt t="239894" x="1301750" y="4997450"/>
          <p14:tracePt t="239911" x="1327150" y="5003800"/>
          <p14:tracePt t="239927" x="1346200" y="5003800"/>
          <p14:tracePt t="239944" x="1403350" y="5016500"/>
          <p14:tracePt t="239961" x="1428750" y="5016500"/>
          <p14:tracePt t="239977" x="1466850" y="5029200"/>
          <p14:tracePt t="239994" x="1504950" y="5035550"/>
          <p14:tracePt t="240011" x="1562100" y="5041900"/>
          <p14:tracePt t="240027" x="1606550" y="5048250"/>
          <p14:tracePt t="240044" x="1714500" y="5060950"/>
          <p14:tracePt t="240061" x="1822450" y="5073650"/>
          <p14:tracePt t="240077" x="1866900" y="5080000"/>
          <p14:tracePt t="240094" x="1968500" y="5099050"/>
          <p14:tracePt t="240112" x="2076450" y="5111750"/>
          <p14:tracePt t="240127" x="2139950" y="5118100"/>
          <p14:tracePt t="240144" x="2298700" y="5130800"/>
          <p14:tracePt t="240161" x="2374900" y="5130800"/>
          <p14:tracePt t="240177" x="2514600" y="5143500"/>
          <p14:tracePt t="240194" x="2641600" y="5156200"/>
          <p14:tracePt t="240210" x="2730500" y="5162550"/>
          <p14:tracePt t="240214" x="2800350" y="5168900"/>
          <p14:tracePt t="240227" x="2876550" y="5181600"/>
          <p14:tracePt t="240244" x="3016250" y="5194300"/>
          <p14:tracePt t="240260" x="3079750" y="5200650"/>
          <p14:tracePt t="240277" x="3213100" y="5219700"/>
          <p14:tracePt t="240294" x="3327400" y="5226050"/>
          <p14:tracePt t="240310" x="3397250" y="5232400"/>
          <p14:tracePt t="240327" x="3536950" y="5251450"/>
          <p14:tracePt t="240344" x="3683000" y="5276850"/>
          <p14:tracePt t="240360" x="3752850" y="5283200"/>
          <p14:tracePt t="240377" x="3848100" y="5302250"/>
          <p14:tracePt t="240393" x="3937000" y="5302250"/>
          <p14:tracePt t="240410" x="3987800" y="5302250"/>
          <p14:tracePt t="240427" x="4076700" y="5302250"/>
          <p14:tracePt t="240443" x="4133850" y="5289550"/>
          <p14:tracePt t="240460" x="4159250" y="5289550"/>
          <p14:tracePt t="240477" x="4210050" y="5276850"/>
          <p14:tracePt t="240493" x="4248150" y="5270500"/>
          <p14:tracePt t="240510" x="4279900" y="5264150"/>
          <p14:tracePt t="240527" x="4330700" y="5251450"/>
          <p14:tracePt t="240543" x="4387850" y="5245100"/>
          <p14:tracePt t="240560" x="4413250" y="5238750"/>
          <p14:tracePt t="240577" x="4483100" y="5213350"/>
          <p14:tracePt t="240593" x="4552950" y="5187950"/>
          <p14:tracePt t="240610" x="4578350" y="5175250"/>
          <p14:tracePt t="240627" x="4635500" y="5162550"/>
          <p14:tracePt t="240643" x="4654550" y="5156200"/>
          <p14:tracePt t="240660" x="4692650" y="5143500"/>
          <p14:tracePt t="240677" x="4718050" y="5137150"/>
          <p14:tracePt t="240694" x="4737100" y="5130800"/>
          <p14:tracePt t="240727" x="4756150" y="5130800"/>
          <p14:tracePt t="240744" x="4768850" y="5124450"/>
          <p14:tracePt t="240760" x="4781550" y="5118100"/>
          <p14:tracePt t="240777" x="4794250" y="5111750"/>
          <p14:tracePt t="240794" x="4806950" y="5111750"/>
          <p14:tracePt t="240810" x="4813300" y="5111750"/>
          <p14:tracePt t="240827" x="4819650" y="5111750"/>
          <p14:tracePt t="240844" x="4832350" y="5111750"/>
          <p14:tracePt t="240860" x="4838700" y="5111750"/>
          <p14:tracePt t="240877" x="4851400" y="5105400"/>
          <p14:tracePt t="240893" x="4857750" y="5105400"/>
          <p14:tracePt t="240910" x="4870450" y="5099050"/>
          <p14:tracePt t="240927" x="4883150" y="5099050"/>
          <p14:tracePt t="240943" x="4889500" y="5099050"/>
          <p14:tracePt t="240960" x="4902200" y="5092700"/>
          <p14:tracePt t="240976" x="4914900" y="5092700"/>
          <p14:tracePt t="240993" x="4921250" y="5092700"/>
          <p14:tracePt t="241010" x="4933950" y="5086350"/>
          <p14:tracePt t="241026" x="4946650" y="5080000"/>
          <p14:tracePt t="241043" x="4953000" y="5073650"/>
          <p14:tracePt t="241060" x="4965700" y="5073650"/>
          <p14:tracePt t="241076" x="4978400" y="5073650"/>
          <p14:tracePt t="241110" x="4991100" y="5073650"/>
          <p14:tracePt t="241126" x="4997450" y="5067300"/>
          <p14:tracePt t="241143" x="5003800" y="5067300"/>
          <p14:tracePt t="241160" x="5010150" y="5067300"/>
          <p14:tracePt t="241176" x="5016500" y="5067300"/>
          <p14:tracePt t="241438" x="5003800" y="5067300"/>
          <p14:tracePt t="241447" x="4991100" y="5080000"/>
          <p14:tracePt t="241458" x="4978400" y="5080000"/>
          <p14:tracePt t="241467" x="4965700" y="5086350"/>
          <p14:tracePt t="241478" x="4946650" y="5099050"/>
          <p14:tracePt t="241493" x="4927600" y="5105400"/>
          <p14:tracePt t="241509" x="4870450" y="5124450"/>
          <p14:tracePt t="241527" x="4775200" y="5156200"/>
          <p14:tracePt t="241543" x="4730750" y="5168900"/>
          <p14:tracePt t="241559" x="4629150" y="5213350"/>
          <p14:tracePt t="241576" x="4572000" y="5226050"/>
          <p14:tracePt t="241593" x="4464050" y="5257800"/>
          <p14:tracePt t="241609" x="4318000" y="5283200"/>
          <p14:tracePt t="241626" x="4254500" y="5289550"/>
          <p14:tracePt t="241643" x="4127500" y="5308600"/>
          <p14:tracePt t="241659" x="3994150" y="5321300"/>
          <p14:tracePt t="241676" x="3930650" y="5334000"/>
          <p14:tracePt t="241694" x="3790950" y="5334000"/>
          <p14:tracePt t="241709" x="3663950" y="5334000"/>
          <p14:tracePt t="241726" x="3594100" y="5340350"/>
          <p14:tracePt t="241743" x="3473450" y="5340350"/>
          <p14:tracePt t="241759" x="3346450" y="5340350"/>
          <p14:tracePt t="241776" x="3295650" y="5340350"/>
          <p14:tracePt t="241793" x="3175000" y="5334000"/>
          <p14:tracePt t="241809" x="3067050" y="5314950"/>
          <p14:tracePt t="241826" x="3028950" y="5308600"/>
          <p14:tracePt t="241843" x="2952750" y="5289550"/>
          <p14:tracePt t="241859" x="2889250" y="5270500"/>
          <p14:tracePt t="241876" x="2876550" y="5270500"/>
          <p14:tracePt t="241892" x="2851150" y="5264150"/>
          <p14:tracePt t="241926" x="2844800" y="5264150"/>
          <p14:tracePt t="241943" x="2844800" y="5257800"/>
          <p14:tracePt t="242341" x="2870200" y="5257800"/>
          <p14:tracePt t="242352" x="2921000" y="5257800"/>
          <p14:tracePt t="242361" x="3016250" y="5257800"/>
          <p14:tracePt t="242376" x="3175000" y="5257800"/>
          <p14:tracePt t="242392" x="3727450" y="5289550"/>
          <p14:tracePt t="242409" x="3968750" y="5314950"/>
          <p14:tracePt t="242426" x="4381500" y="5365750"/>
          <p14:tracePt t="242442" x="4654550" y="5416550"/>
          <p14:tracePt t="242459" x="4762500" y="5422900"/>
          <p14:tracePt t="242475" x="4978400" y="5435600"/>
          <p14:tracePt t="242492" x="5168900" y="5422900"/>
          <p14:tracePt t="242509" x="5257800" y="5397500"/>
          <p14:tracePt t="242525" x="5391150" y="5359400"/>
          <p14:tracePt t="242542" x="5480050" y="5327650"/>
          <p14:tracePt t="242559" x="5505450" y="5314950"/>
          <p14:tracePt t="242575" x="5543550" y="5295900"/>
          <p14:tracePt t="242592" x="5562600" y="5289550"/>
          <p14:tracePt t="242632" x="5562600" y="5283200"/>
          <p14:tracePt t="242643" x="5568950" y="5283200"/>
          <p14:tracePt t="242662" x="5575300" y="5276850"/>
          <p14:tracePt t="242675" x="5575300" y="5270500"/>
          <p14:tracePt t="242692" x="5588000" y="5251450"/>
          <p14:tracePt t="242709" x="5594350" y="5245100"/>
          <p14:tracePt t="242725" x="5600700" y="5226050"/>
          <p14:tracePt t="242742" x="5619750" y="5200650"/>
          <p14:tracePt t="242759" x="5638800" y="5187950"/>
          <p14:tracePt t="242775" x="5670550" y="5156200"/>
          <p14:tracePt t="242792" x="5683250" y="5137150"/>
          <p14:tracePt t="242809" x="5702300" y="5118100"/>
          <p14:tracePt t="242825" x="5708650" y="5111750"/>
          <p14:tracePt t="242842" x="5715000" y="5111750"/>
          <p14:tracePt t="242859" x="5715000" y="5105400"/>
          <p14:tracePt t="242875" x="5727700" y="5105400"/>
          <p14:tracePt t="242913" x="5734050" y="5105400"/>
          <p14:tracePt t="242925" x="5734050" y="5099050"/>
          <p14:tracePt t="242942" x="5740400" y="5099050"/>
          <p14:tracePt t="243004" x="5746750" y="5099050"/>
          <p14:tracePt t="243013" x="5753100" y="5099050"/>
          <p14:tracePt t="243024" x="5759450" y="5099050"/>
          <p14:tracePt t="243034" x="5772150" y="5099050"/>
          <p14:tracePt t="243044" x="5797550" y="5099050"/>
          <p14:tracePt t="243058" x="5810250" y="5099050"/>
          <p14:tracePt t="243075" x="5867400" y="5111750"/>
          <p14:tracePt t="243092" x="5892800" y="5118100"/>
          <p14:tracePt t="243108" x="5937250" y="5130800"/>
          <p14:tracePt t="243125" x="5969000" y="5137150"/>
          <p14:tracePt t="243142" x="5994400" y="5137150"/>
          <p14:tracePt t="243158" x="6019800" y="5143500"/>
          <p14:tracePt t="243175" x="6057900" y="5143500"/>
          <p14:tracePt t="243192" x="6064250" y="5143500"/>
          <p14:tracePt t="243208" x="6089650" y="5143500"/>
          <p14:tracePt t="243225" x="6108700" y="5137150"/>
          <p14:tracePt t="243242" x="6121400" y="5124450"/>
          <p14:tracePt t="243258" x="6146800" y="5092700"/>
          <p14:tracePt t="243275" x="6172200" y="5054600"/>
          <p14:tracePt t="243291" x="6184900" y="5035550"/>
          <p14:tracePt t="243308" x="6197600" y="5010150"/>
          <p14:tracePt t="243325" x="6197600" y="5003800"/>
          <p14:tracePt t="243341" x="6203950" y="4997450"/>
          <p14:tracePt t="243516" x="6203950" y="5003800"/>
          <p14:tracePt t="243526" x="6197600" y="5022850"/>
          <p14:tracePt t="243536" x="6184900" y="5035550"/>
          <p14:tracePt t="243546" x="6178550" y="5048250"/>
          <p14:tracePt t="243558" x="6165850" y="5067300"/>
          <p14:tracePt t="243575" x="6140450" y="5099050"/>
          <p14:tracePt t="243591" x="6127750" y="5111750"/>
          <p14:tracePt t="243608" x="6096000" y="5143500"/>
          <p14:tracePt t="243625" x="6064250" y="5175250"/>
          <p14:tracePt t="243641" x="6032500" y="5200650"/>
          <p14:tracePt t="243658" x="5956300" y="5251450"/>
          <p14:tracePt t="243675" x="5854700" y="5302250"/>
          <p14:tracePt t="243692" x="5778500" y="5334000"/>
          <p14:tracePt t="243708" x="5638800" y="5378450"/>
          <p14:tracePt t="243726" x="5454650" y="5416550"/>
          <p14:tracePt t="243741" x="5346700" y="5435600"/>
          <p14:tracePt t="243758" x="5124450" y="5461000"/>
          <p14:tracePt t="243774" x="4984750" y="5473700"/>
          <p14:tracePt t="243791" x="4711700" y="5492750"/>
          <p14:tracePt t="243808" x="4457700" y="5505450"/>
          <p14:tracePt t="243824" x="4343400" y="5505450"/>
          <p14:tracePt t="243841" x="4083050" y="5505450"/>
          <p14:tracePt t="243858" x="3803650" y="5505450"/>
          <p14:tracePt t="243874" x="3670300" y="5505450"/>
          <p14:tracePt t="243891" x="3435350" y="5505450"/>
          <p14:tracePt t="243908" x="3232150" y="5505450"/>
          <p14:tracePt t="243924" x="3149600" y="5505450"/>
          <p14:tracePt t="243941" x="2990850" y="5505450"/>
          <p14:tracePt t="243959" x="2825750" y="5505450"/>
          <p14:tracePt t="243974" x="2730500" y="5505450"/>
          <p14:tracePt t="243991" x="2571750" y="5505450"/>
          <p14:tracePt t="244008" x="2432050" y="5511800"/>
          <p14:tracePt t="244024" x="2381250" y="5511800"/>
          <p14:tracePt t="244041" x="2247900" y="5511800"/>
          <p14:tracePt t="244058" x="2114550" y="5511800"/>
          <p14:tracePt t="244074" x="2038350" y="5511800"/>
          <p14:tracePt t="244091" x="1917700" y="5492750"/>
          <p14:tracePt t="244108" x="1816100" y="5467350"/>
          <p14:tracePt t="244124" x="1771650" y="5454650"/>
          <p14:tracePt t="244141" x="1701800" y="5416550"/>
          <p14:tracePt t="244158" x="1644650" y="5378450"/>
          <p14:tracePt t="244174" x="1625600" y="5359400"/>
          <p14:tracePt t="244191" x="1587500" y="5327650"/>
          <p14:tracePt t="244208" x="1574800" y="5308600"/>
          <p14:tracePt t="244224" x="1555750" y="5283200"/>
          <p14:tracePt t="244241" x="1536700" y="5264150"/>
          <p14:tracePt t="244258" x="1530350" y="5251450"/>
          <p14:tracePt t="244274" x="1524000" y="5245100"/>
          <p14:tracePt t="244291" x="1517650" y="5238750"/>
          <p14:tracePt t="244308" x="1504950" y="5219700"/>
          <p14:tracePt t="244324" x="1498600" y="5219700"/>
          <p14:tracePt t="244341" x="1492250" y="5200650"/>
          <p14:tracePt t="244358" x="1479550" y="5194300"/>
          <p14:tracePt t="244374" x="1479550" y="5187950"/>
          <p14:tracePt t="244391" x="1473200" y="5181600"/>
          <p14:tracePt t="244409" x="1466850" y="5175250"/>
          <p14:tracePt t="244424" x="1466850" y="5168900"/>
          <p14:tracePt t="244441" x="1460500" y="5168900"/>
          <p14:tracePt t="244458" x="1460500" y="5162550"/>
          <p14:tracePt t="244474" x="1460500" y="5156200"/>
          <p14:tracePt t="244490" x="1454150" y="5156200"/>
          <p14:tracePt t="244529" x="1454150" y="5149850"/>
          <p14:tracePt t="244540" x="1460500" y="5149850"/>
          <p14:tracePt t="244557" x="1473200" y="5149850"/>
          <p14:tracePt t="244574" x="1536700" y="5149850"/>
          <p14:tracePt t="244591" x="1625600" y="5149850"/>
          <p14:tracePt t="244607" x="1682750" y="5156200"/>
          <p14:tracePt t="244624" x="1803400" y="5187950"/>
          <p14:tracePt t="244641" x="1974850" y="5232400"/>
          <p14:tracePt t="244657" x="2095500" y="5251450"/>
          <p14:tracePt t="244674" x="2298700" y="5295900"/>
          <p14:tracePt t="244690" x="2432050" y="5327650"/>
          <p14:tracePt t="244707" x="2476500" y="5334000"/>
          <p14:tracePt t="244710" x="2508250" y="5346700"/>
          <p14:tracePt t="244724" x="2565400" y="5346700"/>
          <p14:tracePt t="244740" x="2679700" y="5346700"/>
          <p14:tracePt t="244757" x="2755900" y="5346700"/>
          <p14:tracePt t="244774" x="2863850" y="5340350"/>
          <p14:tracePt t="244790" x="2940050" y="5321300"/>
          <p14:tracePt t="244807" x="2978150" y="5314950"/>
          <p14:tracePt t="244824" x="3041650" y="5283200"/>
          <p14:tracePt t="244840" x="3079750" y="5270500"/>
          <p14:tracePt t="244857" x="3098800" y="5257800"/>
          <p14:tracePt t="244874" x="3111500" y="5245100"/>
          <p14:tracePt t="244890" x="3117850" y="5238750"/>
          <p14:tracePt t="244907" x="3124200" y="5238750"/>
          <p14:tracePt t="244924" x="3130550" y="5226050"/>
          <p14:tracePt t="244940" x="3136900" y="5226050"/>
          <p14:tracePt t="244957" x="3143250" y="5207000"/>
          <p14:tracePt t="244974" x="3149600" y="5200650"/>
          <p14:tracePt t="245007" x="3149600" y="5187950"/>
          <p14:tracePt t="245024" x="3149600" y="5181600"/>
          <p14:tracePt t="245041" x="3149600" y="5156200"/>
          <p14:tracePt t="245057" x="3149600" y="5137150"/>
          <p14:tracePt t="245074" x="3143250" y="5111750"/>
          <p14:tracePt t="245091" x="3143250" y="5092700"/>
          <p14:tracePt t="245107" x="3136900" y="5086350"/>
          <p14:tracePt t="245124" x="3130550" y="5073650"/>
          <p14:tracePt t="245141" x="3111500" y="5060950"/>
          <p14:tracePt t="245157" x="3098800" y="5048250"/>
          <p14:tracePt t="245174" x="3067050" y="5010150"/>
          <p14:tracePt t="245190" x="3060700" y="4991100"/>
          <p14:tracePt t="245207" x="3022600" y="4959350"/>
          <p14:tracePt t="245224" x="2990850" y="4914900"/>
          <p14:tracePt t="245240" x="2971800" y="4895850"/>
          <p14:tracePt t="245257" x="2940050" y="4851400"/>
          <p14:tracePt t="245273" x="2908300" y="4806950"/>
          <p14:tracePt t="245290" x="2901950" y="4787900"/>
          <p14:tracePt t="245307" x="2876550" y="4756150"/>
          <p14:tracePt t="245324" x="2863850" y="4737100"/>
          <p14:tracePt t="245340" x="2851150" y="4730750"/>
          <p14:tracePt t="245357" x="2832100" y="4718050"/>
          <p14:tracePt t="245373" x="2825750" y="4711700"/>
          <p14:tracePt t="245390" x="2819400" y="4711700"/>
          <p14:tracePt t="245407" x="2813050" y="4711700"/>
          <p14:tracePt t="245423" x="2806700" y="4711700"/>
          <p14:tracePt t="245457" x="2800350" y="4711700"/>
          <p14:tracePt t="245473" x="2774950" y="4730750"/>
          <p14:tracePt t="245490" x="2762250" y="4756150"/>
          <p14:tracePt t="245507" x="2743200" y="4806950"/>
          <p14:tracePt t="245523" x="2730500" y="4857750"/>
          <p14:tracePt t="245540" x="2730500" y="4876800"/>
          <p14:tracePt t="245556" x="2730500" y="4908550"/>
          <p14:tracePt t="245573" x="2730500" y="4940300"/>
          <p14:tracePt t="245590" x="2730500" y="4965700"/>
          <p14:tracePt t="245606" x="2736850" y="5003800"/>
          <p14:tracePt t="245623" x="2749550" y="5035550"/>
          <p14:tracePt t="245640" x="2762250" y="5048250"/>
          <p14:tracePt t="245656" x="2774950" y="5067300"/>
          <p14:tracePt t="245673" x="2794000" y="5092700"/>
          <p14:tracePt t="245690" x="2806700" y="5105400"/>
          <p14:tracePt t="245706" x="2838450" y="5130800"/>
          <p14:tracePt t="245724" x="2863850" y="5156200"/>
          <p14:tracePt t="245740" x="2876550" y="5168900"/>
          <p14:tracePt t="245756" x="2895600" y="5175250"/>
          <p14:tracePt t="245774" x="2921000" y="5187950"/>
          <p14:tracePt t="245790" x="2927350" y="5194300"/>
          <p14:tracePt t="245806" x="2952750" y="5200650"/>
          <p14:tracePt t="245824" x="2984500" y="5200650"/>
          <p14:tracePt t="245839" x="2997200" y="5200650"/>
          <p14:tracePt t="245856" x="3022600" y="5200650"/>
          <p14:tracePt t="245872" x="3035300" y="5200650"/>
          <p14:tracePt t="245889" x="3060700" y="5200650"/>
          <p14:tracePt t="245906" x="3086100" y="5194300"/>
          <p14:tracePt t="245922" x="3098800" y="5187950"/>
          <p14:tracePt t="245939" x="3117850" y="5175250"/>
          <p14:tracePt t="245956" x="3130550" y="5168900"/>
          <p14:tracePt t="245972" x="3136900" y="5162550"/>
          <p14:tracePt t="245990" x="3143250" y="5156200"/>
          <p14:tracePt t="246006" x="3149600" y="5143500"/>
          <p14:tracePt t="246023" x="3155950" y="5137150"/>
          <p14:tracePt t="246039" x="3168650" y="5130800"/>
          <p14:tracePt t="246056" x="3168650" y="5118100"/>
          <p14:tracePt t="246089" x="3175000" y="5111750"/>
          <p14:tracePt t="246122" x="3175000" y="5105400"/>
          <p14:tracePt t="246139" x="3181350" y="5099050"/>
          <p14:tracePt t="246155" x="3187700" y="5080000"/>
          <p14:tracePt t="246189" x="3187700" y="5060950"/>
          <p14:tracePt t="246205" x="3187700" y="5054600"/>
          <p14:tracePt t="246222" x="3187700" y="5041900"/>
          <p14:tracePt t="246239" x="3194050" y="5035550"/>
          <p14:tracePt t="246256" x="3194050" y="5016500"/>
          <p14:tracePt t="246273" x="3194050" y="5003800"/>
          <p14:tracePt t="246289" x="3194050" y="4978400"/>
          <p14:tracePt t="246306" x="3194050" y="4953000"/>
          <p14:tracePt t="246323" x="3194050" y="4940300"/>
          <p14:tracePt t="246339" x="3194050" y="4927600"/>
          <p14:tracePt t="246356" x="3194050" y="4908550"/>
          <p14:tracePt t="246372" x="3194050" y="4895850"/>
          <p14:tracePt t="246389" x="3194050" y="4876800"/>
          <p14:tracePt t="246405" x="3194050" y="4838700"/>
          <p14:tracePt t="246422" x="3187700" y="4832350"/>
          <p14:tracePt t="246439" x="3187700" y="4819650"/>
          <p14:tracePt t="246455" x="3187700" y="4813300"/>
          <p14:tracePt t="246472" x="3187700" y="4806950"/>
          <p14:tracePt t="246489" x="3181350" y="4800600"/>
          <p14:tracePt t="246505" x="3175000" y="4794250"/>
          <p14:tracePt t="246522" x="3168650" y="4787900"/>
          <p14:tracePt t="246539" x="3168650" y="4781550"/>
          <p14:tracePt t="246555" x="3162300" y="4775200"/>
          <p14:tracePt t="246572" x="3155950" y="4768850"/>
          <p14:tracePt t="246589" x="3143250" y="4756150"/>
          <p14:tracePt t="246606" x="3136900" y="4756150"/>
          <p14:tracePt t="246622" x="3111500" y="4749800"/>
          <p14:tracePt t="246639" x="3086100" y="4737100"/>
          <p14:tracePt t="246656" x="3073400" y="4737100"/>
          <p14:tracePt t="246672" x="3041650" y="4730750"/>
          <p14:tracePt t="246689" x="3016250" y="4730750"/>
          <p14:tracePt t="246706" x="2997200" y="4730750"/>
          <p14:tracePt t="246722" x="2971800" y="4730750"/>
          <p14:tracePt t="246739" x="2946400" y="4730750"/>
          <p14:tracePt t="246772" x="2933700" y="4730750"/>
          <p14:tracePt t="246807" x="2927350" y="4730750"/>
          <p14:tracePt t="246827" x="2921000" y="4730750"/>
          <p14:tracePt t="246838" x="2914650" y="4737100"/>
          <p14:tracePt t="246855" x="2914650" y="4756150"/>
          <p14:tracePt t="246872" x="2895600" y="4787900"/>
          <p14:tracePt t="246888" x="2876550" y="4851400"/>
          <p14:tracePt t="246905" x="2870200" y="4870450"/>
          <p14:tracePt t="246921" x="2857500" y="4914900"/>
          <p14:tracePt t="246938" x="2851150" y="4933950"/>
          <p14:tracePt t="246955" x="2851150" y="4940300"/>
          <p14:tracePt t="246972" x="2851150" y="4946650"/>
          <p14:tracePt t="246989" x="2851150" y="4965700"/>
          <p14:tracePt t="247006" x="2851150" y="4978400"/>
          <p14:tracePt t="247022" x="2857500" y="5016500"/>
          <p14:tracePt t="247039" x="2870200" y="5041900"/>
          <p14:tracePt t="247055" x="2889250" y="5080000"/>
          <p14:tracePt t="247072" x="2908300" y="5118100"/>
          <p14:tracePt t="247089" x="2927350" y="5137150"/>
          <p14:tracePt t="247105" x="2940050" y="5143500"/>
          <p14:tracePt t="247122" x="2971800" y="5162550"/>
          <p14:tracePt t="247139" x="3016250" y="5175250"/>
          <p14:tracePt t="247155" x="3041650" y="5175250"/>
          <p14:tracePt t="247172" x="3086100" y="5181600"/>
          <p14:tracePt t="247189" x="3136900" y="5181600"/>
          <p14:tracePt t="247205" x="3155950" y="5181600"/>
          <p14:tracePt t="247222" x="3213100" y="5162550"/>
          <p14:tracePt t="247240" x="3257550" y="5137150"/>
          <p14:tracePt t="247255" x="3263900" y="5118100"/>
          <p14:tracePt t="247272" x="3289300" y="5099050"/>
          <p14:tracePt t="247288" x="3295650" y="5092700"/>
          <p14:tracePt t="247305" x="3295650" y="5080000"/>
          <p14:tracePt t="247321" x="3308350" y="5048250"/>
          <p14:tracePt t="247338" x="3321050" y="5022850"/>
          <p14:tracePt t="247355" x="3327400" y="4978400"/>
          <p14:tracePt t="247371" x="3340100" y="4933950"/>
          <p14:tracePt t="247388" x="3340100" y="4914900"/>
          <p14:tracePt t="247405" x="3340100" y="4895850"/>
          <p14:tracePt t="247421" x="3340100" y="4883150"/>
          <p14:tracePt t="247438" x="3340100" y="4864100"/>
          <p14:tracePt t="247454" x="3340100" y="4838700"/>
          <p14:tracePt t="247471" x="3327400" y="4813300"/>
          <p14:tracePt t="247488" x="3321050" y="4800600"/>
          <p14:tracePt t="247505" x="3308350" y="4775200"/>
          <p14:tracePt t="247521" x="3289300" y="4762500"/>
          <p14:tracePt t="247538" x="3282950" y="4749800"/>
          <p14:tracePt t="247555" x="3244850" y="4724400"/>
          <p14:tracePt t="247573" x="3200400" y="4692650"/>
          <p14:tracePt t="247588" x="3181350" y="4679950"/>
          <p14:tracePt t="247605" x="3143250" y="4654550"/>
          <p14:tracePt t="247622" x="3111500" y="4641850"/>
          <p14:tracePt t="247638" x="3092450" y="4635500"/>
          <p14:tracePt t="247655" x="3073400" y="4629150"/>
          <p14:tracePt t="247671" x="3054350" y="4629150"/>
          <p14:tracePt t="247688" x="3035300" y="4629150"/>
          <p14:tracePt t="247704" x="3016250" y="4629150"/>
          <p14:tracePt t="247721" x="2990850" y="4629150"/>
          <p14:tracePt t="247738" x="2978150" y="4635500"/>
          <p14:tracePt t="247754" x="2971800" y="4641850"/>
          <p14:tracePt t="247771" x="2952750" y="4654550"/>
          <p14:tracePt t="247788" x="2952750" y="4660900"/>
          <p14:tracePt t="247804" x="2933700" y="4673600"/>
          <p14:tracePt t="247821" x="2921000" y="4705350"/>
          <p14:tracePt t="247838" x="2908300" y="4718050"/>
          <p14:tracePt t="247855" x="2889250" y="4743450"/>
          <p14:tracePt t="247872" x="2882900" y="4762500"/>
          <p14:tracePt t="247888" x="2876550" y="4775200"/>
          <p14:tracePt t="247905" x="2876550" y="4806950"/>
          <p14:tracePt t="247922" x="2870200" y="4851400"/>
          <p14:tracePt t="247938" x="2870200" y="4870450"/>
          <p14:tracePt t="247955" x="2870200" y="4927600"/>
          <p14:tracePt t="247972" x="2870200" y="4965700"/>
          <p14:tracePt t="247988" x="2870200" y="4972050"/>
          <p14:tracePt t="248004" x="2870200" y="4991100"/>
          <p14:tracePt t="248021" x="2870200" y="4997450"/>
          <p14:tracePt t="248037" x="2882900" y="5029200"/>
          <p14:tracePt t="248054" x="2914650" y="5054600"/>
          <p14:tracePt t="248071" x="2933700" y="5073650"/>
          <p14:tracePt t="248087" x="2965450" y="5111750"/>
          <p14:tracePt t="248104" x="3009900" y="5137150"/>
          <p14:tracePt t="248121" x="3035300" y="5143500"/>
          <p14:tracePt t="248137" x="3073400" y="5156200"/>
          <p14:tracePt t="248154" x="3105150" y="5156200"/>
          <p14:tracePt t="248171" x="3130550" y="5156200"/>
          <p14:tracePt t="248188" x="3155950" y="5156200"/>
          <p14:tracePt t="248205" x="3168650" y="5156200"/>
          <p14:tracePt t="248221" x="3175000" y="5156200"/>
          <p14:tracePt t="248238" x="3181350" y="5156200"/>
          <p14:tracePt t="248285" x="3187700" y="5156200"/>
          <p14:tracePt t="248305" x="3200400" y="5156200"/>
          <p14:tracePt t="248315" x="3213100" y="5156200"/>
          <p14:tracePt t="248324" x="3232150" y="5156200"/>
          <p14:tracePt t="248338" x="3276600" y="5168900"/>
          <p14:tracePt t="248355" x="3416300" y="5207000"/>
          <p14:tracePt t="248371" x="3524250" y="5226050"/>
          <p14:tracePt t="248388" x="3759200" y="5251450"/>
          <p14:tracePt t="248404" x="4051300" y="5264150"/>
          <p14:tracePt t="248421" x="4178300" y="5264150"/>
          <p14:tracePt t="248437" x="4464050" y="5264150"/>
          <p14:tracePt t="248454" x="4705350" y="5264150"/>
          <p14:tracePt t="248470" x="4819650" y="5264150"/>
          <p14:tracePt t="248487" x="5054600" y="5251450"/>
          <p14:tracePt t="248504" x="5251450" y="5226050"/>
          <p14:tracePt t="248520" x="5334000" y="5219700"/>
          <p14:tracePt t="248537" x="5461000" y="5200650"/>
          <p14:tracePt t="248554" x="5549900" y="5187950"/>
          <p14:tracePt t="248571" x="5588000" y="5181600"/>
          <p14:tracePt t="248588" x="5626100" y="5175250"/>
          <p14:tracePt t="248605" x="5657850" y="5168900"/>
          <p14:tracePt t="248621" x="5664200" y="5168900"/>
          <p14:tracePt t="248638" x="5676900" y="5168900"/>
          <p14:tracePt t="248655" x="5676900" y="5162550"/>
          <p14:tracePt t="248706" x="5683250" y="5162550"/>
          <p14:tracePt t="248716" x="5689600" y="5162550"/>
          <p14:tracePt t="248736" x="5695950" y="5162550"/>
          <p14:tracePt t="248746" x="5695950" y="5156200"/>
          <p14:tracePt t="248766" x="5702300" y="5156200"/>
          <p14:tracePt t="248787" x="5708650" y="5149850"/>
          <p14:tracePt t="248796" x="5708650" y="5143500"/>
          <p14:tracePt t="248806" x="5715000" y="5143500"/>
          <p14:tracePt t="248821" x="5721350" y="5137150"/>
          <p14:tracePt t="248838" x="5734050" y="5124450"/>
          <p14:tracePt t="248854" x="5740400" y="5118100"/>
          <p14:tracePt t="248871" x="5746750" y="5105400"/>
          <p14:tracePt t="248887" x="5753100" y="5105400"/>
          <p14:tracePt t="248920" x="5753100" y="5099050"/>
          <p14:tracePt t="248985" x="5746750" y="5105400"/>
          <p14:tracePt t="248995" x="5721350" y="5124450"/>
          <p14:tracePt t="249005" x="5664200" y="5149850"/>
          <p14:tracePt t="249015" x="5600700" y="5187950"/>
          <p14:tracePt t="249026" x="5499100" y="5245100"/>
          <p14:tracePt t="249037" x="5359400" y="5308600"/>
          <p14:tracePt t="249054" x="5232400" y="5372100"/>
          <p14:tracePt t="249070" x="5041900" y="5461000"/>
          <p14:tracePt t="249087" x="4851400" y="5530850"/>
          <p14:tracePt t="249104" x="4756150" y="5549900"/>
          <p14:tracePt t="249121" x="4578350" y="5581650"/>
          <p14:tracePt t="249137" x="4394200" y="5588000"/>
          <p14:tracePt t="249154" x="4311650" y="5588000"/>
          <p14:tracePt t="249171" x="4171950" y="5588000"/>
          <p14:tracePt t="249187" x="4044950" y="5588000"/>
          <p14:tracePt t="249204" x="3981450" y="5588000"/>
          <p14:tracePt t="249221" x="3854450" y="5588000"/>
          <p14:tracePt t="249237" x="3790950" y="5588000"/>
          <p14:tracePt t="249240" x="3727450" y="5588000"/>
          <p14:tracePt t="249254" x="3657600" y="5575300"/>
          <p14:tracePt t="249271" x="3549650" y="5543550"/>
          <p14:tracePt t="249288" x="3505200" y="5518150"/>
          <p14:tracePt t="249304" x="3397250" y="5461000"/>
          <p14:tracePt t="249321" x="3302000" y="5391150"/>
          <p14:tracePt t="249338" x="3225800" y="5327650"/>
          <p14:tracePt t="249354" x="3187700" y="5295900"/>
          <p14:tracePt t="249371" x="3124200" y="5232400"/>
          <p14:tracePt t="249388" x="3079750" y="5181600"/>
          <p14:tracePt t="249404" x="3060700" y="5162550"/>
          <p14:tracePt t="249420" x="3016250" y="5111750"/>
          <p14:tracePt t="249437" x="2990850" y="5086350"/>
          <p14:tracePt t="249454" x="2952750" y="5035550"/>
          <p14:tracePt t="249470" x="2921000" y="4978400"/>
          <p14:tracePt t="249486" x="2914650" y="4965700"/>
          <p14:tracePt t="249503" x="2901950" y="4933950"/>
          <p14:tracePt t="249520" x="2895600" y="4921250"/>
          <p14:tracePt t="249553" x="2895600" y="4914900"/>
          <p14:tracePt t="249570" x="2889250" y="4908550"/>
          <p14:tracePt t="249618" x="2889250" y="4902200"/>
          <p14:tracePt t="249680" x="2889250" y="4895850"/>
          <p14:tracePt t="249991" x="2901950" y="4902200"/>
          <p14:tracePt t="250001" x="2914650" y="4914900"/>
          <p14:tracePt t="250011" x="2946400" y="4933950"/>
          <p14:tracePt t="250021" x="2978150" y="4953000"/>
          <p14:tracePt t="250037" x="3028950" y="4984750"/>
          <p14:tracePt t="250053" x="3143250" y="5060950"/>
          <p14:tracePt t="250071" x="3302000" y="5137150"/>
          <p14:tracePt t="250087" x="3378200" y="5175250"/>
          <p14:tracePt t="250103" x="3549650" y="5226050"/>
          <p14:tracePt t="250119" x="3638550" y="5251450"/>
          <p14:tracePt t="250136" x="3810000" y="5276850"/>
          <p14:tracePt t="250153" x="3937000" y="5283200"/>
          <p14:tracePt t="250169" x="3981450" y="5283200"/>
          <p14:tracePt t="250186" x="4044950" y="5283200"/>
          <p14:tracePt t="250203" x="4102100" y="5283200"/>
          <p14:tracePt t="250219" x="4127500" y="5270500"/>
          <p14:tracePt t="250236" x="4159250" y="5257800"/>
          <p14:tracePt t="250252" x="4171950" y="5238750"/>
          <p14:tracePt t="250269" x="4178300" y="5232400"/>
          <p14:tracePt t="250286" x="4184650" y="5226050"/>
          <p14:tracePt t="250303" x="4184650" y="5213350"/>
          <p14:tracePt t="250320" x="4191000" y="5200650"/>
          <p14:tracePt t="250337" x="4197350" y="5149850"/>
          <p14:tracePt t="250354" x="4197350" y="5092700"/>
          <p14:tracePt t="250370" x="4197350" y="5073650"/>
          <p14:tracePt t="250386" x="4197350" y="5041900"/>
          <p14:tracePt t="250403" x="4197350" y="5035550"/>
          <p14:tracePt t="250420" x="4197350" y="5029200"/>
          <p14:tracePt t="250436" x="4197350" y="5022850"/>
          <p14:tracePt t="250453" x="4197350" y="5016500"/>
          <p14:tracePt t="250469" x="4191000" y="5010150"/>
          <p14:tracePt t="250486" x="4165600" y="4991100"/>
          <p14:tracePt t="250503" x="4133850" y="4978400"/>
          <p14:tracePt t="250520" x="4121150" y="4972050"/>
          <p14:tracePt t="250536" x="4095750" y="4959350"/>
          <p14:tracePt t="250553" x="4064000" y="4953000"/>
          <p14:tracePt t="250570" x="4057650" y="4946650"/>
          <p14:tracePt t="250586" x="4044950" y="4946650"/>
          <p14:tracePt t="250603" x="4038600" y="4946650"/>
          <p14:tracePt t="250654" x="4032250" y="4946650"/>
          <p14:tracePt t="250674" x="4032250" y="4940300"/>
          <p14:tracePt t="250684" x="4025900" y="4940300"/>
          <p14:tracePt t="250694" x="4025900" y="4933950"/>
          <p14:tracePt t="250704" x="4019550" y="4927600"/>
          <p14:tracePt t="250720" x="4006850" y="4927600"/>
          <p14:tracePt t="250736" x="4000500" y="4908550"/>
          <p14:tracePt t="250753" x="3994150" y="4908550"/>
          <p14:tracePt t="250769" x="3987800" y="4902200"/>
          <p14:tracePt t="250786" x="3981450" y="4895850"/>
          <p14:tracePt t="250804" x="3975100" y="4889500"/>
          <p14:tracePt t="250819" x="3968750" y="4883150"/>
          <p14:tracePt t="250836" x="3962400" y="4876800"/>
          <p14:tracePt t="250854" x="3956050" y="4876800"/>
          <p14:tracePt t="250886" x="3943350" y="4876800"/>
          <p14:tracePt t="250904" x="3937000" y="4876800"/>
          <p14:tracePt t="250936" x="3924300" y="4876800"/>
          <p14:tracePt t="250969" x="3917950" y="4876800"/>
          <p14:tracePt t="250995" x="3911600" y="4883150"/>
          <p14:tracePt t="251015" x="3905250" y="4883150"/>
          <p14:tracePt t="251025" x="3905250" y="4895850"/>
          <p14:tracePt t="251036" x="3905250" y="4908550"/>
          <p14:tracePt t="251053" x="3898900" y="4914900"/>
          <p14:tracePt t="251069" x="3886200" y="4946650"/>
          <p14:tracePt t="251086" x="3879850" y="4953000"/>
          <p14:tracePt t="251103" x="3879850" y="4959350"/>
          <p14:tracePt t="251119" x="3879850" y="4965700"/>
          <p14:tracePt t="251156" x="3879850" y="4972050"/>
          <p14:tracePt t="251166" x="3879850" y="4978400"/>
          <p14:tracePt t="251186" x="3879850" y="4991100"/>
          <p14:tracePt t="251196" x="3879850" y="4997450"/>
          <p14:tracePt t="251206" x="3879850" y="5003800"/>
          <p14:tracePt t="251219" x="3879850" y="5010150"/>
          <p14:tracePt t="251236" x="3886200" y="5022850"/>
          <p14:tracePt t="251252" x="3892550" y="5035550"/>
          <p14:tracePt t="251269" x="3924300" y="5054600"/>
          <p14:tracePt t="251286" x="3943350" y="5060950"/>
          <p14:tracePt t="251302" x="3962400" y="5060950"/>
          <p14:tracePt t="251319" x="3975100" y="5060950"/>
          <p14:tracePt t="251335" x="3987800" y="5060950"/>
          <p14:tracePt t="251369" x="3994150" y="5060950"/>
          <p14:tracePt t="251397" x="4000500" y="5060950"/>
          <p14:tracePt t="251427" x="4000500" y="5054600"/>
          <p14:tracePt t="251437" x="4000500" y="5041900"/>
          <p14:tracePt t="251447" x="4006850" y="5029200"/>
          <p14:tracePt t="251456" x="4006850" y="5010150"/>
          <p14:tracePt t="251469" x="4006850" y="4997450"/>
          <p14:tracePt t="251486" x="4006850" y="4972050"/>
          <p14:tracePt t="251519" x="4006850" y="4959350"/>
          <p14:tracePt t="251638" x="4019550" y="4959350"/>
          <p14:tracePt t="251648" x="4038600" y="4978400"/>
          <p14:tracePt t="251657" x="4076700" y="4997450"/>
          <p14:tracePt t="251669" x="4133850" y="5041900"/>
          <p14:tracePt t="251685" x="4191000" y="5086350"/>
          <p14:tracePt t="251702" x="4324350" y="5168900"/>
          <p14:tracePt t="251719" x="4445000" y="5245100"/>
          <p14:tracePt t="251735" x="4502150" y="5270500"/>
          <p14:tracePt t="251752" x="4635500" y="5327650"/>
          <p14:tracePt t="251769" x="4787900" y="5365750"/>
          <p14:tracePt t="251786" x="4870450" y="5378450"/>
          <p14:tracePt t="251802" x="5054600" y="5384800"/>
          <p14:tracePt t="251819" x="5187950" y="5384800"/>
          <p14:tracePt t="251835" x="5245100" y="5384800"/>
          <p14:tracePt t="251852" x="5295900" y="5384800"/>
          <p14:tracePt t="251869" x="5302250" y="5384800"/>
          <p14:tracePt t="252119" x="5314950" y="5378450"/>
          <p14:tracePt t="252130" x="5346700" y="5365750"/>
          <p14:tracePt t="252139" x="5403850" y="5340350"/>
          <p14:tracePt t="252152" x="5505450" y="5308600"/>
          <p14:tracePt t="252169" x="5695950" y="5226050"/>
          <p14:tracePt t="252185" x="5784850" y="5194300"/>
          <p14:tracePt t="252202" x="5930900" y="5143500"/>
          <p14:tracePt t="252219" x="6032500" y="5111750"/>
          <p14:tracePt t="252235" x="6076950" y="5092700"/>
          <p14:tracePt t="252252" x="6159500" y="5073650"/>
          <p14:tracePt t="252269" x="6235700" y="5060950"/>
          <p14:tracePt t="252285" x="6261100" y="5054600"/>
          <p14:tracePt t="252302" x="6286500" y="5041900"/>
          <p14:tracePt t="252319" x="6305550" y="5035550"/>
          <p14:tracePt t="252335" x="6305550" y="5029200"/>
          <p14:tracePt t="252370" x="6305550" y="5022850"/>
          <p14:tracePt t="252411" x="6311900" y="5022850"/>
          <p14:tracePt t="252461" x="6311900" y="5016500"/>
          <p14:tracePt t="252511" x="6311900" y="5010150"/>
          <p14:tracePt t="254138" x="6311900" y="5016500"/>
          <p14:tracePt t="254168" x="6311900" y="5029200"/>
          <p14:tracePt t="254178" x="6311900" y="5041900"/>
          <p14:tracePt t="254187" x="6311900" y="5054600"/>
          <p14:tracePt t="254200" x="6311900" y="5080000"/>
          <p14:tracePt t="254217" x="6311900" y="5143500"/>
          <p14:tracePt t="254234" x="6299200" y="5194300"/>
          <p14:tracePt t="254250" x="6248400" y="5295900"/>
          <p14:tracePt t="254267" x="6203950" y="5365750"/>
          <p14:tracePt t="254284" x="6096000" y="5492750"/>
          <p14:tracePt t="254300" x="5924550" y="5638800"/>
          <p14:tracePt t="254317" x="5835650" y="5695950"/>
          <p14:tracePt t="254334" x="5638800" y="5778500"/>
          <p14:tracePt t="254350" x="5448300" y="5822950"/>
          <p14:tracePt t="254367" x="5276850" y="5848350"/>
          <p14:tracePt t="254384" x="5181600" y="5854700"/>
          <p14:tracePt t="254400" x="5022850" y="5854700"/>
          <p14:tracePt t="254418" x="4870450" y="5835650"/>
          <p14:tracePt t="254434" x="4806950" y="5822950"/>
          <p14:tracePt t="254450" x="4711700" y="5791200"/>
          <p14:tracePt t="254468" x="4641850" y="5772150"/>
          <p14:tracePt t="254484" x="4597400" y="5753100"/>
          <p14:tracePt t="254500" x="4521200" y="5721350"/>
          <p14:tracePt t="254517" x="4476750" y="5695950"/>
          <p14:tracePt t="254534" x="4375150" y="5645150"/>
          <p14:tracePt t="254550" x="4267200" y="5588000"/>
          <p14:tracePt t="254567" x="4222750" y="5556250"/>
          <p14:tracePt t="254584" x="4127500" y="5492750"/>
          <p14:tracePt t="254600" x="4019550" y="5410200"/>
          <p14:tracePt t="254616" x="3968750" y="5372100"/>
          <p14:tracePt t="254633" x="3892550" y="5276850"/>
          <p14:tracePt t="254650" x="3822700" y="5200650"/>
          <p14:tracePt t="254667" x="3797300" y="5162550"/>
          <p14:tracePt t="254683" x="3759200" y="5118100"/>
          <p14:tracePt t="254700" x="3733800" y="5073650"/>
          <p14:tracePt t="254717" x="3721100" y="5054600"/>
          <p14:tracePt t="254733" x="3702050" y="5003800"/>
          <p14:tracePt t="254750" x="3683000" y="4972050"/>
          <p14:tracePt t="254767" x="3683000" y="4953000"/>
          <p14:tracePt t="254783" x="3676650" y="4927600"/>
          <p14:tracePt t="254800" x="3676650" y="4914900"/>
          <p14:tracePt t="254817" x="3676650" y="4908550"/>
          <p14:tracePt t="254833" x="3676650" y="4895850"/>
          <p14:tracePt t="254867" x="3676650" y="4889500"/>
          <p14:tracePt t="254883" x="3676650" y="4883150"/>
          <p14:tracePt t="254910" x="3676650" y="4876800"/>
          <p14:tracePt t="254981" x="3676650" y="4870450"/>
          <p14:tracePt t="255161" x="3683000" y="4876800"/>
          <p14:tracePt t="255172" x="3689350" y="4889500"/>
          <p14:tracePt t="255181" x="3695700" y="4889500"/>
          <p14:tracePt t="255192" x="3702050" y="4895850"/>
          <p14:tracePt t="255202" x="3708400" y="4902200"/>
          <p14:tracePt t="255216" x="3708400" y="4908550"/>
          <p14:tracePt t="255233" x="3721100" y="4914900"/>
          <p14:tracePt t="255250" x="3727450" y="4927600"/>
          <p14:tracePt t="255266" x="3759200" y="4946650"/>
          <p14:tracePt t="255283" x="3810000" y="4972050"/>
          <p14:tracePt t="255300" x="3835400" y="4984750"/>
          <p14:tracePt t="255316" x="3892550" y="5010150"/>
          <p14:tracePt t="255333" x="3924300" y="5016500"/>
          <p14:tracePt t="255350" x="3937000" y="5016500"/>
          <p14:tracePt t="255366" x="3962400" y="5016500"/>
          <p14:tracePt t="255383" x="3987800" y="5016500"/>
          <p14:tracePt t="255400" x="4006850" y="5016500"/>
          <p14:tracePt t="255416" x="4025900" y="5016500"/>
          <p14:tracePt t="255433" x="4038600" y="5016500"/>
          <p14:tracePt t="255466" x="4051300" y="5016500"/>
          <p14:tracePt t="255483" x="4057650" y="5010150"/>
          <p14:tracePt t="255499" x="4064000" y="5010150"/>
          <p14:tracePt t="255516" x="4070350" y="5003800"/>
          <p14:tracePt t="255533" x="4083050" y="4997450"/>
          <p14:tracePt t="255566" x="4083050" y="4991100"/>
          <p14:tracePt t="255583" x="4083050" y="4978400"/>
          <p14:tracePt t="255599" x="4089400" y="4978400"/>
          <p14:tracePt t="255633" x="4089400" y="4959350"/>
          <p14:tracePt t="255666" x="4089400" y="4940300"/>
          <p14:tracePt t="255683" x="4083050" y="4914900"/>
          <p14:tracePt t="255699" x="4083050" y="4902200"/>
          <p14:tracePt t="255716" x="4070350" y="4889500"/>
          <p14:tracePt t="255733" x="4057650" y="4876800"/>
          <p14:tracePt t="255749" x="4057650" y="4870450"/>
          <p14:tracePt t="255766" x="4038600" y="4864100"/>
          <p14:tracePt t="255783" x="4025900" y="4838700"/>
          <p14:tracePt t="255799" x="4013200" y="4832350"/>
          <p14:tracePt t="255816" x="3994150" y="4813300"/>
          <p14:tracePt t="255833" x="3968750" y="4794250"/>
          <p14:tracePt t="255849" x="3956050" y="4787900"/>
          <p14:tracePt t="255866" x="3937000" y="4775200"/>
          <p14:tracePt t="255883" x="3911600" y="4762500"/>
          <p14:tracePt t="255899" x="3905250" y="4756150"/>
          <p14:tracePt t="255916" x="3892550" y="4749800"/>
          <p14:tracePt t="255949" x="3873500" y="4743450"/>
          <p14:tracePt t="255966" x="3860800" y="4743450"/>
          <p14:tracePt t="255982" x="3854450" y="4743450"/>
          <p14:tracePt t="255999" x="3841750" y="4743450"/>
          <p14:tracePt t="256016" x="3829050" y="4743450"/>
          <p14:tracePt t="256032" x="3822700" y="4743450"/>
          <p14:tracePt t="256049" x="3810000" y="4743450"/>
          <p14:tracePt t="256066" x="3797300" y="4743450"/>
          <p14:tracePt t="256082" x="3790950" y="4743450"/>
          <p14:tracePt t="256099" x="3778250" y="4743450"/>
          <p14:tracePt t="256116" x="3765550" y="4749800"/>
          <p14:tracePt t="256132" x="3765550" y="4756150"/>
          <p14:tracePt t="256149" x="3752850" y="4762500"/>
          <p14:tracePt t="256166" x="3752850" y="4768850"/>
          <p14:tracePt t="256199" x="3746500" y="4775200"/>
          <p14:tracePt t="256216" x="3740150" y="4787900"/>
          <p14:tracePt t="256232" x="3733800" y="4794250"/>
          <p14:tracePt t="256249" x="3733800" y="4806950"/>
          <p14:tracePt t="256265" x="3727450" y="4819650"/>
          <p14:tracePt t="256282" x="3727450" y="4826000"/>
          <p14:tracePt t="256299" x="3721100" y="4845050"/>
          <p14:tracePt t="256315" x="3721100" y="4870450"/>
          <p14:tracePt t="256332" x="3721100" y="4889500"/>
          <p14:tracePt t="256349" x="3721100" y="4908550"/>
          <p14:tracePt t="256365" x="3721100" y="4927600"/>
          <p14:tracePt t="256382" x="3721100" y="4940300"/>
          <p14:tracePt t="256399" x="3727450" y="4953000"/>
          <p14:tracePt t="256415" x="3740150" y="4978400"/>
          <p14:tracePt t="256432" x="3752850" y="4984750"/>
          <p14:tracePt t="256449" x="3778250" y="5016500"/>
          <p14:tracePt t="256466" x="3797300" y="5035550"/>
          <p14:tracePt t="256482" x="3810000" y="5041900"/>
          <p14:tracePt t="256499" x="3822700" y="5054600"/>
          <p14:tracePt t="256516" x="3848100" y="5067300"/>
          <p14:tracePt t="256532" x="3860800" y="5073650"/>
          <p14:tracePt t="256549" x="3892550" y="5080000"/>
          <p14:tracePt t="256566" x="3937000" y="5080000"/>
          <p14:tracePt t="256582" x="3956050" y="5080000"/>
          <p14:tracePt t="256599" x="4000500" y="5080000"/>
          <p14:tracePt t="256616" x="4013200" y="5080000"/>
          <p14:tracePt t="256632" x="4051300" y="5080000"/>
          <p14:tracePt t="256649" x="4070350" y="5067300"/>
          <p14:tracePt t="256665" x="4076700" y="5060950"/>
          <p14:tracePt t="256682" x="4089400" y="5054600"/>
          <p14:tracePt t="256699" x="4095750" y="5048250"/>
          <p14:tracePt t="256732" x="4102100" y="5041900"/>
          <p14:tracePt t="256748" x="4102100" y="5035550"/>
          <p14:tracePt t="256765" x="4102100" y="5029200"/>
          <p14:tracePt t="256781" x="4108450" y="5016500"/>
          <p14:tracePt t="256798" x="4114800" y="4972050"/>
          <p14:tracePt t="256815" x="4114800" y="4940300"/>
          <p14:tracePt t="256832" x="4114800" y="4857750"/>
          <p14:tracePt t="256848" x="4114800" y="4787900"/>
          <p14:tracePt t="256865" x="4114800" y="4768850"/>
          <p14:tracePt t="256882" x="4102100" y="4737100"/>
          <p14:tracePt t="256898" x="4089400" y="4705350"/>
          <p14:tracePt t="256915" x="4076700" y="4692650"/>
          <p14:tracePt t="256932" x="4051300" y="4667250"/>
          <p14:tracePt t="256948" x="4025900" y="4641850"/>
          <p14:tracePt t="256965" x="4013200" y="4635500"/>
          <p14:tracePt t="256982" x="3975100" y="4616450"/>
          <p14:tracePt t="256998" x="3949700" y="4603750"/>
          <p14:tracePt t="257015" x="3930650" y="4597400"/>
          <p14:tracePt t="257032" x="3898900" y="4591050"/>
          <p14:tracePt t="257048" x="3860800" y="4591050"/>
          <p14:tracePt t="257065" x="3854450" y="4591050"/>
          <p14:tracePt t="257082" x="3829050" y="4591050"/>
          <p14:tracePt t="257098" x="3816350" y="4591050"/>
          <p14:tracePt t="257115" x="3810000" y="4597400"/>
          <p14:tracePt t="257132" x="3790950" y="4616450"/>
          <p14:tracePt t="257148" x="3778250" y="4629150"/>
          <p14:tracePt t="257165" x="3759200" y="4654550"/>
          <p14:tracePt t="257182" x="3740150" y="4692650"/>
          <p14:tracePt t="257198" x="3727450" y="4711700"/>
          <p14:tracePt t="257215" x="3714750" y="4743450"/>
          <p14:tracePt t="257232" x="3708400" y="4781550"/>
          <p14:tracePt t="257249" x="3708400" y="4819650"/>
          <p14:tracePt t="257265" x="3708400" y="4838700"/>
          <p14:tracePt t="257282" x="3708400" y="4864100"/>
          <p14:tracePt t="257299" x="3708400" y="4883150"/>
          <p14:tracePt t="257315" x="3708400" y="4895850"/>
          <p14:tracePt t="257331" x="3708400" y="4914900"/>
          <p14:tracePt t="257349" x="3721100" y="4940300"/>
          <p14:tracePt t="257365" x="3733800" y="4953000"/>
          <p14:tracePt t="257381" x="3752850" y="4991100"/>
          <p14:tracePt t="257398" x="3765550" y="5003800"/>
          <p14:tracePt t="257415" x="3803650" y="5029200"/>
          <p14:tracePt t="257431" x="3829050" y="5048250"/>
          <p14:tracePt t="257448" x="3841750" y="5060950"/>
          <p14:tracePt t="257465" x="3854450" y="5067300"/>
          <p14:tracePt t="257498" x="3860800" y="5067300"/>
          <p14:tracePt t="257561" x="3867150" y="5067300"/>
          <p14:tracePt t="257570" x="3879850" y="5067300"/>
          <p14:tracePt t="257581" x="3905250" y="5067300"/>
          <p14:tracePt t="257591" x="3937000" y="5067300"/>
          <p14:tracePt t="257601" x="3994150" y="5080000"/>
          <p14:tracePt t="257615" x="4076700" y="5080000"/>
          <p14:tracePt t="257631" x="4324350" y="5099050"/>
          <p14:tracePt t="257648" x="4483100" y="5105400"/>
          <p14:tracePt t="257665" x="4826000" y="5105400"/>
          <p14:tracePt t="257681" x="5111750" y="5105400"/>
          <p14:tracePt t="257698" x="5226050" y="5105400"/>
          <p14:tracePt t="257715" x="5397500" y="5086350"/>
          <p14:tracePt t="257731" x="5492750" y="5080000"/>
          <p14:tracePt t="257748" x="5518150" y="5080000"/>
          <p14:tracePt t="257764" x="5556250" y="5073650"/>
          <p14:tracePt t="257781" x="5581650" y="5067300"/>
          <p14:tracePt t="257798" x="5600700" y="5067300"/>
          <p14:tracePt t="257801" x="5600700" y="5060950"/>
          <p14:tracePt t="257814" x="5613400" y="5060950"/>
          <p14:tracePt t="257831" x="5619750" y="5060950"/>
          <p14:tracePt t="257882" x="5626100" y="5060950"/>
          <p14:tracePt t="257923" x="5626100" y="5054600"/>
          <p14:tracePt t="257983" x="5632450" y="5054600"/>
          <p14:tracePt t="258143" x="5619750" y="5054600"/>
          <p14:tracePt t="258153" x="5594350" y="5054600"/>
          <p14:tracePt t="258163" x="5537200" y="5060950"/>
          <p14:tracePt t="258173" x="5473700" y="5080000"/>
          <p14:tracePt t="258183" x="5403850" y="5092700"/>
          <p14:tracePt t="258198" x="5327650" y="5111750"/>
          <p14:tracePt t="258214" x="5168900" y="5130800"/>
          <p14:tracePt t="258231" x="5086350" y="5143500"/>
          <p14:tracePt t="258248" x="4914900" y="5162550"/>
          <p14:tracePt t="258264" x="4705350" y="5181600"/>
          <p14:tracePt t="258281" x="4610100" y="5187950"/>
          <p14:tracePt t="258297" x="4425950" y="5207000"/>
          <p14:tracePt t="258314" x="4254500" y="5226050"/>
          <p14:tracePt t="258331" x="4171950" y="5226050"/>
          <p14:tracePt t="258347" x="4025900" y="5226050"/>
          <p14:tracePt t="258364" x="3841750" y="5226050"/>
          <p14:tracePt t="258381" x="3759200" y="5226050"/>
          <p14:tracePt t="258397" x="3600450" y="5226050"/>
          <p14:tracePt t="258414" x="3441700" y="5219700"/>
          <p14:tracePt t="258431" x="3378200" y="5207000"/>
          <p14:tracePt t="258447" x="3257550" y="5194300"/>
          <p14:tracePt t="258464" x="3149600" y="5187950"/>
          <p14:tracePt t="258481" x="3098800" y="5187950"/>
          <p14:tracePt t="258497" x="2965450" y="5181600"/>
          <p14:tracePt t="258514" x="2851150" y="5181600"/>
          <p14:tracePt t="258531" x="2806700" y="5175250"/>
          <p14:tracePt t="258547" x="2717800" y="5156200"/>
          <p14:tracePt t="258564" x="2628900" y="5137150"/>
          <p14:tracePt t="258581" x="2571750" y="5118100"/>
          <p14:tracePt t="258597" x="2482850" y="5105400"/>
          <p14:tracePt t="258614" x="2400300" y="5080000"/>
          <p14:tracePt t="258631" x="2355850" y="5073650"/>
          <p14:tracePt t="258647" x="2298700" y="5060950"/>
          <p14:tracePt t="258664" x="2228850" y="5048250"/>
          <p14:tracePt t="258681" x="2197100" y="5041900"/>
          <p14:tracePt t="258697" x="2139950" y="5035550"/>
          <p14:tracePt t="258714" x="2114550" y="5029200"/>
          <p14:tracePt t="258730" x="2076450" y="5022850"/>
          <p14:tracePt t="258747" x="2038350" y="5010150"/>
          <p14:tracePt t="258765" x="2019300" y="5003800"/>
          <p14:tracePt t="258781" x="2000250" y="4997450"/>
          <p14:tracePt t="258797" x="1981200" y="4991100"/>
          <p14:tracePt t="258814" x="1968500" y="4984750"/>
          <p14:tracePt t="258831" x="1943100" y="4972050"/>
          <p14:tracePt t="258847" x="1936750" y="4965700"/>
          <p14:tracePt t="258864" x="1930400" y="4959350"/>
          <p14:tracePt t="259308" x="1943100" y="4959350"/>
          <p14:tracePt t="259318" x="1955800" y="4965700"/>
          <p14:tracePt t="259328" x="1981200" y="4972050"/>
          <p14:tracePt t="259338" x="2025650" y="4978400"/>
          <p14:tracePt t="259348" x="2070100" y="4984750"/>
          <p14:tracePt t="259363" x="2133600" y="4991100"/>
          <p14:tracePt t="259380" x="2286000" y="5010150"/>
          <p14:tracePt t="259397" x="2457450" y="5035550"/>
          <p14:tracePt t="259413" x="2540000" y="5041900"/>
          <p14:tracePt t="259430" x="2724150" y="5067300"/>
          <p14:tracePt t="259448" x="2914650" y="5105400"/>
          <p14:tracePt t="259463" x="3003550" y="5111750"/>
          <p14:tracePt t="259480" x="3155950" y="5149850"/>
          <p14:tracePt t="259498" x="3295650" y="5181600"/>
          <p14:tracePt t="259513" x="3371850" y="5200650"/>
          <p14:tracePt t="259530" x="3498850" y="5219700"/>
          <p14:tracePt t="259547" x="3568700" y="5232400"/>
          <p14:tracePt t="259563" x="3727450" y="5257800"/>
          <p14:tracePt t="259580" x="3886200" y="5264150"/>
          <p14:tracePt t="259596" x="3975100" y="5270500"/>
          <p14:tracePt t="259613" x="4140200" y="5283200"/>
          <p14:tracePt t="259630" x="4324350" y="5289550"/>
          <p14:tracePt t="259646" x="4406900" y="5289550"/>
          <p14:tracePt t="259663" x="4584700" y="5308600"/>
          <p14:tracePt t="259680" x="4756150" y="5314950"/>
          <p14:tracePt t="259696" x="4838700" y="5314950"/>
          <p14:tracePt t="259713" x="4991100" y="5314950"/>
          <p14:tracePt t="259730" x="5149850" y="5314950"/>
          <p14:tracePt t="259746" x="5232400" y="5314950"/>
          <p14:tracePt t="259763" x="5372100" y="5314950"/>
          <p14:tracePt t="259781" x="5505450" y="5314950"/>
          <p14:tracePt t="259797" x="5568950" y="5314950"/>
          <p14:tracePt t="259800" x="5632450" y="5314950"/>
          <p14:tracePt t="259813" x="5689600" y="5314950"/>
          <p14:tracePt t="259830" x="5778500" y="5295900"/>
          <p14:tracePt t="259846" x="5822950" y="5289550"/>
          <p14:tracePt t="259863" x="5899150" y="5276850"/>
          <p14:tracePt t="259880" x="5962650" y="5264150"/>
          <p14:tracePt t="259896" x="5975350" y="5257800"/>
          <p14:tracePt t="259913" x="5994400" y="5257800"/>
          <p14:tracePt t="259946" x="6000750" y="5257800"/>
          <p14:tracePt t="260090" x="5981700" y="5264150"/>
          <p14:tracePt t="260101" x="5937250" y="5289550"/>
          <p14:tracePt t="260111" x="5880100" y="5334000"/>
          <p14:tracePt t="260121" x="5797550" y="5384800"/>
          <p14:tracePt t="260131" x="5721350" y="5429250"/>
          <p14:tracePt t="260146" x="5645150" y="5473700"/>
          <p14:tracePt t="260163" x="5499100" y="5543550"/>
          <p14:tracePt t="260180" x="5353050" y="5594350"/>
          <p14:tracePt t="260196" x="5270500" y="5619750"/>
          <p14:tracePt t="260213" x="5099050" y="5645150"/>
          <p14:tracePt t="260231" x="4895850" y="5651500"/>
          <p14:tracePt t="260246" x="4794250" y="5651500"/>
          <p14:tracePt t="260263" x="4572000" y="5657850"/>
          <p14:tracePt t="260280" x="4464050" y="5670550"/>
          <p14:tracePt t="260296" x="4241800" y="5676900"/>
          <p14:tracePt t="260313" x="4013200" y="5689600"/>
          <p14:tracePt t="260329" x="3898900" y="5689600"/>
          <p14:tracePt t="260346" x="3676650" y="5676900"/>
          <p14:tracePt t="260363" x="3448050" y="5638800"/>
          <p14:tracePt t="260379" x="3352800" y="5619750"/>
          <p14:tracePt t="260396" x="3162300" y="5594350"/>
          <p14:tracePt t="260413" x="2971800" y="5562600"/>
          <p14:tracePt t="260429" x="2882900" y="5549900"/>
          <p14:tracePt t="260446" x="2705100" y="5524500"/>
          <p14:tracePt t="260463" x="2552700" y="5499100"/>
          <p14:tracePt t="260479" x="2489200" y="5486400"/>
          <p14:tracePt t="260496" x="2355850" y="5467350"/>
          <p14:tracePt t="260512" x="2235200" y="5441950"/>
          <p14:tracePt t="260529" x="2184400" y="5435600"/>
          <p14:tracePt t="260546" x="2089150" y="5416550"/>
          <p14:tracePt t="260562" x="2032000" y="5403850"/>
          <p14:tracePt t="260579" x="2006600" y="5397500"/>
          <p14:tracePt t="260596" x="1968500" y="5384800"/>
          <p14:tracePt t="260612" x="1930400" y="5372100"/>
          <p14:tracePt t="260629" x="1917700" y="5365750"/>
          <p14:tracePt t="260646" x="1898650" y="5353050"/>
          <p14:tracePt t="260662" x="1892300" y="5353050"/>
          <p14:tracePt t="260679" x="1885950" y="5353050"/>
          <p14:tracePt t="260696" x="1879600" y="5346700"/>
          <p14:tracePt t="266197" x="1879600" y="5334000"/>
          <p14:tracePt t="266217" x="1879600" y="5321300"/>
          <p14:tracePt t="266227" x="1879600" y="5289550"/>
          <p14:tracePt t="266238" x="1879600" y="5162550"/>
          <p14:tracePt t="266247" x="1879600" y="4838700"/>
          <p14:tracePt t="266258" x="1879600" y="4368800"/>
          <p14:tracePt t="266275" x="1866900" y="3892550"/>
          <p14:tracePt t="266292" x="1847850" y="3028950"/>
          <p14:tracePt t="266308" x="1822450" y="2311400"/>
          <p14:tracePt t="266325" x="1822450" y="2012950"/>
          <p14:tracePt t="266328" x="1822450" y="1752600"/>
          <p14:tracePt t="266342" x="1822450" y="1473200"/>
          <p14:tracePt t="266358" x="1822450" y="1104900"/>
          <p14:tracePt t="266375" x="1822450" y="996950"/>
          <p14:tracePt t="266392" x="1847850" y="889000"/>
          <p14:tracePt t="266408" x="1847850" y="869950"/>
          <p14:tracePt t="266669" x="1841500" y="869950"/>
          <p14:tracePt t="266679" x="1835150" y="863600"/>
          <p14:tracePt t="266689" x="1816100" y="857250"/>
          <p14:tracePt t="266700" x="1784350" y="825500"/>
          <p14:tracePt t="266710" x="1739900" y="768350"/>
          <p14:tracePt t="266725" x="1676400" y="679450"/>
          <p14:tracePt t="266741" x="1504950" y="412750"/>
          <p14:tracePt t="266759" x="1390650" y="171450"/>
          <p14:tracePt t="266775" x="1358900" y="76200"/>
          <p14:tracePt t="266791" x="1295400" y="0"/>
          <p14:tracePt t="267658" x="1206500" y="762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9</Words>
  <Application>Microsoft Office PowerPoint</Application>
  <PresentationFormat>Widescreen</PresentationFormat>
  <Paragraphs>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1</cp:revision>
  <dcterms:created xsi:type="dcterms:W3CDTF">2020-04-09T13:19:42Z</dcterms:created>
  <dcterms:modified xsi:type="dcterms:W3CDTF">2020-04-09T13:22:45Z</dcterms:modified>
</cp:coreProperties>
</file>