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8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9259-66B6-429F-995A-432D7DD246A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696D-D121-4D33-AF2E-77258514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第十五课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她去上海了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3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30037" r="33165" b="14300"/>
          <a:stretch/>
        </p:blipFill>
        <p:spPr>
          <a:xfrm>
            <a:off x="914400" y="1752600"/>
            <a:ext cx="7162800" cy="4586252"/>
          </a:xfrm>
        </p:spPr>
      </p:pic>
    </p:spTree>
    <p:extLst>
      <p:ext uri="{BB962C8B-B14F-4D97-AF65-F5344CB8AC3E}">
        <p14:creationId xmlns:p14="http://schemas.microsoft.com/office/powerpoint/2010/main" val="377936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20655" r="38384" b="30249"/>
          <a:stretch/>
        </p:blipFill>
        <p:spPr>
          <a:xfrm>
            <a:off x="838200" y="1295400"/>
            <a:ext cx="7086600" cy="4922992"/>
          </a:xfrm>
        </p:spPr>
      </p:pic>
    </p:spTree>
    <p:extLst>
      <p:ext uri="{BB962C8B-B14F-4D97-AF65-F5344CB8AC3E}">
        <p14:creationId xmlns:p14="http://schemas.microsoft.com/office/powerpoint/2010/main" val="379638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35666" r="36532" b="22118"/>
          <a:stretch/>
        </p:blipFill>
        <p:spPr>
          <a:xfrm>
            <a:off x="1219200" y="1600200"/>
            <a:ext cx="6926863" cy="3962400"/>
          </a:xfrm>
        </p:spPr>
      </p:pic>
    </p:spTree>
    <p:extLst>
      <p:ext uri="{BB962C8B-B14F-4D97-AF65-F5344CB8AC3E}">
        <p14:creationId xmlns:p14="http://schemas.microsoft.com/office/powerpoint/2010/main" val="369910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4415" r="36700" b="20867"/>
          <a:stretch/>
        </p:blipFill>
        <p:spPr>
          <a:xfrm>
            <a:off x="838200" y="1524000"/>
            <a:ext cx="6934200" cy="4255754"/>
          </a:xfrm>
        </p:spPr>
      </p:pic>
    </p:spTree>
    <p:extLst>
      <p:ext uri="{BB962C8B-B14F-4D97-AF65-F5344CB8AC3E}">
        <p14:creationId xmlns:p14="http://schemas.microsoft.com/office/powerpoint/2010/main" val="19518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31288" r="35185" b="24620"/>
          <a:stretch/>
        </p:blipFill>
        <p:spPr>
          <a:xfrm>
            <a:off x="609600" y="1752600"/>
            <a:ext cx="7908587" cy="4114800"/>
          </a:xfrm>
        </p:spPr>
      </p:pic>
    </p:spTree>
    <p:extLst>
      <p:ext uri="{BB962C8B-B14F-4D97-AF65-F5344CB8AC3E}">
        <p14:creationId xmlns:p14="http://schemas.microsoft.com/office/powerpoint/2010/main" val="353970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29723" r="37879" b="22744"/>
          <a:stretch/>
        </p:blipFill>
        <p:spPr>
          <a:xfrm>
            <a:off x="838200" y="1371600"/>
            <a:ext cx="7543800" cy="5007239"/>
          </a:xfrm>
        </p:spPr>
      </p:pic>
    </p:spTree>
    <p:extLst>
      <p:ext uri="{BB962C8B-B14F-4D97-AF65-F5344CB8AC3E}">
        <p14:creationId xmlns:p14="http://schemas.microsoft.com/office/powerpoint/2010/main" val="157866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31600" r="32660" b="13988"/>
          <a:stretch/>
        </p:blipFill>
        <p:spPr>
          <a:xfrm>
            <a:off x="1066800" y="1676400"/>
            <a:ext cx="7086600" cy="4533341"/>
          </a:xfrm>
        </p:spPr>
      </p:pic>
    </p:spTree>
    <p:extLst>
      <p:ext uri="{BB962C8B-B14F-4D97-AF65-F5344CB8AC3E}">
        <p14:creationId xmlns:p14="http://schemas.microsoft.com/office/powerpoint/2010/main" val="402124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30975" r="35690" b="24932"/>
          <a:stretch/>
        </p:blipFill>
        <p:spPr>
          <a:xfrm>
            <a:off x="685800" y="1676400"/>
            <a:ext cx="7543800" cy="4254704"/>
          </a:xfrm>
        </p:spPr>
      </p:pic>
    </p:spTree>
    <p:extLst>
      <p:ext uri="{BB962C8B-B14F-4D97-AF65-F5344CB8AC3E}">
        <p14:creationId xmlns:p14="http://schemas.microsoft.com/office/powerpoint/2010/main" val="137293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30662" r="36869" b="14925"/>
          <a:stretch/>
        </p:blipFill>
        <p:spPr>
          <a:xfrm>
            <a:off x="914400" y="1524000"/>
            <a:ext cx="6858000" cy="4850779"/>
          </a:xfrm>
        </p:spPr>
      </p:pic>
    </p:spTree>
    <p:extLst>
      <p:ext uri="{BB962C8B-B14F-4D97-AF65-F5344CB8AC3E}">
        <p14:creationId xmlns:p14="http://schemas.microsoft.com/office/powerpoint/2010/main" val="404028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5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35040" r="35859" b="8984"/>
          <a:stretch/>
        </p:blipFill>
        <p:spPr>
          <a:xfrm>
            <a:off x="1066800" y="1447800"/>
            <a:ext cx="7273636" cy="5066074"/>
          </a:xfrm>
        </p:spPr>
      </p:pic>
    </p:spTree>
    <p:extLst>
      <p:ext uri="{BB962C8B-B14F-4D97-AF65-F5344CB8AC3E}">
        <p14:creationId xmlns:p14="http://schemas.microsoft.com/office/powerpoint/2010/main" val="3744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7222" r="36532" b="25245"/>
          <a:stretch/>
        </p:blipFill>
        <p:spPr>
          <a:xfrm>
            <a:off x="838200" y="1752600"/>
            <a:ext cx="7239000" cy="4281398"/>
          </a:xfrm>
        </p:spPr>
      </p:pic>
    </p:spTree>
    <p:extLst>
      <p:ext uri="{BB962C8B-B14F-4D97-AF65-F5344CB8AC3E}">
        <p14:creationId xmlns:p14="http://schemas.microsoft.com/office/powerpoint/2010/main" val="216043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5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30350" r="36869" b="23681"/>
          <a:stretch/>
        </p:blipFill>
        <p:spPr>
          <a:xfrm>
            <a:off x="838200" y="2057400"/>
            <a:ext cx="7107382" cy="4003007"/>
          </a:xfrm>
        </p:spPr>
      </p:pic>
    </p:spTree>
    <p:extLst>
      <p:ext uri="{BB962C8B-B14F-4D97-AF65-F5344CB8AC3E}">
        <p14:creationId xmlns:p14="http://schemas.microsoft.com/office/powerpoint/2010/main" val="12307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第15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26597" r="36363" b="17740"/>
          <a:stretch/>
        </p:blipFill>
        <p:spPr>
          <a:xfrm>
            <a:off x="685800" y="1371600"/>
            <a:ext cx="7647709" cy="5255953"/>
          </a:xfrm>
        </p:spPr>
      </p:pic>
    </p:spTree>
    <p:extLst>
      <p:ext uri="{BB962C8B-B14F-4D97-AF65-F5344CB8AC3E}">
        <p14:creationId xmlns:p14="http://schemas.microsoft.com/office/powerpoint/2010/main" val="67902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语法</a:t>
            </a:r>
            <a:endParaRPr lang="en-US" dirty="0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42545" r="34681" b="15551"/>
          <a:stretch/>
        </p:blipFill>
        <p:spPr>
          <a:xfrm>
            <a:off x="990600" y="1828800"/>
            <a:ext cx="7471429" cy="3941618"/>
          </a:xfrm>
        </p:spPr>
      </p:pic>
    </p:spTree>
    <p:extLst>
      <p:ext uri="{BB962C8B-B14F-4D97-AF65-F5344CB8AC3E}">
        <p14:creationId xmlns:p14="http://schemas.microsoft.com/office/powerpoint/2010/main" val="105947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8473" r="33501" b="17114"/>
          <a:stretch/>
        </p:blipFill>
        <p:spPr>
          <a:xfrm>
            <a:off x="1066800" y="1600199"/>
            <a:ext cx="7315200" cy="4466121"/>
          </a:xfrm>
        </p:spPr>
      </p:pic>
    </p:spTree>
    <p:extLst>
      <p:ext uri="{BB962C8B-B14F-4D97-AF65-F5344CB8AC3E}">
        <p14:creationId xmlns:p14="http://schemas.microsoft.com/office/powerpoint/2010/main" val="251646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25972" r="33333" b="16802"/>
          <a:stretch/>
        </p:blipFill>
        <p:spPr>
          <a:xfrm>
            <a:off x="762000" y="1447799"/>
            <a:ext cx="7086600" cy="4733021"/>
          </a:xfrm>
        </p:spPr>
      </p:pic>
    </p:spTree>
    <p:extLst>
      <p:ext uri="{BB962C8B-B14F-4D97-AF65-F5344CB8AC3E}">
        <p14:creationId xmlns:p14="http://schemas.microsoft.com/office/powerpoint/2010/main" val="374900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26909" r="32996" b="23369"/>
          <a:stretch/>
        </p:blipFill>
        <p:spPr>
          <a:xfrm>
            <a:off x="609600" y="1295400"/>
            <a:ext cx="7782943" cy="4419600"/>
          </a:xfrm>
        </p:spPr>
      </p:pic>
    </p:spTree>
    <p:extLst>
      <p:ext uri="{BB962C8B-B14F-4D97-AF65-F5344CB8AC3E}">
        <p14:creationId xmlns:p14="http://schemas.microsoft.com/office/powerpoint/2010/main" val="54832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36604" r="33670" b="14925"/>
          <a:stretch/>
        </p:blipFill>
        <p:spPr>
          <a:xfrm>
            <a:off x="990600" y="1676400"/>
            <a:ext cx="7323068" cy="4267200"/>
          </a:xfrm>
        </p:spPr>
      </p:pic>
    </p:spTree>
    <p:extLst>
      <p:ext uri="{BB962C8B-B14F-4D97-AF65-F5344CB8AC3E}">
        <p14:creationId xmlns:p14="http://schemas.microsoft.com/office/powerpoint/2010/main" val="128110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28473" r="31986" b="25245"/>
          <a:stretch/>
        </p:blipFill>
        <p:spPr>
          <a:xfrm>
            <a:off x="1295400" y="1905000"/>
            <a:ext cx="7024255" cy="3660525"/>
          </a:xfrm>
        </p:spPr>
      </p:pic>
    </p:spTree>
    <p:extLst>
      <p:ext uri="{BB962C8B-B14F-4D97-AF65-F5344CB8AC3E}">
        <p14:creationId xmlns:p14="http://schemas.microsoft.com/office/powerpoint/2010/main" val="372154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27535" r="34848" b="20554"/>
          <a:stretch/>
        </p:blipFill>
        <p:spPr>
          <a:xfrm>
            <a:off x="609600" y="1447800"/>
            <a:ext cx="7114310" cy="4820305"/>
          </a:xfrm>
        </p:spPr>
      </p:pic>
    </p:spTree>
    <p:extLst>
      <p:ext uri="{BB962C8B-B14F-4D97-AF65-F5344CB8AC3E}">
        <p14:creationId xmlns:p14="http://schemas.microsoft.com/office/powerpoint/2010/main" val="3446969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t="32227" r="32155" b="11172"/>
          <a:stretch/>
        </p:blipFill>
        <p:spPr>
          <a:xfrm>
            <a:off x="1143000" y="1600200"/>
            <a:ext cx="7162800" cy="4364127"/>
          </a:xfrm>
        </p:spPr>
      </p:pic>
    </p:spTree>
    <p:extLst>
      <p:ext uri="{BB962C8B-B14F-4D97-AF65-F5344CB8AC3E}">
        <p14:creationId xmlns:p14="http://schemas.microsoft.com/office/powerpoint/2010/main" val="332881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35041" r="38047" b="13048"/>
          <a:stretch/>
        </p:blipFill>
        <p:spPr>
          <a:xfrm>
            <a:off x="914400" y="1676400"/>
            <a:ext cx="7270964" cy="4191000"/>
          </a:xfrm>
        </p:spPr>
      </p:pic>
    </p:spTree>
    <p:extLst>
      <p:ext uri="{BB962C8B-B14F-4D97-AF65-F5344CB8AC3E}">
        <p14:creationId xmlns:p14="http://schemas.microsoft.com/office/powerpoint/2010/main" val="2266380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件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25346" r="32155" b="20241"/>
          <a:stretch/>
        </p:blipFill>
        <p:spPr>
          <a:xfrm>
            <a:off x="990600" y="1752599"/>
            <a:ext cx="7315200" cy="4419599"/>
          </a:xfrm>
        </p:spPr>
      </p:pic>
    </p:spTree>
    <p:extLst>
      <p:ext uri="{BB962C8B-B14F-4D97-AF65-F5344CB8AC3E}">
        <p14:creationId xmlns:p14="http://schemas.microsoft.com/office/powerpoint/2010/main" val="3033915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32851" r="38215" b="17740"/>
          <a:stretch/>
        </p:blipFill>
        <p:spPr>
          <a:xfrm>
            <a:off x="1066800" y="1447800"/>
            <a:ext cx="7239000" cy="4805722"/>
          </a:xfrm>
        </p:spPr>
      </p:pic>
    </p:spTree>
    <p:extLst>
      <p:ext uri="{BB962C8B-B14F-4D97-AF65-F5344CB8AC3E}">
        <p14:creationId xmlns:p14="http://schemas.microsoft.com/office/powerpoint/2010/main" val="197078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32538" r="37037" b="21805"/>
          <a:stretch/>
        </p:blipFill>
        <p:spPr>
          <a:xfrm>
            <a:off x="990600" y="1752600"/>
            <a:ext cx="7391400" cy="4459273"/>
          </a:xfrm>
        </p:spPr>
      </p:pic>
    </p:spTree>
    <p:extLst>
      <p:ext uri="{BB962C8B-B14F-4D97-AF65-F5344CB8AC3E}">
        <p14:creationId xmlns:p14="http://schemas.microsoft.com/office/powerpoint/2010/main" val="362959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t="24721" r="40235" b="19929"/>
          <a:stretch/>
        </p:blipFill>
        <p:spPr>
          <a:xfrm>
            <a:off x="914400" y="1600200"/>
            <a:ext cx="7756213" cy="4419600"/>
          </a:xfrm>
        </p:spPr>
      </p:pic>
    </p:spTree>
    <p:extLst>
      <p:ext uri="{BB962C8B-B14F-4D97-AF65-F5344CB8AC3E}">
        <p14:creationId xmlns:p14="http://schemas.microsoft.com/office/powerpoint/2010/main" val="109299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30975" r="36869" b="20867"/>
          <a:stretch/>
        </p:blipFill>
        <p:spPr>
          <a:xfrm>
            <a:off x="1219200" y="1447800"/>
            <a:ext cx="7294418" cy="4759916"/>
          </a:xfrm>
        </p:spPr>
      </p:pic>
    </p:spTree>
    <p:extLst>
      <p:ext uri="{BB962C8B-B14F-4D97-AF65-F5344CB8AC3E}">
        <p14:creationId xmlns:p14="http://schemas.microsoft.com/office/powerpoint/2010/main" val="3995115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İçerik Yer Tutucusu 3" descr="[图文]新实用汉语课本第15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32851" r="37879" b="18053"/>
          <a:stretch/>
        </p:blipFill>
        <p:spPr>
          <a:xfrm>
            <a:off x="1143000" y="1752600"/>
            <a:ext cx="7010400" cy="4420211"/>
          </a:xfrm>
        </p:spPr>
      </p:pic>
    </p:spTree>
    <p:extLst>
      <p:ext uri="{BB962C8B-B14F-4D97-AF65-F5344CB8AC3E}">
        <p14:creationId xmlns:p14="http://schemas.microsoft.com/office/powerpoint/2010/main" val="2286567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做课后练习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0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P14 </a:t>
            </a:r>
            <a:r>
              <a:rPr lang="zh-CN" altLang="en-US" dirty="0"/>
              <a:t>阅读与复述</a:t>
            </a:r>
            <a:endParaRPr lang="en-US" dirty="0"/>
          </a:p>
        </p:txBody>
      </p:sp>
      <p:pic>
        <p:nvPicPr>
          <p:cNvPr id="4" name="İçerik Yer Tutucusu 3" descr="[图文]新实用汉语课本第15课ppt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34415" r="36195" b="26183"/>
          <a:stretch/>
        </p:blipFill>
        <p:spPr>
          <a:xfrm>
            <a:off x="564075" y="1828800"/>
            <a:ext cx="8579925" cy="4003964"/>
          </a:xfrm>
        </p:spPr>
      </p:pic>
    </p:spTree>
    <p:extLst>
      <p:ext uri="{BB962C8B-B14F-4D97-AF65-F5344CB8AC3E}">
        <p14:creationId xmlns:p14="http://schemas.microsoft.com/office/powerpoint/2010/main" val="2306086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5" t="20343" r="37037" b="29623"/>
          <a:stretch/>
        </p:blipFill>
        <p:spPr>
          <a:xfrm>
            <a:off x="1066800" y="1600200"/>
            <a:ext cx="6934200" cy="4547016"/>
          </a:xfrm>
        </p:spPr>
      </p:pic>
    </p:spTree>
    <p:extLst>
      <p:ext uri="{BB962C8B-B14F-4D97-AF65-F5344CB8AC3E}">
        <p14:creationId xmlns:p14="http://schemas.microsoft.com/office/powerpoint/2010/main" val="302365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29099" r="36364" b="11798"/>
          <a:stretch/>
        </p:blipFill>
        <p:spPr>
          <a:xfrm>
            <a:off x="990600" y="1371600"/>
            <a:ext cx="7010400" cy="5031956"/>
          </a:xfrm>
        </p:spPr>
      </p:pic>
    </p:spTree>
    <p:extLst>
      <p:ext uri="{BB962C8B-B14F-4D97-AF65-F5344CB8AC3E}">
        <p14:creationId xmlns:p14="http://schemas.microsoft.com/office/powerpoint/2010/main" val="201414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40044" r="36364" b="15864"/>
          <a:stretch/>
        </p:blipFill>
        <p:spPr>
          <a:xfrm>
            <a:off x="1066800" y="1676400"/>
            <a:ext cx="7162800" cy="4190684"/>
          </a:xfrm>
        </p:spPr>
      </p:pic>
    </p:spTree>
    <p:extLst>
      <p:ext uri="{BB962C8B-B14F-4D97-AF65-F5344CB8AC3E}">
        <p14:creationId xmlns:p14="http://schemas.microsoft.com/office/powerpoint/2010/main" val="348224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32538" r="35186" b="15238"/>
          <a:stretch/>
        </p:blipFill>
        <p:spPr>
          <a:xfrm>
            <a:off x="609600" y="1600200"/>
            <a:ext cx="7239000" cy="4614170"/>
          </a:xfrm>
        </p:spPr>
      </p:pic>
    </p:spTree>
    <p:extLst>
      <p:ext uri="{BB962C8B-B14F-4D97-AF65-F5344CB8AC3E}">
        <p14:creationId xmlns:p14="http://schemas.microsoft.com/office/powerpoint/2010/main" val="94992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35979" r="36869" b="16801"/>
          <a:stretch/>
        </p:blipFill>
        <p:spPr>
          <a:xfrm>
            <a:off x="990600" y="1600200"/>
            <a:ext cx="6858000" cy="4406628"/>
          </a:xfrm>
        </p:spPr>
      </p:pic>
    </p:spTree>
    <p:extLst>
      <p:ext uri="{BB962C8B-B14F-4D97-AF65-F5344CB8AC3E}">
        <p14:creationId xmlns:p14="http://schemas.microsoft.com/office/powerpoint/2010/main" val="384422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[图文]新实用汉语课本2第15课，课件及课后答案 - 百度文库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35666" r="37879" b="15864"/>
          <a:stretch/>
        </p:blipFill>
        <p:spPr>
          <a:xfrm>
            <a:off x="914400" y="1447800"/>
            <a:ext cx="7467600" cy="5054490"/>
          </a:xfrm>
        </p:spPr>
      </p:pic>
    </p:spTree>
    <p:extLst>
      <p:ext uri="{BB962C8B-B14F-4D97-AF65-F5344CB8AC3E}">
        <p14:creationId xmlns:p14="http://schemas.microsoft.com/office/powerpoint/2010/main" val="169561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</Words>
  <Application>Microsoft Office PowerPoint</Application>
  <PresentationFormat>全屏显示(4:3)</PresentationFormat>
  <Paragraphs>5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Ofis Teması</vt:lpstr>
      <vt:lpstr>第十五课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做课后练习</vt:lpstr>
      <vt:lpstr>P14 阅读与复述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Mergi mer</cp:lastModifiedBy>
  <cp:revision>9</cp:revision>
  <dcterms:created xsi:type="dcterms:W3CDTF">2019-05-09T10:08:13Z</dcterms:created>
  <dcterms:modified xsi:type="dcterms:W3CDTF">2019-05-13T09:03:51Z</dcterms:modified>
</cp:coreProperties>
</file>