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71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9218D-A63B-4DFF-B3F6-E7F67DE331A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C167-4470-49CE-A7E0-C29C17A5BA8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7402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9218D-A63B-4DFF-B3F6-E7F67DE331A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C167-4470-49CE-A7E0-C29C17A5B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147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9218D-A63B-4DFF-B3F6-E7F67DE331A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C167-4470-49CE-A7E0-C29C17A5B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097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9218D-A63B-4DFF-B3F6-E7F67DE331A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C167-4470-49CE-A7E0-C29C17A5B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752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9218D-A63B-4DFF-B3F6-E7F67DE331A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C167-4470-49CE-A7E0-C29C17A5BA8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5441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9218D-A63B-4DFF-B3F6-E7F67DE331A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C167-4470-49CE-A7E0-C29C17A5B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9218D-A63B-4DFF-B3F6-E7F67DE331A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C167-4470-49CE-A7E0-C29C17A5B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52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9218D-A63B-4DFF-B3F6-E7F67DE331A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C167-4470-49CE-A7E0-C29C17A5B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13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9218D-A63B-4DFF-B3F6-E7F67DE331A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C167-4470-49CE-A7E0-C29C17A5B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060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729218D-A63B-4DFF-B3F6-E7F67DE331A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E69C167-4470-49CE-A7E0-C29C17A5B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572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9218D-A63B-4DFF-B3F6-E7F67DE331A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C167-4470-49CE-A7E0-C29C17A5B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312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729218D-A63B-4DFF-B3F6-E7F67DE331A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E69C167-4470-49CE-A7E0-C29C17A5BA8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3048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ko-KR" altLang="en-US" dirty="0" smtClean="0"/>
              <a:t>제</a:t>
            </a:r>
            <a:r>
              <a:rPr lang="en-US" altLang="ko-KR" dirty="0" smtClean="0"/>
              <a:t>1</a:t>
            </a:r>
            <a:r>
              <a:rPr lang="tr-TR" altLang="ko-KR" dirty="0" smtClean="0"/>
              <a:t>0</a:t>
            </a:r>
            <a:r>
              <a:rPr lang="ko-KR" altLang="en-US" dirty="0" smtClean="0"/>
              <a:t>과 </a:t>
            </a:r>
            <a:r>
              <a:rPr lang="ko-KR" altLang="en-US" dirty="0" smtClean="0"/>
              <a:t>약국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ko-KR" altLang="en-US" dirty="0" smtClean="0"/>
              <a:t>병</a:t>
            </a:r>
            <a:r>
              <a:rPr lang="en-US" altLang="ko-KR" dirty="0" smtClean="0"/>
              <a:t>-</a:t>
            </a:r>
            <a:r>
              <a:rPr lang="ko-KR" altLang="en-US" dirty="0" smtClean="0"/>
              <a:t>신체</a:t>
            </a:r>
            <a:r>
              <a:rPr lang="en-US" altLang="ko-KR" dirty="0" smtClean="0"/>
              <a:t>-</a:t>
            </a:r>
            <a:r>
              <a:rPr lang="ko-KR" altLang="en-US" dirty="0" smtClean="0"/>
              <a:t>증상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290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en-US" altLang="ko-KR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-(</a:t>
            </a:r>
            <a:r>
              <a:rPr lang="ko-KR" altLang="en-US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으</a:t>
            </a:r>
            <a:r>
              <a:rPr lang="en-US" altLang="ko-KR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ko-KR" altLang="en-US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면 안 </a:t>
            </a:r>
            <a:r>
              <a:rPr lang="ko-KR" alt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되다</a:t>
            </a:r>
            <a:endParaRPr lang="en-US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4200808" y="731520"/>
            <a:ext cx="7740713" cy="52578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sz="2800" dirty="0" smtClean="0"/>
              <a:t>Fiil kökü sesli harf ile bitiyorsa:	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ko-KR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면 안 되다</a:t>
            </a:r>
            <a:endParaRPr lang="tr-TR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ko-KR" altLang="en-US" sz="2800" dirty="0" smtClean="0"/>
              <a:t>가다</a:t>
            </a:r>
            <a:r>
              <a:rPr lang="en-US" altLang="ko-KR" sz="2800" dirty="0" smtClean="0"/>
              <a:t>		</a:t>
            </a:r>
            <a:r>
              <a:rPr lang="ko-KR" altLang="en-US" sz="2800" dirty="0" smtClean="0"/>
              <a:t>가면 안 돼요</a:t>
            </a:r>
            <a:r>
              <a:rPr lang="en-US" altLang="ko-KR" sz="2800" dirty="0" smtClean="0"/>
              <a:t>.</a:t>
            </a:r>
            <a:endParaRPr lang="tr-TR" sz="2800" dirty="0"/>
          </a:p>
          <a:p>
            <a:pPr marL="0" indent="0">
              <a:buNone/>
            </a:pPr>
            <a:r>
              <a:rPr lang="ko-KR" altLang="en-US" sz="2800" dirty="0" smtClean="0"/>
              <a:t>보다</a:t>
            </a:r>
            <a:r>
              <a:rPr lang="en-US" altLang="ko-KR" sz="2800" dirty="0" smtClean="0"/>
              <a:t>		</a:t>
            </a:r>
            <a:r>
              <a:rPr lang="ko-KR" altLang="en-US" sz="2800" dirty="0" smtClean="0"/>
              <a:t>보</a:t>
            </a:r>
            <a:r>
              <a:rPr lang="ko-KR" altLang="en-US" sz="2800" dirty="0"/>
              <a:t>면 안 돼요</a:t>
            </a:r>
            <a:r>
              <a:rPr lang="en-US" altLang="ko-KR" sz="2800" dirty="0"/>
              <a:t>.</a:t>
            </a:r>
            <a:endParaRPr lang="tr-TR" sz="2800" dirty="0" smtClean="0"/>
          </a:p>
          <a:p>
            <a:pPr marL="0" indent="0">
              <a:buNone/>
            </a:pPr>
            <a:endParaRPr lang="tr-TR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sz="2800" dirty="0" smtClean="0"/>
              <a:t>Fiil kökü sessiz harf ile bitiyorsa:	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ko-KR" alt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으면</a:t>
            </a:r>
            <a:r>
              <a:rPr lang="ko-KR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안 되다</a:t>
            </a:r>
            <a:endParaRPr lang="en-US" altLang="ko-KR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ko-KR" altLang="en-US" sz="2800" dirty="0" smtClean="0"/>
              <a:t>앉다</a:t>
            </a:r>
            <a:r>
              <a:rPr lang="en-US" altLang="ko-KR" sz="2800" dirty="0" smtClean="0"/>
              <a:t>		</a:t>
            </a:r>
            <a:r>
              <a:rPr lang="ko-KR" altLang="en-US" sz="2800" dirty="0" smtClean="0"/>
              <a:t>앉으</a:t>
            </a:r>
            <a:r>
              <a:rPr lang="ko-KR" altLang="en-US" sz="2800" dirty="0"/>
              <a:t>면 안 돼요</a:t>
            </a:r>
            <a:r>
              <a:rPr lang="en-US" altLang="ko-KR" sz="2800" dirty="0" smtClean="0"/>
              <a:t>.</a:t>
            </a:r>
          </a:p>
          <a:p>
            <a:pPr marL="0" indent="0">
              <a:buNone/>
            </a:pPr>
            <a:r>
              <a:rPr lang="ko-KR" altLang="en-US" sz="2800" dirty="0" smtClean="0"/>
              <a:t>먹다</a:t>
            </a:r>
            <a:r>
              <a:rPr lang="en-US" altLang="ko-KR" sz="2800" dirty="0" smtClean="0"/>
              <a:t>		</a:t>
            </a:r>
            <a:r>
              <a:rPr lang="ko-KR" altLang="en-US" sz="2800" dirty="0" smtClean="0"/>
              <a:t>먹으</a:t>
            </a:r>
            <a:r>
              <a:rPr lang="ko-KR" altLang="en-US" sz="2800" dirty="0"/>
              <a:t>면 안 돼요</a:t>
            </a:r>
            <a:r>
              <a:rPr lang="en-US" altLang="ko-KR" sz="2800" dirty="0"/>
              <a:t>.</a:t>
            </a:r>
            <a:endParaRPr lang="en-US" sz="2800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4435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-</a:t>
            </a:r>
            <a:r>
              <a:rPr lang="ko-KR" altLang="en-US" dirty="0" smtClean="0"/>
              <a:t>지 말다</a:t>
            </a:r>
            <a:endParaRPr lang="en-US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3916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en-US" altLang="ko-KR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ko-KR" altLang="en-US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지 말다</a:t>
            </a:r>
            <a:endParaRPr lang="en-US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2400" dirty="0" smtClean="0"/>
              <a:t>가다</a:t>
            </a:r>
            <a:r>
              <a:rPr lang="en-US" altLang="ko-KR" sz="2400" dirty="0" smtClean="0"/>
              <a:t>		</a:t>
            </a:r>
            <a:r>
              <a:rPr lang="ko-KR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가지 마세요</a:t>
            </a:r>
            <a:r>
              <a:rPr lang="en-US" altLang="ko-K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ko-KR" altLang="en-US" sz="2400" dirty="0" smtClean="0"/>
              <a:t>먹다</a:t>
            </a:r>
            <a:r>
              <a:rPr lang="en-US" altLang="ko-KR" sz="2400" dirty="0" smtClean="0"/>
              <a:t>		</a:t>
            </a:r>
            <a:r>
              <a:rPr lang="ko-KR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먹지 마세요</a:t>
            </a:r>
            <a:r>
              <a:rPr lang="en-US" altLang="ko-K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en-US" altLang="ko-KR" dirty="0" smtClean="0"/>
          </a:p>
        </p:txBody>
      </p:sp>
      <p:sp>
        <p:nvSpPr>
          <p:cNvPr id="6" name="Metin Yer Tutucusu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5159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-(</a:t>
            </a:r>
            <a:r>
              <a:rPr lang="ko-KR" altLang="en-US" dirty="0" err="1" smtClean="0"/>
              <a:t>으</a:t>
            </a:r>
            <a:r>
              <a:rPr lang="en-US" dirty="0" smtClean="0"/>
              <a:t>)</a:t>
            </a:r>
            <a:r>
              <a:rPr lang="ko-KR" altLang="en-US" dirty="0" smtClean="0"/>
              <a:t>ㄴ 후에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-</a:t>
            </a:r>
            <a:r>
              <a:rPr lang="ko-KR" altLang="en-US" dirty="0" smtClean="0"/>
              <a:t>기 전에</a:t>
            </a:r>
            <a:endParaRPr lang="en-US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0229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en-US" altLang="ko-KR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-(</a:t>
            </a:r>
            <a:r>
              <a:rPr lang="ko-KR" altLang="en-US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으</a:t>
            </a:r>
            <a:r>
              <a:rPr lang="en-US" altLang="ko-KR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ko-KR" altLang="en-US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ㄴ </a:t>
            </a:r>
            <a:r>
              <a:rPr lang="ko-KR" alt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후에</a:t>
            </a:r>
            <a:endParaRPr lang="en-US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altLang="ko-KR" sz="2400" dirty="0" smtClean="0"/>
              <a:t>Fiil sesli ile bitiyorsa:		</a:t>
            </a:r>
            <a:r>
              <a:rPr lang="en-US" altLang="ko-K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ko-KR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ㄴ 후에</a:t>
            </a:r>
            <a:endParaRPr lang="en-US" altLang="ko-KR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altLang="ko-KR" sz="2400" dirty="0" smtClean="0"/>
              <a:t>	</a:t>
            </a:r>
            <a:r>
              <a:rPr lang="ko-KR" altLang="en-US" sz="2400" dirty="0" smtClean="0"/>
              <a:t>가다</a:t>
            </a:r>
            <a:r>
              <a:rPr lang="en-US" altLang="ko-KR" sz="2400" dirty="0"/>
              <a:t>		</a:t>
            </a:r>
            <a:r>
              <a:rPr lang="ko-KR" altLang="en-US" sz="2400" dirty="0"/>
              <a:t>간 </a:t>
            </a:r>
            <a:r>
              <a:rPr lang="ko-KR" altLang="en-US" sz="2400" dirty="0" smtClean="0"/>
              <a:t>후에</a:t>
            </a:r>
            <a:endParaRPr lang="tr-TR" altLang="ko-KR" sz="2400" dirty="0" smtClean="0"/>
          </a:p>
          <a:p>
            <a:pPr marL="0" indent="0">
              <a:buNone/>
            </a:pPr>
            <a:r>
              <a:rPr lang="ko-KR" altLang="en-US" sz="2400" dirty="0"/>
              <a:t>집</a:t>
            </a:r>
            <a:r>
              <a:rPr lang="ko-KR" altLang="en-US" sz="2400" dirty="0" smtClean="0"/>
              <a:t>에 간 후에 식사를 할 거예요</a:t>
            </a:r>
            <a:r>
              <a:rPr lang="en-US" altLang="ko-KR" sz="2400" dirty="0" smtClean="0"/>
              <a:t>.</a:t>
            </a:r>
          </a:p>
          <a:p>
            <a:pPr marL="0" indent="0">
              <a:buNone/>
            </a:pPr>
            <a:r>
              <a:rPr lang="ko-KR" altLang="en-US" sz="2400" dirty="0" smtClean="0"/>
              <a:t>집에 가고 나서 식사를 할 거예요</a:t>
            </a:r>
            <a:r>
              <a:rPr lang="en-US" altLang="ko-KR" sz="2400" dirty="0" smtClean="0"/>
              <a:t>.</a:t>
            </a:r>
            <a:endParaRPr lang="en-US" altLang="ko-KR" sz="2400" dirty="0"/>
          </a:p>
          <a:p>
            <a:pPr marL="0" indent="0">
              <a:buNone/>
            </a:pPr>
            <a:endParaRPr lang="tr-TR" altLang="ko-KR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altLang="ko-KR" sz="2400" dirty="0" smtClean="0"/>
              <a:t>Fiil sessiz ile bitiyorsa:		</a:t>
            </a:r>
            <a:r>
              <a:rPr lang="en-US" altLang="ko-K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ko-KR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은 후에</a:t>
            </a:r>
            <a:endParaRPr lang="en-US" altLang="ko-KR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altLang="ko-KR" sz="2400" dirty="0" smtClean="0"/>
              <a:t>	</a:t>
            </a:r>
            <a:r>
              <a:rPr lang="ko-KR" altLang="en-US" sz="2400" dirty="0" smtClean="0"/>
              <a:t>먹다</a:t>
            </a:r>
            <a:r>
              <a:rPr lang="en-US" altLang="ko-KR" sz="2400" dirty="0" smtClean="0"/>
              <a:t>		</a:t>
            </a:r>
            <a:r>
              <a:rPr lang="ko-KR" altLang="en-US" sz="2400" dirty="0" smtClean="0"/>
              <a:t>먹은 후에</a:t>
            </a:r>
            <a:endParaRPr lang="en-US" altLang="ko-KR" sz="2400" dirty="0" smtClean="0"/>
          </a:p>
          <a:p>
            <a:pPr marL="0" indent="0">
              <a:buNone/>
            </a:pPr>
            <a:endParaRPr lang="en-US" altLang="ko-KR" sz="2400" dirty="0" smtClean="0"/>
          </a:p>
          <a:p>
            <a:pPr marL="0" indent="0">
              <a:buNone/>
            </a:pPr>
            <a:r>
              <a:rPr lang="ko-KR" altLang="en-US" sz="2400" dirty="0" smtClean="0"/>
              <a:t>수업이 </a:t>
            </a:r>
            <a:r>
              <a:rPr lang="ko-KR" altLang="en-US" sz="2400" dirty="0"/>
              <a:t>끝난 후에 집에 </a:t>
            </a:r>
            <a:r>
              <a:rPr lang="ko-KR" altLang="en-US" sz="2400" dirty="0" smtClean="0"/>
              <a:t>갈 거예요</a:t>
            </a:r>
            <a:r>
              <a:rPr lang="en-US" altLang="ko-KR" sz="2400" dirty="0"/>
              <a:t>.</a:t>
            </a:r>
          </a:p>
          <a:p>
            <a:pPr marL="0" indent="0">
              <a:buNone/>
            </a:pPr>
            <a:r>
              <a:rPr lang="ko-KR" altLang="en-US" sz="2400" dirty="0"/>
              <a:t>수업이 </a:t>
            </a:r>
            <a:r>
              <a:rPr lang="ko-KR" altLang="en-US" sz="2400" dirty="0" smtClean="0"/>
              <a:t>끝나고 나서 집에 갈 거예요</a:t>
            </a:r>
            <a:r>
              <a:rPr lang="en-US" altLang="ko-KR" sz="2400" dirty="0" smtClean="0"/>
              <a:t>.</a:t>
            </a:r>
            <a:endParaRPr lang="en-US" altLang="ko-KR" sz="2400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24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en-US" altLang="ko-KR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ko-KR" altLang="en-US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기 전에</a:t>
            </a:r>
            <a:endParaRPr lang="en-US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sz="2400" dirty="0" smtClean="0"/>
              <a:t>가다</a:t>
            </a:r>
            <a:r>
              <a:rPr lang="en-US" altLang="ko-KR" sz="2400" dirty="0" smtClean="0"/>
              <a:t>		</a:t>
            </a:r>
            <a:r>
              <a:rPr lang="ko-KR" altLang="en-US" sz="2400" dirty="0" smtClean="0"/>
              <a:t>가기 전에</a:t>
            </a:r>
            <a:endParaRPr lang="en-US" altLang="ko-KR" sz="2400" dirty="0" smtClean="0"/>
          </a:p>
          <a:p>
            <a:pPr marL="0" indent="0">
              <a:buNone/>
            </a:pPr>
            <a:r>
              <a:rPr lang="ko-KR" altLang="en-US" sz="2400" dirty="0" smtClean="0"/>
              <a:t>먹다</a:t>
            </a:r>
            <a:r>
              <a:rPr lang="en-US" altLang="ko-KR" sz="2400" dirty="0" smtClean="0"/>
              <a:t>		</a:t>
            </a:r>
            <a:r>
              <a:rPr lang="ko-KR" altLang="en-US" sz="2400" dirty="0" smtClean="0"/>
              <a:t>먹기 전에</a:t>
            </a:r>
            <a:endParaRPr lang="en-US" altLang="ko-KR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ko-KR" altLang="en-US" sz="2400" dirty="0" smtClean="0"/>
              <a:t>친구와 만나기 전에 백화점에 갔어요</a:t>
            </a:r>
            <a:r>
              <a:rPr lang="en-US" altLang="ko-KR" sz="2400" dirty="0" smtClean="0"/>
              <a:t>.</a:t>
            </a:r>
          </a:p>
          <a:p>
            <a:pPr marL="0" indent="0">
              <a:buNone/>
            </a:pPr>
            <a:r>
              <a:rPr lang="ko-KR" altLang="en-US" sz="2400" dirty="0" smtClean="0"/>
              <a:t>자기 전에 커피를 마시지 마세요</a:t>
            </a:r>
            <a:r>
              <a:rPr lang="en-US" altLang="ko-KR" sz="2400" dirty="0" smtClean="0"/>
              <a:t>.</a:t>
            </a:r>
            <a:endParaRPr lang="en-US" sz="2400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744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어휘</a:t>
            </a:r>
            <a:endParaRPr lang="en-US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4800600" y="208230"/>
            <a:ext cx="6492240" cy="66497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ko-KR" altLang="en-US" sz="3200" dirty="0" smtClean="0"/>
              <a:t>약</a:t>
            </a:r>
            <a:r>
              <a:rPr lang="en-US" altLang="ko-KR" sz="3200" dirty="0" smtClean="0"/>
              <a:t>		</a:t>
            </a:r>
            <a:r>
              <a:rPr lang="ko-KR" altLang="en-US" sz="3200" dirty="0" smtClean="0"/>
              <a:t>약국</a:t>
            </a:r>
            <a:r>
              <a:rPr lang="en-US" altLang="ko-KR" sz="3200" dirty="0" smtClean="0"/>
              <a:t>			</a:t>
            </a:r>
            <a:r>
              <a:rPr lang="ko-KR" altLang="en-US" sz="3200" dirty="0" smtClean="0"/>
              <a:t>약사</a:t>
            </a:r>
            <a:endParaRPr lang="en-US" altLang="ko-KR" sz="3200" dirty="0" smtClean="0"/>
          </a:p>
          <a:p>
            <a:pPr marL="0" indent="0">
              <a:buNone/>
            </a:pPr>
            <a:r>
              <a:rPr lang="ko-KR" altLang="en-US" sz="3200" dirty="0" smtClean="0"/>
              <a:t>감기</a:t>
            </a:r>
            <a:r>
              <a:rPr lang="en-US" altLang="ko-KR" sz="3200" dirty="0" smtClean="0"/>
              <a:t>		</a:t>
            </a:r>
            <a:r>
              <a:rPr lang="ko-KR" altLang="en-US" sz="3200" dirty="0" smtClean="0"/>
              <a:t>감기에 걸리다</a:t>
            </a:r>
            <a:endParaRPr lang="en-US" altLang="ko-KR" sz="3200" dirty="0" smtClean="0"/>
          </a:p>
          <a:p>
            <a:pPr marL="0" indent="0">
              <a:buNone/>
            </a:pPr>
            <a:r>
              <a:rPr lang="ko-KR" altLang="en-US" sz="3200" dirty="0" smtClean="0"/>
              <a:t>기침</a:t>
            </a:r>
            <a:r>
              <a:rPr lang="en-US" altLang="ko-KR" sz="3200" dirty="0" smtClean="0"/>
              <a:t>		</a:t>
            </a:r>
            <a:r>
              <a:rPr lang="ko-KR" altLang="en-US" sz="3200" dirty="0" smtClean="0"/>
              <a:t>기침을 하다</a:t>
            </a:r>
            <a:endParaRPr lang="en-US" altLang="ko-KR" sz="3200" dirty="0" smtClean="0"/>
          </a:p>
          <a:p>
            <a:pPr marL="0" indent="0">
              <a:buNone/>
            </a:pPr>
            <a:r>
              <a:rPr lang="ko-KR" altLang="en-US" sz="3200" dirty="0" smtClean="0"/>
              <a:t>열</a:t>
            </a:r>
            <a:r>
              <a:rPr lang="en-US" altLang="ko-KR" sz="3200" dirty="0" smtClean="0"/>
              <a:t>		</a:t>
            </a:r>
            <a:r>
              <a:rPr lang="ko-KR" altLang="en-US" sz="3200" dirty="0" smtClean="0"/>
              <a:t>열이 나다</a:t>
            </a:r>
            <a:endParaRPr lang="en-US" altLang="ko-KR" sz="3200" dirty="0" smtClean="0"/>
          </a:p>
          <a:p>
            <a:pPr marL="0" indent="0">
              <a:buNone/>
            </a:pPr>
            <a:r>
              <a:rPr lang="ko-KR" altLang="en-US" sz="3200" dirty="0" smtClean="0"/>
              <a:t>식사</a:t>
            </a:r>
            <a:endParaRPr lang="en-US" altLang="ko-KR" sz="3200" dirty="0" smtClean="0"/>
          </a:p>
          <a:p>
            <a:pPr marL="0" indent="0">
              <a:buNone/>
            </a:pPr>
            <a:r>
              <a:rPr lang="ko-KR" altLang="en-US" sz="3200" dirty="0" smtClean="0"/>
              <a:t>소화</a:t>
            </a:r>
            <a:r>
              <a:rPr lang="en-US" altLang="ko-KR" sz="3200" dirty="0" smtClean="0"/>
              <a:t>		</a:t>
            </a:r>
            <a:r>
              <a:rPr lang="ko-KR" altLang="en-US" sz="3200" dirty="0" smtClean="0"/>
              <a:t>소화가 안 되다</a:t>
            </a:r>
            <a:endParaRPr lang="en-US" altLang="ko-KR" sz="3200" dirty="0" smtClean="0"/>
          </a:p>
          <a:p>
            <a:pPr marL="0" indent="0">
              <a:buNone/>
            </a:pPr>
            <a:r>
              <a:rPr lang="ko-KR" altLang="en-US" sz="3200" dirty="0" smtClean="0"/>
              <a:t>죽</a:t>
            </a:r>
            <a:endParaRPr lang="en-US" altLang="ko-KR" sz="3200" dirty="0" smtClean="0"/>
          </a:p>
          <a:p>
            <a:pPr marL="0" indent="0">
              <a:buNone/>
            </a:pPr>
            <a:r>
              <a:rPr lang="ko-KR" altLang="en-US" sz="3200" dirty="0" smtClean="0"/>
              <a:t>몸살이 나다</a:t>
            </a:r>
            <a:endParaRPr lang="en-US" altLang="ko-KR" sz="3200" dirty="0" smtClean="0"/>
          </a:p>
          <a:p>
            <a:pPr marL="0" indent="0">
              <a:buNone/>
            </a:pPr>
            <a:r>
              <a:rPr lang="ko-KR" altLang="en-US" sz="3200" dirty="0" smtClean="0"/>
              <a:t>푹</a:t>
            </a:r>
            <a:endParaRPr lang="en-US" altLang="ko-KR" sz="3200" dirty="0" smtClean="0"/>
          </a:p>
          <a:p>
            <a:pPr marL="0" indent="0">
              <a:buNone/>
            </a:pPr>
            <a:r>
              <a:rPr lang="ko-KR" altLang="en-US" sz="3200" dirty="0" smtClean="0"/>
              <a:t>좋아지다</a:t>
            </a:r>
            <a:endParaRPr lang="en-US" altLang="ko-KR" sz="3200" dirty="0" smtClean="0"/>
          </a:p>
        </p:txBody>
      </p:sp>
      <p:sp>
        <p:nvSpPr>
          <p:cNvPr id="6" name="Metin Yer Tutucusu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265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신체</a:t>
            </a:r>
            <a:endParaRPr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ì ì²´ ile ilgili gÃ¶rsel sonucu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2166" y="594359"/>
            <a:ext cx="8099834" cy="5710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6657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신체</a:t>
            </a:r>
            <a:endParaRPr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íêµ­ì´ ì ì²´ ile ilgili gÃ¶rsel sonucu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0273" y="594358"/>
            <a:ext cx="8081727" cy="5710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4496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증상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sz="3200" dirty="0" smtClean="0"/>
              <a:t>감기에 걸리다</a:t>
            </a:r>
            <a:endParaRPr lang="en-US" altLang="ko-KR" sz="3200" dirty="0" smtClean="0"/>
          </a:p>
          <a:p>
            <a:pPr marL="0" indent="0">
              <a:buNone/>
            </a:pPr>
            <a:r>
              <a:rPr lang="ko-KR" altLang="en-US" sz="3200" dirty="0" smtClean="0"/>
              <a:t>열이 나다</a:t>
            </a:r>
            <a:endParaRPr lang="en-US" altLang="ko-KR" sz="3200" dirty="0" smtClean="0"/>
          </a:p>
          <a:p>
            <a:pPr marL="0" indent="0">
              <a:buNone/>
            </a:pPr>
            <a:r>
              <a:rPr lang="ko-KR" altLang="en-US" sz="3200" dirty="0" smtClean="0"/>
              <a:t>기침을 하다</a:t>
            </a:r>
            <a:endParaRPr lang="en-US" altLang="ko-KR" sz="3200" dirty="0" smtClean="0"/>
          </a:p>
          <a:p>
            <a:pPr marL="0" indent="0">
              <a:buNone/>
            </a:pPr>
            <a:r>
              <a:rPr lang="ko-KR" altLang="en-US" sz="3200" dirty="0" smtClean="0"/>
              <a:t>콧물이 나다</a:t>
            </a:r>
            <a:endParaRPr lang="en-US" altLang="ko-KR" sz="3200" dirty="0" smtClean="0"/>
          </a:p>
          <a:p>
            <a:pPr marL="0" indent="0">
              <a:buNone/>
            </a:pPr>
            <a:r>
              <a:rPr lang="ko-KR" altLang="en-US" sz="3200" dirty="0" smtClean="0"/>
              <a:t>배탈이 나다</a:t>
            </a:r>
            <a:endParaRPr lang="en-US" altLang="ko-KR" sz="3200" dirty="0" smtClean="0"/>
          </a:p>
          <a:p>
            <a:pPr marL="0" indent="0">
              <a:buNone/>
            </a:pPr>
            <a:r>
              <a:rPr lang="ko-KR" altLang="en-US" sz="3200" dirty="0" smtClean="0"/>
              <a:t>소화가 안 되다</a:t>
            </a:r>
            <a:endParaRPr lang="en-US" altLang="ko-KR" sz="3200" dirty="0" smtClean="0"/>
          </a:p>
          <a:p>
            <a:pPr marL="0" indent="0">
              <a:buNone/>
            </a:pPr>
            <a:r>
              <a:rPr lang="ko-KR" altLang="en-US" sz="3200" dirty="0" smtClean="0"/>
              <a:t>토하다</a:t>
            </a:r>
            <a:endParaRPr lang="en-US" altLang="ko-KR" sz="3200" dirty="0" smtClean="0"/>
          </a:p>
          <a:p>
            <a:pPr marL="0" indent="0">
              <a:buNone/>
            </a:pPr>
            <a:r>
              <a:rPr lang="ko-KR" altLang="en-US" sz="3200" dirty="0" smtClean="0"/>
              <a:t>설사하다</a:t>
            </a:r>
            <a:endParaRPr lang="en-US" sz="3200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13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약</a:t>
            </a:r>
            <a:endParaRPr lang="en-US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ko-KR" altLang="en-US" sz="3200" dirty="0" smtClean="0"/>
              <a:t>효능</a:t>
            </a:r>
            <a:endParaRPr lang="en-US" altLang="ko-KR" sz="3200" dirty="0" smtClean="0"/>
          </a:p>
          <a:p>
            <a:r>
              <a:rPr lang="ko-KR" altLang="en-US" sz="3200" dirty="0" smtClean="0"/>
              <a:t>효과</a:t>
            </a:r>
            <a:endParaRPr lang="en-US" altLang="ko-KR" sz="3200" dirty="0" smtClean="0"/>
          </a:p>
          <a:p>
            <a:r>
              <a:rPr lang="ko-KR" altLang="en-US" sz="3200" dirty="0" smtClean="0"/>
              <a:t>복용 방법</a:t>
            </a:r>
            <a:endParaRPr lang="en-US" altLang="ko-KR" sz="3200" dirty="0" smtClean="0"/>
          </a:p>
          <a:p>
            <a:r>
              <a:rPr lang="ko-KR" altLang="en-US" sz="3200" dirty="0" smtClean="0"/>
              <a:t>회</a:t>
            </a:r>
            <a:endParaRPr lang="en-US" altLang="ko-KR" sz="3200" dirty="0" smtClean="0"/>
          </a:p>
          <a:p>
            <a:r>
              <a:rPr lang="ko-KR" altLang="en-US" sz="3200" dirty="0" smtClean="0"/>
              <a:t>알</a:t>
            </a:r>
            <a:endParaRPr lang="en-US" altLang="ko-KR" sz="3200" dirty="0" smtClean="0"/>
          </a:p>
          <a:p>
            <a:r>
              <a:rPr lang="ko-KR" altLang="en-US" sz="3200" dirty="0" smtClean="0"/>
              <a:t>두통</a:t>
            </a:r>
            <a:endParaRPr lang="en-US" altLang="ko-KR" sz="3200" dirty="0" smtClean="0"/>
          </a:p>
          <a:p>
            <a:r>
              <a:rPr lang="ko-KR" altLang="en-US" sz="3200" dirty="0" smtClean="0"/>
              <a:t>어른</a:t>
            </a:r>
            <a:endParaRPr lang="en-US" altLang="ko-KR" sz="3200" dirty="0" smtClean="0"/>
          </a:p>
          <a:p>
            <a:r>
              <a:rPr lang="ko-KR" altLang="en-US" sz="3200" dirty="0" smtClean="0"/>
              <a:t>어린이</a:t>
            </a:r>
            <a:endParaRPr lang="en-US" altLang="ko-KR" sz="3200" dirty="0" smtClean="0"/>
          </a:p>
          <a:p>
            <a:endParaRPr lang="en-US" sz="2800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317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 smtClean="0"/>
              <a:t>-</a:t>
            </a:r>
            <a:r>
              <a:rPr lang="ko-KR" altLang="en-US" dirty="0" smtClean="0"/>
              <a:t>아</a:t>
            </a:r>
            <a:r>
              <a:rPr lang="en-US" altLang="ko-KR" dirty="0" smtClean="0"/>
              <a:t>/</a:t>
            </a:r>
            <a:r>
              <a:rPr lang="ko-KR" altLang="en-US" dirty="0" smtClean="0"/>
              <a:t>어</a:t>
            </a:r>
            <a:r>
              <a:rPr lang="en-US" altLang="ko-KR" dirty="0" smtClean="0"/>
              <a:t>/</a:t>
            </a:r>
            <a:r>
              <a:rPr lang="ko-KR" altLang="en-US" dirty="0" smtClean="0"/>
              <a:t>여도 되다</a:t>
            </a:r>
            <a:endParaRPr lang="en-US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897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en-US" altLang="ko-KR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ko-KR" altLang="en-US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</a:t>
            </a:r>
            <a:r>
              <a:rPr lang="en-US" altLang="ko-KR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ko-KR" altLang="en-US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어</a:t>
            </a:r>
            <a:r>
              <a:rPr lang="en-US" altLang="ko-KR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ko-KR" altLang="en-US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여도 </a:t>
            </a:r>
            <a:r>
              <a:rPr lang="ko-KR" altLang="en-US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되다</a:t>
            </a:r>
            <a:endParaRPr lang="en-US" sz="32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4227967" y="307818"/>
            <a:ext cx="7804087" cy="655018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err="1" smtClean="0"/>
              <a:t>Fiil</a:t>
            </a:r>
            <a:r>
              <a:rPr lang="en-US" sz="2400" dirty="0" smtClean="0"/>
              <a:t> </a:t>
            </a:r>
            <a:r>
              <a:rPr lang="en-US" sz="2400" dirty="0" err="1" smtClean="0"/>
              <a:t>kökündeki</a:t>
            </a:r>
            <a:r>
              <a:rPr lang="en-US" sz="2400" dirty="0" smtClean="0"/>
              <a:t> </a:t>
            </a:r>
            <a:r>
              <a:rPr lang="en-US" sz="2400" dirty="0"/>
              <a:t>son </a:t>
            </a:r>
            <a:r>
              <a:rPr lang="en-US" sz="2400" b="1" u="sng" dirty="0" err="1"/>
              <a:t>sesli</a:t>
            </a:r>
            <a:r>
              <a:rPr lang="en-US" sz="2400" dirty="0"/>
              <a:t> </a:t>
            </a:r>
            <a:r>
              <a:rPr lang="en-US" sz="2400" dirty="0" err="1"/>
              <a:t>harf</a:t>
            </a:r>
            <a:r>
              <a:rPr lang="en-US" sz="2400" dirty="0"/>
              <a:t> </a:t>
            </a:r>
            <a:r>
              <a:rPr lang="ko-KR" altLang="en-US" sz="2400" b="1" u="sng" dirty="0" err="1"/>
              <a:t>ㅏ</a:t>
            </a:r>
            <a:r>
              <a:rPr lang="en-US" altLang="ko-KR" sz="2400" b="1" u="sng" dirty="0"/>
              <a:t>/</a:t>
            </a:r>
            <a:r>
              <a:rPr lang="ko-KR" altLang="en-US" sz="2400" b="1" u="sng" dirty="0" err="1"/>
              <a:t>ㅗ</a:t>
            </a:r>
            <a:r>
              <a:rPr lang="ko-KR" altLang="en-US" sz="2400" dirty="0"/>
              <a:t> </a:t>
            </a:r>
            <a:r>
              <a:rPr lang="en-US" sz="2400" dirty="0" err="1" smtClean="0"/>
              <a:t>ise</a:t>
            </a:r>
            <a:r>
              <a:rPr lang="en-US" sz="2400" dirty="0" smtClean="0"/>
              <a:t>	          </a:t>
            </a:r>
            <a:r>
              <a:rPr lang="en-US" altLang="ko-K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ko-KR" alt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아도</a:t>
            </a:r>
            <a:r>
              <a:rPr lang="ko-KR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되다</a:t>
            </a:r>
            <a:endParaRPr lang="en-US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altLang="ko-KR" sz="2800" dirty="0" smtClean="0"/>
          </a:p>
          <a:p>
            <a:pPr marL="0" indent="0">
              <a:buNone/>
            </a:pPr>
            <a:r>
              <a:rPr lang="ko-KR" altLang="en-US" sz="2800" dirty="0" smtClean="0"/>
              <a:t>가다</a:t>
            </a:r>
            <a:r>
              <a:rPr lang="en-US" altLang="ko-KR" sz="2800" dirty="0" smtClean="0"/>
              <a:t>		</a:t>
            </a:r>
            <a:r>
              <a:rPr lang="ko-KR" altLang="en-US" sz="2800" dirty="0" err="1" smtClean="0"/>
              <a:t>가아도</a:t>
            </a:r>
            <a:r>
              <a:rPr lang="ko-KR" altLang="en-US" sz="2800" dirty="0" smtClean="0"/>
              <a:t> 돼요</a:t>
            </a:r>
            <a:r>
              <a:rPr lang="en-US" altLang="ko-KR" sz="2800" dirty="0" smtClean="0"/>
              <a:t>. </a:t>
            </a:r>
            <a:r>
              <a:rPr lang="en-US" altLang="ko-KR" sz="2800" dirty="0" smtClean="0">
                <a:sym typeface="Wingdings 3" panose="05040102010807070707" pitchFamily="18" charset="2"/>
              </a:rPr>
              <a:t> </a:t>
            </a:r>
            <a:r>
              <a:rPr lang="ko-KR" altLang="en-US" sz="2800" dirty="0" smtClean="0">
                <a:sym typeface="Wingdings 3" panose="05040102010807070707" pitchFamily="18" charset="2"/>
              </a:rPr>
              <a:t>가도 돼요</a:t>
            </a:r>
            <a:r>
              <a:rPr lang="en-US" altLang="ko-KR" sz="2800" dirty="0" smtClean="0">
                <a:sym typeface="Wingdings 3" panose="05040102010807070707" pitchFamily="18" charset="2"/>
              </a:rPr>
              <a:t>.</a:t>
            </a:r>
            <a:endParaRPr lang="en-US" sz="2800" dirty="0"/>
          </a:p>
          <a:p>
            <a:pPr marL="0" indent="0">
              <a:buNone/>
            </a:pPr>
            <a:r>
              <a:rPr lang="ko-KR" altLang="en-US" sz="2800" dirty="0">
                <a:latin typeface="Arial" panose="020B0604020202020204" pitchFamily="34" charset="0"/>
              </a:rPr>
              <a:t>앉다</a:t>
            </a:r>
            <a:r>
              <a:rPr lang="en-US" altLang="ko-KR" sz="2800" dirty="0">
                <a:latin typeface="Arial" panose="020B0604020202020204" pitchFamily="34" charset="0"/>
              </a:rPr>
              <a:t>		</a:t>
            </a:r>
            <a:r>
              <a:rPr lang="ko-KR" altLang="en-US" sz="2800" dirty="0">
                <a:latin typeface="Arial" panose="020B0604020202020204" pitchFamily="34" charset="0"/>
              </a:rPr>
              <a:t>앉아도 </a:t>
            </a:r>
            <a:r>
              <a:rPr lang="ko-KR" altLang="en-US" sz="2800" dirty="0"/>
              <a:t>돼</a:t>
            </a:r>
            <a:r>
              <a:rPr lang="ko-KR" altLang="en-US" sz="2800" dirty="0" smtClean="0">
                <a:latin typeface="Arial" panose="020B0604020202020204" pitchFamily="34" charset="0"/>
              </a:rPr>
              <a:t>요</a:t>
            </a:r>
            <a:r>
              <a:rPr lang="en-US" altLang="ko-KR" sz="2800" dirty="0">
                <a:latin typeface="Arial" panose="020B0604020202020204" pitchFamily="34" charset="0"/>
              </a:rPr>
              <a:t>.</a:t>
            </a:r>
            <a:endParaRPr lang="en-US" sz="2800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sz="2800" dirty="0" smtClean="0"/>
          </a:p>
          <a:p>
            <a:pPr fontAlgn="t">
              <a:buFont typeface="Wingdings" panose="05000000000000000000" pitchFamily="2" charset="2"/>
              <a:buChar char="Ø"/>
            </a:pPr>
            <a:r>
              <a:rPr lang="tr-TR" sz="2400" dirty="0" smtClean="0">
                <a:solidFill>
                  <a:srgbClr val="000000"/>
                </a:solidFill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Fiil</a:t>
            </a: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solidFill>
                  <a:srgbClr val="000000"/>
                </a:solidFill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kökündeki 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son </a:t>
            </a:r>
            <a:r>
              <a:rPr lang="tr-TR" sz="2400" b="1" u="sng" dirty="0">
                <a:solidFill>
                  <a:srgbClr val="000000"/>
                </a:solidFill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sesli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harfi </a:t>
            </a:r>
            <a:r>
              <a:rPr lang="ko-KR" altLang="en-US" sz="2400" b="1" u="sng" dirty="0" err="1">
                <a:solidFill>
                  <a:srgbClr val="000000"/>
                </a:solidFill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ㅏ</a:t>
            </a:r>
            <a:r>
              <a:rPr lang="tr-TR" sz="2400" b="1" u="sng" dirty="0">
                <a:solidFill>
                  <a:srgbClr val="000000"/>
                </a:solidFill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/</a:t>
            </a:r>
            <a:r>
              <a:rPr lang="ko-KR" altLang="en-US" sz="2400" b="1" u="sng" dirty="0" err="1">
                <a:solidFill>
                  <a:srgbClr val="000000"/>
                </a:solidFill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ㅗ</a:t>
            </a:r>
            <a:r>
              <a:rPr lang="ko-KR" altLang="en-US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değil </a:t>
            </a:r>
            <a:r>
              <a:rPr lang="tr-TR" sz="2400" dirty="0" smtClean="0">
                <a:solidFill>
                  <a:srgbClr val="000000"/>
                </a:solidFill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ise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</a:rPr>
              <a:t>     </a:t>
            </a:r>
            <a:r>
              <a:rPr lang="en-US" altLang="ko-K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ko-KR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어도 되다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fontAlgn="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 smtClean="0">
              <a:latin typeface="Arial" panose="020B0604020202020204" pitchFamily="34" charset="0"/>
            </a:endParaRPr>
          </a:p>
          <a:p>
            <a:pPr marL="0" indent="0" fontAlgn="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 sz="2800" dirty="0" smtClean="0">
                <a:solidFill>
                  <a:srgbClr val="000000"/>
                </a:solidFill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치다</a:t>
            </a:r>
            <a:r>
              <a:rPr lang="en-US" altLang="ko-KR" sz="2800" dirty="0" smtClean="0">
                <a:solidFill>
                  <a:srgbClr val="000000"/>
                </a:solidFill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		</a:t>
            </a:r>
            <a:r>
              <a:rPr lang="ko-KR" altLang="en-US" sz="2800" dirty="0" smtClean="0">
                <a:solidFill>
                  <a:srgbClr val="000000"/>
                </a:solidFill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치어도 </a:t>
            </a:r>
            <a:r>
              <a:rPr lang="ko-KR" altLang="en-US" sz="2800" dirty="0"/>
              <a:t>돼</a:t>
            </a:r>
            <a:r>
              <a:rPr lang="ko-KR" altLang="en-US" sz="2800" dirty="0" smtClean="0">
                <a:solidFill>
                  <a:srgbClr val="000000"/>
                </a:solidFill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요</a:t>
            </a:r>
            <a:r>
              <a:rPr lang="en-US" altLang="ko-KR" sz="2800" dirty="0" smtClean="0">
                <a:solidFill>
                  <a:srgbClr val="000000"/>
                </a:solidFill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. </a:t>
            </a:r>
            <a:r>
              <a:rPr lang="en-US" altLang="ko-KR" sz="2800" dirty="0" smtClean="0">
                <a:solidFill>
                  <a:srgbClr val="000000"/>
                </a:solidFill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  <a:sym typeface="Wingdings 3" panose="05040102010807070707" pitchFamily="18" charset="2"/>
              </a:rPr>
              <a:t> </a:t>
            </a:r>
            <a:r>
              <a:rPr lang="ko-KR" altLang="en-US" sz="2800" dirty="0" smtClean="0">
                <a:solidFill>
                  <a:srgbClr val="000000"/>
                </a:solidFill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  <a:sym typeface="Wingdings 3" panose="05040102010807070707" pitchFamily="18" charset="2"/>
              </a:rPr>
              <a:t>쳐도 돼요</a:t>
            </a:r>
            <a:r>
              <a:rPr lang="en-US" altLang="ko-KR" sz="2800" dirty="0" smtClean="0">
                <a:solidFill>
                  <a:srgbClr val="000000"/>
                </a:solidFill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  <a:sym typeface="Wingdings 3" panose="05040102010807070707" pitchFamily="18" charset="2"/>
              </a:rPr>
              <a:t>.</a:t>
            </a:r>
            <a:endParaRPr lang="en-US" altLang="ko-KR" sz="2800" dirty="0" smtClean="0">
              <a:solidFill>
                <a:srgbClr val="000000"/>
              </a:solidFill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0" indent="0" fontAlgn="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 sz="2800" dirty="0" smtClean="0">
                <a:solidFill>
                  <a:srgbClr val="000000"/>
                </a:solidFill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읽다</a:t>
            </a:r>
            <a:r>
              <a:rPr lang="en-US" altLang="ko-KR" sz="2800" dirty="0" smtClean="0">
                <a:solidFill>
                  <a:srgbClr val="000000"/>
                </a:solidFill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		</a:t>
            </a:r>
            <a:r>
              <a:rPr lang="ko-KR" altLang="en-US" sz="2800" dirty="0" smtClean="0">
                <a:solidFill>
                  <a:srgbClr val="000000"/>
                </a:solidFill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읽어도 </a:t>
            </a:r>
            <a:r>
              <a:rPr lang="ko-KR" altLang="en-US" sz="2800" dirty="0"/>
              <a:t>돼</a:t>
            </a:r>
            <a:r>
              <a:rPr lang="ko-KR" altLang="en-US" sz="2800" dirty="0" smtClean="0">
                <a:solidFill>
                  <a:srgbClr val="000000"/>
                </a:solidFill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요</a:t>
            </a:r>
            <a:r>
              <a:rPr lang="en-US" altLang="ko-KR" sz="2800" dirty="0" smtClean="0">
                <a:solidFill>
                  <a:srgbClr val="000000"/>
                </a:solidFill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.</a:t>
            </a:r>
            <a:endParaRPr lang="en-US" sz="2800" dirty="0" smtClean="0">
              <a:solidFill>
                <a:srgbClr val="000000"/>
              </a:solidFill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0" indent="0" fontAlgn="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 smtClean="0">
              <a:solidFill>
                <a:srgbClr val="000000"/>
              </a:solidFill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0" indent="0" fontAlgn="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solidFill>
                <a:srgbClr val="000000"/>
              </a:solidFill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fontAlgn="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tr-TR" sz="2400" dirty="0" smtClean="0">
                <a:solidFill>
                  <a:srgbClr val="000000"/>
                </a:solidFill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Fiil 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kökünün son hecesi </a:t>
            </a:r>
            <a:r>
              <a:rPr lang="ko-KR" altLang="en-US" sz="2400" b="1" u="sng" dirty="0">
                <a:solidFill>
                  <a:srgbClr val="000000"/>
                </a:solidFill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하다</a:t>
            </a:r>
            <a:r>
              <a:rPr lang="ko-KR" altLang="en-US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solidFill>
                  <a:srgbClr val="000000"/>
                </a:solidFill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ise</a:t>
            </a:r>
            <a:r>
              <a:rPr lang="en-US" altLang="ko-KR" sz="2800" dirty="0" smtClean="0"/>
              <a:t>		        </a:t>
            </a:r>
            <a:r>
              <a:rPr lang="en-US" altLang="ko-K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ko-KR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여도 되다</a:t>
            </a:r>
            <a:endParaRPr lang="en-US" altLang="ko-K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fontAlgn="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 smtClean="0"/>
          </a:p>
          <a:p>
            <a:pPr marL="0" indent="0" fontAlgn="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 sz="2800" dirty="0" smtClean="0"/>
              <a:t>하다</a:t>
            </a:r>
            <a:r>
              <a:rPr lang="en-US" altLang="ko-KR" sz="2800" dirty="0" smtClean="0"/>
              <a:t>		</a:t>
            </a:r>
            <a:r>
              <a:rPr lang="ko-KR" altLang="en-US" sz="2800" dirty="0" smtClean="0"/>
              <a:t>해도 돼요</a:t>
            </a:r>
            <a:r>
              <a:rPr lang="en-US" altLang="ko-KR" sz="2800" dirty="0" smtClean="0"/>
              <a:t>.</a:t>
            </a:r>
          </a:p>
          <a:p>
            <a:pPr marL="0" indent="0" fontAlgn="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 sz="2800" dirty="0" smtClean="0"/>
              <a:t>일하다</a:t>
            </a:r>
            <a:r>
              <a:rPr lang="en-US" altLang="ko-KR" sz="2800" dirty="0" smtClean="0"/>
              <a:t>	</a:t>
            </a:r>
            <a:r>
              <a:rPr lang="ko-KR" altLang="en-US" sz="2800" dirty="0" smtClean="0"/>
              <a:t>일해도 돼요</a:t>
            </a:r>
            <a:r>
              <a:rPr lang="en-US" altLang="ko-KR" sz="2800" dirty="0" smtClean="0"/>
              <a:t>.</a:t>
            </a:r>
            <a:endParaRPr lang="en-US" sz="2800" dirty="0"/>
          </a:p>
          <a:p>
            <a:pPr marL="0" indent="0" fontAlgn="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056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-(</a:t>
            </a:r>
            <a:r>
              <a:rPr lang="ko-KR" altLang="en-US" dirty="0" err="1" smtClean="0"/>
              <a:t>으</a:t>
            </a:r>
            <a:r>
              <a:rPr lang="en-US" altLang="ko-KR" dirty="0" smtClean="0"/>
              <a:t>)</a:t>
            </a:r>
            <a:r>
              <a:rPr lang="ko-KR" altLang="en-US" dirty="0" smtClean="0"/>
              <a:t>면 안 되다</a:t>
            </a:r>
            <a:endParaRPr lang="en-US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029699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143</TotalTime>
  <Words>351</Words>
  <Application>Microsoft Office PowerPoint</Application>
  <PresentationFormat>Geniş ekran</PresentationFormat>
  <Paragraphs>84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4" baseType="lpstr">
      <vt:lpstr>Malgun Gothic</vt:lpstr>
      <vt:lpstr>Malgun Gothic</vt:lpstr>
      <vt:lpstr>Arial</vt:lpstr>
      <vt:lpstr>Calibri</vt:lpstr>
      <vt:lpstr>Calibri Light</vt:lpstr>
      <vt:lpstr>Times New Roman</vt:lpstr>
      <vt:lpstr>Wingdings</vt:lpstr>
      <vt:lpstr>Wingdings 3</vt:lpstr>
      <vt:lpstr>Geçmişe bakış</vt:lpstr>
      <vt:lpstr>제10과 약국</vt:lpstr>
      <vt:lpstr>어휘</vt:lpstr>
      <vt:lpstr>신체</vt:lpstr>
      <vt:lpstr>신체</vt:lpstr>
      <vt:lpstr>증상</vt:lpstr>
      <vt:lpstr>약</vt:lpstr>
      <vt:lpstr>-아/어/여도 되다</vt:lpstr>
      <vt:lpstr>-아/어/여도 되다</vt:lpstr>
      <vt:lpstr>-(으)면 안 되다</vt:lpstr>
      <vt:lpstr>-(으)면 안 되다</vt:lpstr>
      <vt:lpstr>-지 말다</vt:lpstr>
      <vt:lpstr>-지 말다</vt:lpstr>
      <vt:lpstr>-(으)ㄴ 후에 -기 전에</vt:lpstr>
      <vt:lpstr>-(으)ㄴ 후에</vt:lpstr>
      <vt:lpstr>-기 전에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Oktay Gökhan BANBAL</dc:creator>
  <cp:lastModifiedBy>Oktay Gökhan BANBAL</cp:lastModifiedBy>
  <cp:revision>16</cp:revision>
  <dcterms:created xsi:type="dcterms:W3CDTF">2018-05-16T07:10:53Z</dcterms:created>
  <dcterms:modified xsi:type="dcterms:W3CDTF">2020-05-03T12:33:03Z</dcterms:modified>
</cp:coreProperties>
</file>