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68" r:id="rId4"/>
    <p:sldId id="269" r:id="rId5"/>
    <p:sldId id="271" r:id="rId6"/>
    <p:sldId id="270" r:id="rId7"/>
    <p:sldId id="272" r:id="rId8"/>
    <p:sldId id="273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809CE-F913-4E8B-991D-34F50DACC2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Фонетика </a:t>
            </a:r>
            <a:r>
              <a:rPr lang="tr-TR" dirty="0"/>
              <a:t>II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0F2AB2-7B92-4BD1-94D6-4FCDE5E3BB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Урок </a:t>
            </a:r>
            <a:r>
              <a:rPr lang="ru-RU" dirty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179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E4EC4-6D94-4D68-86B2-D1ADA1995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89113"/>
            <a:ext cx="9601200" cy="5367130"/>
          </a:xfrm>
        </p:spPr>
        <p:txBody>
          <a:bodyPr>
            <a:normAutofit/>
          </a:bodyPr>
          <a:lstStyle/>
          <a:p>
            <a:pPr algn="just"/>
            <a:r>
              <a:rPr lang="ru-RU" b="1" dirty="0"/>
              <a:t>-</a:t>
            </a:r>
            <a:r>
              <a:rPr lang="ru-RU" b="1" dirty="0" err="1"/>
              <a:t>стк</a:t>
            </a:r>
            <a:r>
              <a:rPr lang="en-US" dirty="0"/>
              <a:t> </a:t>
            </a:r>
            <a:r>
              <a:rPr lang="ru-RU" dirty="0"/>
              <a:t>и</a:t>
            </a:r>
            <a:r>
              <a:rPr lang="en-US" dirty="0"/>
              <a:t> </a:t>
            </a:r>
            <a:r>
              <a:rPr lang="ru-RU" b="1" dirty="0" err="1"/>
              <a:t>здк</a:t>
            </a:r>
            <a:r>
              <a:rPr lang="ru-RU" b="1" dirty="0"/>
              <a:t>-</a:t>
            </a:r>
          </a:p>
          <a:p>
            <a:pPr marL="0" indent="0" algn="just">
              <a:buNone/>
            </a:pPr>
            <a:r>
              <a:rPr lang="ru-RU" dirty="0"/>
              <a:t>	- с [т]</a:t>
            </a:r>
            <a:r>
              <a:rPr lang="en-US" dirty="0"/>
              <a:t>: </a:t>
            </a:r>
            <a:r>
              <a:rPr lang="en-US" dirty="0" err="1"/>
              <a:t>машинистка</a:t>
            </a:r>
            <a:r>
              <a:rPr lang="en-US" dirty="0"/>
              <a:t> - </a:t>
            </a:r>
            <a:r>
              <a:rPr lang="en-US" dirty="0" err="1"/>
              <a:t>машини</a:t>
            </a:r>
            <a:r>
              <a:rPr lang="en-US" dirty="0"/>
              <a:t>[</a:t>
            </a:r>
            <a:r>
              <a:rPr lang="en-US" dirty="0" err="1"/>
              <a:t>стк</a:t>
            </a:r>
            <a:r>
              <a:rPr lang="en-US" dirty="0"/>
              <a:t>]а, </a:t>
            </a:r>
            <a:r>
              <a:rPr lang="en-US" dirty="0" err="1"/>
              <a:t>медалистка</a:t>
            </a:r>
            <a:r>
              <a:rPr lang="en-US" dirty="0"/>
              <a:t> - </a:t>
            </a:r>
            <a:r>
              <a:rPr lang="en-US" dirty="0" err="1"/>
              <a:t>медали</a:t>
            </a:r>
            <a:r>
              <a:rPr lang="en-US" dirty="0"/>
              <a:t>[</a:t>
            </a:r>
            <a:r>
              <a:rPr lang="en-US" dirty="0" err="1"/>
              <a:t>стк</a:t>
            </a:r>
            <a:r>
              <a:rPr lang="en-US" dirty="0"/>
              <a:t>]а, </a:t>
            </a:r>
            <a:r>
              <a:rPr lang="en-US" dirty="0" err="1"/>
              <a:t>повестка</a:t>
            </a:r>
            <a:r>
              <a:rPr lang="en-US" dirty="0"/>
              <a:t> - </a:t>
            </a:r>
            <a:r>
              <a:rPr lang="ru-RU" dirty="0"/>
              <a:t>	</a:t>
            </a:r>
            <a:r>
              <a:rPr lang="en-US" dirty="0" err="1"/>
              <a:t>пове</a:t>
            </a:r>
            <a:r>
              <a:rPr lang="en-US" dirty="0"/>
              <a:t>[</a:t>
            </a:r>
            <a:r>
              <a:rPr lang="en-US" dirty="0" err="1"/>
              <a:t>стк</a:t>
            </a:r>
            <a:r>
              <a:rPr lang="en-US" dirty="0"/>
              <a:t>]а, </a:t>
            </a:r>
            <a:r>
              <a:rPr lang="en-US" dirty="0" err="1"/>
              <a:t>поездка</a:t>
            </a:r>
            <a:r>
              <a:rPr lang="en-US" dirty="0"/>
              <a:t> - </a:t>
            </a:r>
            <a:r>
              <a:rPr lang="en-US" dirty="0" err="1"/>
              <a:t>пое</a:t>
            </a:r>
            <a:r>
              <a:rPr lang="en-US" dirty="0"/>
              <a:t>[</a:t>
            </a:r>
            <a:r>
              <a:rPr lang="en-US" dirty="0" err="1"/>
              <a:t>стк</a:t>
            </a:r>
            <a:r>
              <a:rPr lang="en-US" dirty="0"/>
              <a:t>]а, </a:t>
            </a:r>
            <a:r>
              <a:rPr lang="en-US" dirty="0" err="1"/>
              <a:t>бороздка</a:t>
            </a:r>
            <a:r>
              <a:rPr lang="en-US" dirty="0"/>
              <a:t> - </a:t>
            </a:r>
            <a:r>
              <a:rPr lang="en-US" dirty="0" err="1"/>
              <a:t>боро</a:t>
            </a:r>
            <a:r>
              <a:rPr lang="en-US" dirty="0"/>
              <a:t>[</a:t>
            </a:r>
            <a:r>
              <a:rPr lang="en-US" dirty="0" err="1"/>
              <a:t>стк</a:t>
            </a:r>
            <a:r>
              <a:rPr lang="en-US" dirty="0"/>
              <a:t>]а, </a:t>
            </a:r>
            <a:r>
              <a:rPr lang="en-US" dirty="0" err="1"/>
              <a:t>громоздкий</a:t>
            </a:r>
            <a:r>
              <a:rPr lang="en-US" dirty="0"/>
              <a:t> - </a:t>
            </a:r>
            <a:r>
              <a:rPr lang="ru-RU" dirty="0"/>
              <a:t>	</a:t>
            </a:r>
            <a:r>
              <a:rPr lang="en-US" dirty="0" err="1"/>
              <a:t>громо</a:t>
            </a:r>
            <a:r>
              <a:rPr lang="en-US" dirty="0"/>
              <a:t>[</a:t>
            </a:r>
            <a:r>
              <a:rPr lang="en-US" dirty="0" err="1"/>
              <a:t>стк</a:t>
            </a:r>
            <a:r>
              <a:rPr lang="en-US" dirty="0"/>
              <a:t>']</a:t>
            </a:r>
            <a:r>
              <a:rPr lang="en-US" dirty="0" err="1"/>
              <a:t>ий</a:t>
            </a:r>
            <a:r>
              <a:rPr lang="en-US" dirty="0"/>
              <a:t>.</a:t>
            </a:r>
            <a:endParaRPr lang="ru-RU" dirty="0"/>
          </a:p>
          <a:p>
            <a:pPr algn="just"/>
            <a:r>
              <a:rPr lang="ru-RU" b="1" dirty="0"/>
              <a:t>-</a:t>
            </a:r>
            <a:r>
              <a:rPr lang="ru-RU" b="1" dirty="0" err="1"/>
              <a:t>стск</a:t>
            </a:r>
            <a:r>
              <a:rPr lang="en-US" dirty="0"/>
              <a:t> </a:t>
            </a:r>
            <a:r>
              <a:rPr lang="ru-RU" dirty="0"/>
              <a:t>- </a:t>
            </a:r>
          </a:p>
          <a:p>
            <a:pPr marL="0" indent="0" algn="just">
              <a:buNone/>
            </a:pPr>
            <a:r>
              <a:rPr lang="ru-RU" dirty="0"/>
              <a:t>	- без [т] и с [с:]: </a:t>
            </a:r>
            <a:r>
              <a:rPr lang="en-US" dirty="0" err="1"/>
              <a:t>большевистский</a:t>
            </a:r>
            <a:r>
              <a:rPr lang="en-US" dirty="0"/>
              <a:t> - </a:t>
            </a:r>
            <a:r>
              <a:rPr lang="en-US" dirty="0" err="1"/>
              <a:t>большеви</a:t>
            </a:r>
            <a:r>
              <a:rPr lang="en-US" dirty="0"/>
              <a:t>[с:]</a:t>
            </a:r>
            <a:r>
              <a:rPr lang="en-US" dirty="0" err="1"/>
              <a:t>кий</a:t>
            </a:r>
            <a:r>
              <a:rPr lang="en-US" dirty="0"/>
              <a:t>, </a:t>
            </a:r>
            <a:r>
              <a:rPr lang="en-US" dirty="0" err="1"/>
              <a:t>пропагандистский</a:t>
            </a:r>
            <a:r>
              <a:rPr lang="en-US" dirty="0"/>
              <a:t> - </a:t>
            </a:r>
            <a:r>
              <a:rPr lang="ru-RU" dirty="0"/>
              <a:t>	</a:t>
            </a:r>
            <a:r>
              <a:rPr lang="en-US" dirty="0" err="1"/>
              <a:t>пропаганди</a:t>
            </a:r>
            <a:r>
              <a:rPr lang="en-US" dirty="0"/>
              <a:t>[с:]</a:t>
            </a:r>
            <a:r>
              <a:rPr lang="en-US" dirty="0" err="1"/>
              <a:t>кий</a:t>
            </a:r>
            <a:r>
              <a:rPr lang="en-US" dirty="0"/>
              <a:t>, </a:t>
            </a:r>
            <a:r>
              <a:rPr lang="en-US" dirty="0" err="1"/>
              <a:t>туристский</a:t>
            </a:r>
            <a:r>
              <a:rPr lang="en-US" dirty="0"/>
              <a:t> - </a:t>
            </a:r>
            <a:r>
              <a:rPr lang="en-US" dirty="0" err="1"/>
              <a:t>тури</a:t>
            </a:r>
            <a:r>
              <a:rPr lang="en-US" dirty="0"/>
              <a:t>[с:]</a:t>
            </a:r>
            <a:r>
              <a:rPr lang="en-US" dirty="0" err="1"/>
              <a:t>кий</a:t>
            </a:r>
            <a:r>
              <a:rPr lang="en-US" dirty="0"/>
              <a:t>, </a:t>
            </a:r>
            <a:r>
              <a:rPr lang="en-US" dirty="0" err="1"/>
              <a:t>расистский</a:t>
            </a:r>
            <a:r>
              <a:rPr lang="en-US" dirty="0"/>
              <a:t> - </a:t>
            </a:r>
            <a:r>
              <a:rPr lang="en-US" dirty="0" err="1"/>
              <a:t>раси</a:t>
            </a:r>
            <a:r>
              <a:rPr lang="en-US" dirty="0"/>
              <a:t>[с:]</a:t>
            </a:r>
            <a:r>
              <a:rPr lang="en-US" dirty="0" err="1"/>
              <a:t>кий</a:t>
            </a:r>
            <a:r>
              <a:rPr lang="en-US" dirty="0"/>
              <a:t>, </a:t>
            </a:r>
            <a:r>
              <a:rPr lang="ru-RU" dirty="0"/>
              <a:t>	</a:t>
            </a:r>
            <a:r>
              <a:rPr lang="en-US" dirty="0" err="1"/>
              <a:t>Каменномостский</a:t>
            </a:r>
            <a:r>
              <a:rPr lang="en-US" dirty="0"/>
              <a:t> </a:t>
            </a:r>
            <a:r>
              <a:rPr lang="en-US" dirty="0" err="1"/>
              <a:t>район</a:t>
            </a:r>
            <a:r>
              <a:rPr lang="en-US" dirty="0"/>
              <a:t> </a:t>
            </a:r>
            <a:r>
              <a:rPr lang="en-US" dirty="0" err="1"/>
              <a:t>каменномо</a:t>
            </a:r>
            <a:r>
              <a:rPr lang="en-US" dirty="0"/>
              <a:t>[с:]</a:t>
            </a:r>
            <a:r>
              <a:rPr lang="en-US" dirty="0" err="1"/>
              <a:t>кий</a:t>
            </a:r>
            <a:r>
              <a:rPr lang="en-US" dirty="0"/>
              <a:t> </a:t>
            </a:r>
            <a:r>
              <a:rPr lang="en-US" dirty="0" err="1"/>
              <a:t>район</a:t>
            </a:r>
            <a:endParaRPr lang="ru-RU" dirty="0"/>
          </a:p>
          <a:p>
            <a:pPr algn="just"/>
            <a:r>
              <a:rPr lang="ru-RU" b="1" dirty="0"/>
              <a:t>-</a:t>
            </a:r>
            <a:r>
              <a:rPr lang="ru-RU" b="1" dirty="0" err="1"/>
              <a:t>нтк</a:t>
            </a:r>
            <a:r>
              <a:rPr lang="en-US" dirty="0"/>
              <a:t> </a:t>
            </a:r>
            <a:r>
              <a:rPr lang="ru-RU" dirty="0"/>
              <a:t>и</a:t>
            </a:r>
            <a:r>
              <a:rPr lang="en-US" dirty="0"/>
              <a:t> </a:t>
            </a:r>
            <a:r>
              <a:rPr lang="ru-RU" b="1" dirty="0" err="1"/>
              <a:t>ндк</a:t>
            </a:r>
            <a:r>
              <a:rPr lang="en-US" dirty="0"/>
              <a:t> </a:t>
            </a:r>
            <a:r>
              <a:rPr lang="ru-RU" dirty="0"/>
              <a:t>- </a:t>
            </a:r>
          </a:p>
          <a:p>
            <a:pPr marL="0" indent="0" algn="just">
              <a:buNone/>
            </a:pPr>
            <a:r>
              <a:rPr lang="ru-RU" dirty="0"/>
              <a:t>	- без [т]:  </a:t>
            </a:r>
            <a:r>
              <a:rPr lang="en-US" dirty="0" err="1"/>
              <a:t>голландка</a:t>
            </a:r>
            <a:r>
              <a:rPr lang="en-US" dirty="0"/>
              <a:t> (</a:t>
            </a:r>
            <a:r>
              <a:rPr lang="en-US" dirty="0" err="1"/>
              <a:t>печь</a:t>
            </a:r>
            <a:r>
              <a:rPr lang="en-US" dirty="0"/>
              <a:t>)-</a:t>
            </a:r>
            <a:r>
              <a:rPr lang="en-US" dirty="0" err="1"/>
              <a:t>голла</a:t>
            </a:r>
            <a:r>
              <a:rPr lang="en-US" dirty="0"/>
              <a:t>[</a:t>
            </a:r>
            <a:r>
              <a:rPr lang="en-US" dirty="0" err="1"/>
              <a:t>нк</a:t>
            </a:r>
            <a:r>
              <a:rPr lang="en-US" dirty="0"/>
              <a:t>]а. 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	- с </a:t>
            </a:r>
            <a:r>
              <a:rPr lang="en-US" dirty="0"/>
              <a:t>[т]: </a:t>
            </a:r>
            <a:r>
              <a:rPr lang="en-US" dirty="0" err="1"/>
              <a:t>лаборантка</a:t>
            </a:r>
            <a:r>
              <a:rPr lang="en-US" dirty="0"/>
              <a:t> - </a:t>
            </a:r>
            <a:r>
              <a:rPr lang="en-US" dirty="0" err="1"/>
              <a:t>лабора</a:t>
            </a:r>
            <a:r>
              <a:rPr lang="en-US" dirty="0"/>
              <a:t>[</a:t>
            </a:r>
            <a:r>
              <a:rPr lang="en-US" dirty="0" err="1"/>
              <a:t>нтк</a:t>
            </a:r>
            <a:r>
              <a:rPr lang="en-US" dirty="0"/>
              <a:t>]а, </a:t>
            </a:r>
            <a:r>
              <a:rPr lang="en-US" dirty="0" err="1"/>
              <a:t>студентка</a:t>
            </a:r>
            <a:r>
              <a:rPr lang="en-US" dirty="0"/>
              <a:t> - </a:t>
            </a:r>
            <a:r>
              <a:rPr lang="en-US" dirty="0" err="1"/>
              <a:t>студе</a:t>
            </a:r>
            <a:r>
              <a:rPr lang="en-US" dirty="0"/>
              <a:t>[</a:t>
            </a:r>
            <a:r>
              <a:rPr lang="en-US" dirty="0" err="1"/>
              <a:t>нтк</a:t>
            </a:r>
            <a:r>
              <a:rPr lang="en-US" dirty="0"/>
              <a:t>]а, </a:t>
            </a:r>
            <a:r>
              <a:rPr lang="en-US" dirty="0" err="1"/>
              <a:t>аспирантка</a:t>
            </a:r>
            <a:r>
              <a:rPr lang="en-US" dirty="0"/>
              <a:t> - </a:t>
            </a:r>
            <a:r>
              <a:rPr lang="ru-RU" dirty="0"/>
              <a:t>	</a:t>
            </a:r>
            <a:r>
              <a:rPr lang="en-US" dirty="0" err="1"/>
              <a:t>аспира</a:t>
            </a:r>
            <a:r>
              <a:rPr lang="en-US" dirty="0"/>
              <a:t>[</a:t>
            </a:r>
            <a:r>
              <a:rPr lang="en-US" dirty="0" err="1"/>
              <a:t>нтк</a:t>
            </a:r>
            <a:r>
              <a:rPr lang="en-US" dirty="0"/>
              <a:t>]а, </a:t>
            </a:r>
            <a:r>
              <a:rPr lang="en-US" dirty="0" err="1"/>
              <a:t>официантка</a:t>
            </a:r>
            <a:r>
              <a:rPr lang="en-US" dirty="0"/>
              <a:t> - </a:t>
            </a:r>
            <a:r>
              <a:rPr lang="en-US" dirty="0" err="1"/>
              <a:t>официа</a:t>
            </a:r>
            <a:r>
              <a:rPr lang="en-US" dirty="0"/>
              <a:t>[</a:t>
            </a:r>
            <a:r>
              <a:rPr lang="en-US" dirty="0" err="1"/>
              <a:t>нтк</a:t>
            </a:r>
            <a:r>
              <a:rPr lang="en-US" dirty="0"/>
              <a:t>]а.</a:t>
            </a:r>
            <a:endParaRPr lang="ru-RU" dirty="0"/>
          </a:p>
          <a:p>
            <a:pPr marL="0" indent="0" algn="just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917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01EF2-0727-49C9-BE87-A9F1FECA2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3635" y="993912"/>
            <a:ext cx="9601200" cy="4899991"/>
          </a:xfrm>
        </p:spPr>
        <p:txBody>
          <a:bodyPr/>
          <a:lstStyle/>
          <a:p>
            <a:r>
              <a:rPr lang="ru-RU" b="1" dirty="0"/>
              <a:t>В -</a:t>
            </a:r>
            <a:r>
              <a:rPr lang="ru-RU" b="1" dirty="0" err="1"/>
              <a:t>нтск</a:t>
            </a:r>
            <a:r>
              <a:rPr lang="en-US" dirty="0"/>
              <a:t> </a:t>
            </a:r>
            <a:r>
              <a:rPr lang="ru-RU" dirty="0"/>
              <a:t>и</a:t>
            </a:r>
            <a:r>
              <a:rPr lang="en-US" b="1" dirty="0"/>
              <a:t> </a:t>
            </a:r>
            <a:r>
              <a:rPr lang="ru-RU" b="1" dirty="0" err="1"/>
              <a:t>ндск</a:t>
            </a:r>
            <a:r>
              <a:rPr lang="ru-RU" b="1" dirty="0"/>
              <a:t>- , тс</a:t>
            </a:r>
            <a:r>
              <a:rPr lang="en-US" dirty="0"/>
              <a:t> </a:t>
            </a:r>
            <a:r>
              <a:rPr lang="ru-RU" dirty="0"/>
              <a:t>и</a:t>
            </a:r>
            <a:r>
              <a:rPr lang="en-US" dirty="0"/>
              <a:t> </a:t>
            </a:r>
            <a:r>
              <a:rPr lang="ru-RU" b="1" dirty="0" err="1"/>
              <a:t>дс</a:t>
            </a:r>
            <a:r>
              <a:rPr lang="ru-RU" b="1" dirty="0"/>
              <a:t>: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/>
              <a:t>	- </a:t>
            </a:r>
            <a:r>
              <a:rPr lang="en-US" dirty="0"/>
              <a:t>[</a:t>
            </a:r>
            <a:r>
              <a:rPr lang="en-US" dirty="0" err="1"/>
              <a:t>цс</a:t>
            </a:r>
            <a:r>
              <a:rPr lang="en-US" dirty="0"/>
              <a:t>]</a:t>
            </a:r>
            <a:r>
              <a:rPr lang="ru-RU" dirty="0"/>
              <a:t>: гигантский, дилетантский, </a:t>
            </a:r>
            <a:r>
              <a:rPr lang="ru-RU" dirty="0" err="1"/>
              <a:t>комен</a:t>
            </a:r>
            <a:r>
              <a:rPr lang="en-US" dirty="0" err="1"/>
              <a:t>дантский</a:t>
            </a:r>
            <a:r>
              <a:rPr lang="en-US" dirty="0"/>
              <a:t>, </a:t>
            </a:r>
            <a:r>
              <a:rPr lang="en-US" dirty="0" err="1"/>
              <a:t>ирландский</a:t>
            </a:r>
            <a:r>
              <a:rPr lang="en-US" dirty="0"/>
              <a:t>, </a:t>
            </a:r>
            <a:r>
              <a:rPr lang="en-US" dirty="0" err="1"/>
              <a:t>исландский</a:t>
            </a:r>
            <a:r>
              <a:rPr lang="en-US" dirty="0"/>
              <a:t>, </a:t>
            </a:r>
            <a:r>
              <a:rPr lang="en-US" dirty="0" err="1"/>
              <a:t>шотландский</a:t>
            </a:r>
            <a:r>
              <a:rPr lang="en-US" dirty="0"/>
              <a:t>, </a:t>
            </a:r>
            <a:r>
              <a:rPr lang="en-US" dirty="0" err="1"/>
              <a:t>финляндский</a:t>
            </a:r>
            <a:r>
              <a:rPr lang="en-US" dirty="0"/>
              <a:t>, </a:t>
            </a:r>
            <a:r>
              <a:rPr lang="en-US" dirty="0" err="1"/>
              <a:t>Аландские</a:t>
            </a:r>
            <a:r>
              <a:rPr lang="en-US" dirty="0"/>
              <a:t> </a:t>
            </a:r>
            <a:r>
              <a:rPr lang="en-US" dirty="0" err="1"/>
              <a:t>острова</a:t>
            </a:r>
            <a:r>
              <a:rPr lang="en-US" dirty="0"/>
              <a:t>, </a:t>
            </a:r>
            <a:r>
              <a:rPr lang="en-US" dirty="0" err="1"/>
              <a:t>Зондские</a:t>
            </a:r>
            <a:r>
              <a:rPr lang="en-US" dirty="0"/>
              <a:t> </a:t>
            </a:r>
            <a:r>
              <a:rPr lang="en-US" dirty="0" err="1"/>
              <a:t>острова</a:t>
            </a:r>
            <a:r>
              <a:rPr lang="en-US" dirty="0"/>
              <a:t>, </a:t>
            </a:r>
            <a:r>
              <a:rPr lang="en-US" dirty="0" err="1"/>
              <a:t>Кантский</a:t>
            </a:r>
            <a:r>
              <a:rPr lang="en-US" dirty="0"/>
              <a:t> </a:t>
            </a:r>
            <a:r>
              <a:rPr lang="en-US" dirty="0" err="1"/>
              <a:t>район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месте</a:t>
            </a:r>
            <a:r>
              <a:rPr lang="en-US" dirty="0"/>
              <a:t> </a:t>
            </a:r>
            <a:r>
              <a:rPr lang="ru-RU" b="1" dirty="0" err="1"/>
              <a:t>нтск</a:t>
            </a:r>
            <a:r>
              <a:rPr lang="en-US" dirty="0"/>
              <a:t> </a:t>
            </a:r>
            <a:r>
              <a:rPr lang="ru-RU" dirty="0"/>
              <a:t>и</a:t>
            </a:r>
            <a:r>
              <a:rPr lang="en-US" dirty="0"/>
              <a:t> </a:t>
            </a:r>
            <a:r>
              <a:rPr lang="ru-RU" b="1" dirty="0" err="1"/>
              <a:t>ндск</a:t>
            </a:r>
            <a:r>
              <a:rPr lang="en-US" dirty="0"/>
              <a:t> </a:t>
            </a:r>
            <a:r>
              <a:rPr lang="ru-RU" dirty="0"/>
              <a:t>идёт произношение [</a:t>
            </a:r>
            <a:r>
              <a:rPr lang="ru-RU" dirty="0" err="1"/>
              <a:t>нцск</a:t>
            </a:r>
            <a:r>
              <a:rPr lang="ru-RU" dirty="0"/>
              <a:t>].</a:t>
            </a:r>
            <a:br>
              <a:rPr lang="ru-RU" dirty="0"/>
            </a:br>
            <a:endParaRPr lang="en-US" dirty="0"/>
          </a:p>
          <a:p>
            <a:r>
              <a:rPr lang="ru-RU" dirty="0"/>
              <a:t>В </a:t>
            </a:r>
            <a:r>
              <a:rPr lang="tr-TR" dirty="0"/>
              <a:t>–</a:t>
            </a:r>
            <a:r>
              <a:rPr lang="ru-RU" b="1" dirty="0" err="1"/>
              <a:t>вств</a:t>
            </a:r>
            <a:r>
              <a:rPr lang="tr-TR" b="1" dirty="0"/>
              <a:t>-</a:t>
            </a:r>
            <a:r>
              <a:rPr lang="en-US" dirty="0"/>
              <a:t> </a:t>
            </a:r>
            <a:r>
              <a:rPr lang="ru-RU" dirty="0"/>
              <a:t>первый звук [в] не произносится:</a:t>
            </a:r>
          </a:p>
          <a:p>
            <a:pPr marL="0" indent="0">
              <a:buNone/>
            </a:pPr>
            <a:r>
              <a:rPr lang="ru-RU" dirty="0"/>
              <a:t>	- </a:t>
            </a:r>
            <a:r>
              <a:rPr lang="en-US" dirty="0" err="1"/>
              <a:t>чувство</a:t>
            </a:r>
            <a:r>
              <a:rPr lang="en-US" dirty="0"/>
              <a:t>, </a:t>
            </a:r>
            <a:r>
              <a:rPr lang="en-US" dirty="0" err="1"/>
              <a:t>чувствовать</a:t>
            </a:r>
            <a:r>
              <a:rPr lang="en-US" dirty="0"/>
              <a:t>, </a:t>
            </a:r>
            <a:r>
              <a:rPr lang="en-US" dirty="0" err="1"/>
              <a:t>чувствительный</a:t>
            </a:r>
            <a:r>
              <a:rPr lang="en-US" dirty="0"/>
              <a:t>, </a:t>
            </a:r>
            <a:r>
              <a:rPr lang="en-US" dirty="0" err="1"/>
              <a:t>самочувствие</a:t>
            </a:r>
            <a:r>
              <a:rPr lang="ru-RU" dirty="0"/>
              <a:t>, </a:t>
            </a:r>
            <a:r>
              <a:rPr lang="en-US" dirty="0" err="1"/>
              <a:t>здравствуй</a:t>
            </a:r>
            <a:r>
              <a:rPr lang="ru-RU" dirty="0"/>
              <a:t>, 	</a:t>
            </a:r>
            <a:r>
              <a:rPr lang="en-US" dirty="0" err="1"/>
              <a:t>здравствуйте</a:t>
            </a:r>
            <a:r>
              <a:rPr lang="en-US" dirty="0"/>
              <a:t>, </a:t>
            </a:r>
            <a:r>
              <a:rPr lang="en-US" dirty="0" err="1"/>
              <a:t>здравствует</a:t>
            </a:r>
            <a:r>
              <a:rPr lang="en-US" dirty="0"/>
              <a:t> и </a:t>
            </a:r>
            <a:r>
              <a:rPr lang="en-US" dirty="0" err="1"/>
              <a:t>др</a:t>
            </a:r>
            <a:r>
              <a:rPr lang="en-US" dirty="0"/>
              <a:t>.</a:t>
            </a:r>
            <a:r>
              <a:rPr lang="ru-RU" dirty="0"/>
              <a:t> </a:t>
            </a:r>
          </a:p>
          <a:p>
            <a:r>
              <a:rPr lang="en-US" dirty="0"/>
              <a:t> </a:t>
            </a:r>
            <a:r>
              <a:rPr lang="ru-RU" dirty="0"/>
              <a:t>В –</a:t>
            </a:r>
            <a:r>
              <a:rPr lang="ru-RU" b="1" dirty="0" err="1"/>
              <a:t>лвств</a:t>
            </a:r>
            <a:r>
              <a:rPr lang="ru-RU" dirty="0"/>
              <a:t>- первый звук [в] не произносится:</a:t>
            </a:r>
          </a:p>
          <a:p>
            <a:pPr marL="0" indent="0">
              <a:buNone/>
            </a:pPr>
            <a:r>
              <a:rPr lang="ru-RU" dirty="0"/>
              <a:t>	- безмолвствовать-</a:t>
            </a:r>
            <a:r>
              <a:rPr lang="ru-RU" dirty="0" err="1"/>
              <a:t>безмо</a:t>
            </a:r>
            <a:r>
              <a:rPr lang="ru-RU" dirty="0"/>
              <a:t>[</a:t>
            </a:r>
            <a:r>
              <a:rPr lang="ru-RU" dirty="0" err="1"/>
              <a:t>лств</a:t>
            </a:r>
            <a:r>
              <a:rPr lang="ru-RU" dirty="0"/>
              <a:t>]</a:t>
            </a:r>
            <a:r>
              <a:rPr lang="ru-RU" dirty="0" err="1"/>
              <a:t>овать</a:t>
            </a:r>
            <a:r>
              <a:rPr lang="ru-RU" dirty="0"/>
              <a:t>.</a:t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990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66E54-BDEE-4393-AE86-BEFC64541C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099929"/>
            <a:ext cx="9601200" cy="4767471"/>
          </a:xfrm>
        </p:spPr>
        <p:txBody>
          <a:bodyPr>
            <a:normAutofit/>
          </a:bodyPr>
          <a:lstStyle/>
          <a:p>
            <a:r>
              <a:rPr lang="ru-RU" dirty="0"/>
              <a:t>В других случаях на месте первого</a:t>
            </a:r>
            <a:r>
              <a:rPr lang="en-US" dirty="0"/>
              <a:t> </a:t>
            </a:r>
            <a:r>
              <a:rPr lang="ru-RU" b="1" dirty="0"/>
              <a:t>в</a:t>
            </a:r>
            <a:r>
              <a:rPr lang="en-US" dirty="0"/>
              <a:t> </a:t>
            </a:r>
            <a:r>
              <a:rPr lang="ru-RU" dirty="0"/>
              <a:t>в</a:t>
            </a:r>
            <a:r>
              <a:rPr lang="en-US" dirty="0"/>
              <a:t> </a:t>
            </a:r>
            <a:r>
              <a:rPr lang="ru-RU" b="1" dirty="0" err="1"/>
              <a:t>вств</a:t>
            </a:r>
            <a:r>
              <a:rPr lang="ru-RU" b="1" dirty="0"/>
              <a:t>:</a:t>
            </a:r>
          </a:p>
          <a:p>
            <a:pPr marL="0" indent="0">
              <a:buNone/>
            </a:pPr>
            <a:r>
              <a:rPr lang="ru-RU" b="1" dirty="0"/>
              <a:t>	- </a:t>
            </a:r>
            <a:r>
              <a:rPr lang="ru-RU" dirty="0"/>
              <a:t>[ф]: явственный - я[</a:t>
            </a:r>
            <a:r>
              <a:rPr lang="ru-RU" dirty="0" err="1"/>
              <a:t>фств</a:t>
            </a:r>
            <a:r>
              <a:rPr lang="ru-RU" dirty="0"/>
              <a:t>]енный, самоуправство - </a:t>
            </a:r>
            <a:r>
              <a:rPr lang="ru-RU" dirty="0" err="1"/>
              <a:t>самоупра</a:t>
            </a:r>
            <a:r>
              <a:rPr lang="ru-RU" dirty="0"/>
              <a:t>[</a:t>
            </a:r>
            <a:r>
              <a:rPr lang="ru-RU" dirty="0" err="1"/>
              <a:t>фств</a:t>
            </a:r>
            <a:r>
              <a:rPr lang="ru-RU" dirty="0"/>
              <a:t>]о, 	сватовство - </a:t>
            </a:r>
            <a:r>
              <a:rPr lang="ru-RU" dirty="0" err="1"/>
              <a:t>свато</a:t>
            </a:r>
            <a:r>
              <a:rPr lang="ru-RU" dirty="0"/>
              <a:t>[</a:t>
            </a:r>
            <a:r>
              <a:rPr lang="en-US" dirty="0" err="1"/>
              <a:t>фств</a:t>
            </a:r>
            <a:r>
              <a:rPr lang="en-US" dirty="0"/>
              <a:t>]о,  </a:t>
            </a:r>
            <a:r>
              <a:rPr lang="ru-RU" dirty="0"/>
              <a:t>хвастовство - </a:t>
            </a:r>
            <a:r>
              <a:rPr lang="ru-RU" dirty="0" err="1"/>
              <a:t>хвасто</a:t>
            </a:r>
            <a:r>
              <a:rPr lang="ru-RU" dirty="0"/>
              <a:t>[</a:t>
            </a:r>
            <a:r>
              <a:rPr lang="ru-RU" dirty="0" err="1"/>
              <a:t>фств</a:t>
            </a:r>
            <a:r>
              <a:rPr lang="ru-RU" dirty="0"/>
              <a:t>]о.</a:t>
            </a:r>
          </a:p>
          <a:p>
            <a:r>
              <a:rPr lang="ru-RU" dirty="0"/>
              <a:t>В </a:t>
            </a:r>
            <a:r>
              <a:rPr lang="en-US" b="1" dirty="0" err="1"/>
              <a:t>фств</a:t>
            </a:r>
            <a:r>
              <a:rPr lang="en-US" dirty="0"/>
              <a:t> [ф] </a:t>
            </a:r>
            <a:r>
              <a:rPr lang="ru-RU" dirty="0"/>
              <a:t>сохраняется</a:t>
            </a:r>
            <a:r>
              <a:rPr lang="en-US" dirty="0"/>
              <a:t>: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- </a:t>
            </a:r>
            <a:r>
              <a:rPr lang="en-US" dirty="0" err="1"/>
              <a:t>шефствовать</a:t>
            </a:r>
            <a:r>
              <a:rPr lang="en-US" dirty="0"/>
              <a:t> - </a:t>
            </a:r>
            <a:r>
              <a:rPr lang="en-US" dirty="0" err="1"/>
              <a:t>ше</a:t>
            </a:r>
            <a:r>
              <a:rPr lang="en-US" dirty="0"/>
              <a:t>[</a:t>
            </a:r>
            <a:r>
              <a:rPr lang="en-US" dirty="0" err="1"/>
              <a:t>фств</a:t>
            </a:r>
            <a:r>
              <a:rPr lang="en-US" dirty="0"/>
              <a:t>]</a:t>
            </a:r>
            <a:r>
              <a:rPr lang="en-US" dirty="0" err="1"/>
              <a:t>овать</a:t>
            </a:r>
            <a:r>
              <a:rPr lang="en-US" dirty="0"/>
              <a:t>.</a:t>
            </a:r>
            <a:endParaRPr lang="ru-RU" dirty="0"/>
          </a:p>
          <a:p>
            <a:r>
              <a:rPr lang="ru-RU" dirty="0"/>
              <a:t>В  </a:t>
            </a:r>
            <a:r>
              <a:rPr lang="ru-RU" b="1" dirty="0" err="1"/>
              <a:t>рдц</a:t>
            </a:r>
            <a:r>
              <a:rPr lang="ru-RU" dirty="0"/>
              <a:t> и </a:t>
            </a:r>
            <a:r>
              <a:rPr lang="ru-RU" b="1" dirty="0" err="1"/>
              <a:t>рдч</a:t>
            </a:r>
            <a:r>
              <a:rPr lang="ru-RU" dirty="0"/>
              <a:t> [д] не произносится:</a:t>
            </a:r>
          </a:p>
          <a:p>
            <a:pPr marL="0" indent="0">
              <a:buNone/>
            </a:pPr>
            <a:r>
              <a:rPr lang="ru-RU" dirty="0"/>
              <a:t>	- сердце - се[</a:t>
            </a:r>
            <a:r>
              <a:rPr lang="ru-RU" dirty="0" err="1"/>
              <a:t>рц</a:t>
            </a:r>
            <a:r>
              <a:rPr lang="ru-RU" dirty="0"/>
              <a:t>]е, сердцевина - се[</a:t>
            </a:r>
            <a:r>
              <a:rPr lang="ru-RU" dirty="0" err="1"/>
              <a:t>рц</a:t>
            </a:r>
            <a:r>
              <a:rPr lang="ru-RU" dirty="0"/>
              <a:t>]</a:t>
            </a:r>
            <a:r>
              <a:rPr lang="ru-RU" dirty="0" err="1"/>
              <a:t>евина</a:t>
            </a:r>
            <a:r>
              <a:rPr lang="ru-RU" dirty="0"/>
              <a:t>, сердчишко - се[</a:t>
            </a:r>
            <a:r>
              <a:rPr lang="ru-RU" dirty="0" err="1"/>
              <a:t>рч</a:t>
            </a:r>
            <a:r>
              <a:rPr lang="ru-RU" dirty="0"/>
              <a:t>]</a:t>
            </a:r>
            <a:r>
              <a:rPr lang="ru-RU" dirty="0" err="1"/>
              <a:t>ишко</a:t>
            </a:r>
            <a:r>
              <a:rPr lang="ru-RU" dirty="0"/>
              <a:t>.</a:t>
            </a:r>
          </a:p>
          <a:p>
            <a:r>
              <a:rPr lang="ru-RU" b="1" dirty="0"/>
              <a:t>В </a:t>
            </a:r>
            <a:r>
              <a:rPr lang="ru-RU" b="1" dirty="0" err="1"/>
              <a:t>лнц</a:t>
            </a:r>
            <a:r>
              <a:rPr lang="ru-RU" b="1" dirty="0"/>
              <a:t> </a:t>
            </a:r>
            <a:r>
              <a:rPr lang="ru-RU" dirty="0"/>
              <a:t>[л] не произносится:</a:t>
            </a:r>
          </a:p>
          <a:p>
            <a:pPr marL="530352" lvl="1" indent="0">
              <a:buNone/>
            </a:pPr>
            <a:r>
              <a:rPr lang="ru-RU" dirty="0"/>
              <a:t>	- солнце - со[</a:t>
            </a:r>
            <a:r>
              <a:rPr lang="ru-RU" dirty="0" err="1"/>
              <a:t>нц</a:t>
            </a:r>
            <a:r>
              <a:rPr lang="ru-RU" dirty="0"/>
              <a:t>]е.</a:t>
            </a:r>
            <a:br>
              <a:rPr lang="ru-RU" dirty="0"/>
            </a:b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525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66E54-BDEE-4393-AE86-BEFC64541C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91549"/>
            <a:ext cx="9601200" cy="5575852"/>
          </a:xfrm>
        </p:spPr>
        <p:txBody>
          <a:bodyPr>
            <a:normAutofit/>
          </a:bodyPr>
          <a:lstStyle/>
          <a:p>
            <a:r>
              <a:rPr lang="ru-RU" b="1" dirty="0"/>
              <a:t>-</a:t>
            </a:r>
            <a:r>
              <a:rPr lang="ru-RU" b="1" dirty="0" err="1"/>
              <a:t>вск</a:t>
            </a:r>
            <a:r>
              <a:rPr lang="ru-RU" b="1" dirty="0"/>
              <a:t>-:</a:t>
            </a:r>
          </a:p>
          <a:p>
            <a:pPr marL="0" indent="0">
              <a:buNone/>
            </a:pPr>
            <a:r>
              <a:rPr lang="ru-RU" b="1" dirty="0"/>
              <a:t>	- </a:t>
            </a:r>
            <a:r>
              <a:rPr lang="ru-RU" dirty="0"/>
              <a:t>[</a:t>
            </a:r>
            <a:r>
              <a:rPr lang="ru-RU" dirty="0" err="1"/>
              <a:t>фск</a:t>
            </a:r>
            <a:r>
              <a:rPr lang="ru-RU" dirty="0"/>
              <a:t>’]: московский - </a:t>
            </a:r>
            <a:r>
              <a:rPr lang="ru-RU" dirty="0" err="1"/>
              <a:t>моско</a:t>
            </a:r>
            <a:r>
              <a:rPr lang="ru-RU" dirty="0"/>
              <a:t>[</a:t>
            </a:r>
            <a:r>
              <a:rPr lang="ru-RU" dirty="0" err="1"/>
              <a:t>фск</a:t>
            </a:r>
            <a:r>
              <a:rPr lang="ru-RU" dirty="0"/>
              <a:t>']</a:t>
            </a:r>
            <a:r>
              <a:rPr lang="ru-RU" dirty="0" err="1"/>
              <a:t>ий</a:t>
            </a:r>
            <a:r>
              <a:rPr lang="ru-RU" dirty="0"/>
              <a:t>, киевский - кие[</a:t>
            </a:r>
            <a:r>
              <a:rPr lang="ru-RU" dirty="0" err="1"/>
              <a:t>фск</a:t>
            </a:r>
            <a:r>
              <a:rPr lang="ru-RU" dirty="0"/>
              <a:t>']</a:t>
            </a:r>
            <a:r>
              <a:rPr lang="ru-RU" dirty="0" err="1"/>
              <a:t>ий</a:t>
            </a:r>
            <a:r>
              <a:rPr lang="ru-RU" dirty="0"/>
              <a:t>, саратовский - 	</a:t>
            </a:r>
            <a:r>
              <a:rPr lang="ru-RU" dirty="0" err="1"/>
              <a:t>сарато</a:t>
            </a:r>
            <a:r>
              <a:rPr lang="ru-RU" dirty="0"/>
              <a:t>[</a:t>
            </a:r>
            <a:r>
              <a:rPr lang="ru-RU" dirty="0" err="1"/>
              <a:t>фск</a:t>
            </a:r>
            <a:r>
              <a:rPr lang="ru-RU" dirty="0"/>
              <a:t>’]</a:t>
            </a:r>
            <a:r>
              <a:rPr lang="ru-RU" dirty="0" err="1"/>
              <a:t>ий</a:t>
            </a:r>
            <a:endParaRPr lang="ru-RU" dirty="0"/>
          </a:p>
          <a:p>
            <a:r>
              <a:rPr lang="ru-RU" b="1" dirty="0"/>
              <a:t>-</a:t>
            </a:r>
            <a:r>
              <a:rPr lang="ru-RU" b="1" dirty="0" err="1"/>
              <a:t>жск</a:t>
            </a:r>
            <a:r>
              <a:rPr lang="ru-RU" b="1" dirty="0"/>
              <a:t>-: </a:t>
            </a:r>
          </a:p>
          <a:p>
            <a:pPr marL="0" indent="0">
              <a:buNone/>
            </a:pPr>
            <a:r>
              <a:rPr lang="ru-RU" b="1" dirty="0"/>
              <a:t>	- </a:t>
            </a:r>
            <a:r>
              <a:rPr lang="ru-RU" dirty="0"/>
              <a:t>[</a:t>
            </a:r>
            <a:r>
              <a:rPr lang="ru-RU" dirty="0" err="1"/>
              <a:t>шск</a:t>
            </a:r>
            <a:r>
              <a:rPr lang="ru-RU" dirty="0"/>
              <a:t>’]: волжский - вол[</a:t>
            </a:r>
            <a:r>
              <a:rPr lang="ru-RU" dirty="0" err="1"/>
              <a:t>шск</a:t>
            </a:r>
            <a:r>
              <a:rPr lang="ru-RU" dirty="0"/>
              <a:t>']</a:t>
            </a:r>
            <a:r>
              <a:rPr lang="ru-RU" dirty="0" err="1"/>
              <a:t>ий</a:t>
            </a:r>
            <a:r>
              <a:rPr lang="ru-RU" dirty="0"/>
              <a:t>, норвежский- </a:t>
            </a:r>
            <a:r>
              <a:rPr lang="ru-RU" dirty="0" err="1"/>
              <a:t>норве</a:t>
            </a:r>
            <a:r>
              <a:rPr lang="ru-RU" dirty="0"/>
              <a:t>[</a:t>
            </a:r>
            <a:r>
              <a:rPr lang="ru-RU" dirty="0" err="1"/>
              <a:t>шск</a:t>
            </a:r>
            <a:r>
              <a:rPr lang="ru-RU" dirty="0"/>
              <a:t>']</a:t>
            </a:r>
            <a:r>
              <a:rPr lang="ru-RU" dirty="0" err="1"/>
              <a:t>ий</a:t>
            </a:r>
            <a:r>
              <a:rPr lang="ru-RU" dirty="0"/>
              <a:t>, пражский - 	</a:t>
            </a:r>
            <a:r>
              <a:rPr lang="ru-RU" dirty="0" err="1"/>
              <a:t>пра</a:t>
            </a:r>
            <a:r>
              <a:rPr lang="ru-RU" dirty="0"/>
              <a:t>[</a:t>
            </a:r>
            <a:r>
              <a:rPr lang="ru-RU" dirty="0" err="1"/>
              <a:t>шск</a:t>
            </a:r>
            <a:r>
              <a:rPr lang="ru-RU" dirty="0"/>
              <a:t>']</a:t>
            </a:r>
            <a:r>
              <a:rPr lang="ru-RU" dirty="0" err="1"/>
              <a:t>ий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!!! Произношение</a:t>
            </a:r>
            <a:r>
              <a:rPr lang="ru-RU" b="1" dirty="0"/>
              <a:t> </a:t>
            </a:r>
            <a:r>
              <a:rPr lang="ru-RU" dirty="0"/>
              <a:t>без [ф] и [ш], </a:t>
            </a:r>
            <a:r>
              <a:rPr lang="ru-RU" dirty="0" err="1"/>
              <a:t>моско</a:t>
            </a:r>
            <a:r>
              <a:rPr lang="ru-RU" dirty="0"/>
              <a:t>[</a:t>
            </a:r>
            <a:r>
              <a:rPr lang="ru-RU" dirty="0" err="1"/>
              <a:t>ск</a:t>
            </a:r>
            <a:r>
              <a:rPr lang="ru-RU" dirty="0"/>
              <a:t>]</a:t>
            </a:r>
            <a:r>
              <a:rPr lang="ru-RU" dirty="0" err="1"/>
              <a:t>ий</a:t>
            </a:r>
            <a:r>
              <a:rPr lang="ru-RU" dirty="0"/>
              <a:t>, вол[</a:t>
            </a:r>
            <a:r>
              <a:rPr lang="ru-RU" dirty="0" err="1"/>
              <a:t>ск</a:t>
            </a:r>
            <a:r>
              <a:rPr lang="ru-RU" dirty="0"/>
              <a:t>']</a:t>
            </a:r>
            <a:r>
              <a:rPr lang="ru-RU" dirty="0" err="1"/>
              <a:t>ий</a:t>
            </a:r>
            <a:r>
              <a:rPr lang="ru-RU" dirty="0"/>
              <a:t> не является литературным.</a:t>
            </a:r>
            <a:endParaRPr lang="en-US" dirty="0"/>
          </a:p>
          <a:p>
            <a:r>
              <a:rPr lang="ru-RU" b="1" dirty="0"/>
              <a:t>С </a:t>
            </a:r>
            <a:r>
              <a:rPr lang="ru-RU" dirty="0"/>
              <a:t>в возвратных ч</a:t>
            </a:r>
            <a:r>
              <a:rPr lang="en-US" dirty="0" err="1"/>
              <a:t>астицах</a:t>
            </a:r>
            <a:r>
              <a:rPr lang="en-US" dirty="0"/>
              <a:t> </a:t>
            </a:r>
            <a:r>
              <a:rPr lang="ru-RU" b="1" dirty="0"/>
              <a:t>-</a:t>
            </a:r>
            <a:r>
              <a:rPr lang="ru-RU" b="1" dirty="0" err="1"/>
              <a:t>сь</a:t>
            </a:r>
            <a:r>
              <a:rPr lang="en-US" dirty="0"/>
              <a:t> </a:t>
            </a:r>
            <a:r>
              <a:rPr lang="ru-RU" dirty="0"/>
              <a:t>и</a:t>
            </a:r>
            <a:r>
              <a:rPr lang="en-US" dirty="0"/>
              <a:t> </a:t>
            </a:r>
            <a:r>
              <a:rPr lang="ru-RU" b="1" dirty="0"/>
              <a:t>-</a:t>
            </a:r>
            <a:r>
              <a:rPr lang="ru-RU" b="1" dirty="0" err="1"/>
              <a:t>ся</a:t>
            </a:r>
            <a:r>
              <a:rPr lang="ru-RU" dirty="0"/>
              <a:t>: </a:t>
            </a:r>
          </a:p>
          <a:p>
            <a:pPr marL="0" indent="0">
              <a:buNone/>
            </a:pPr>
            <a:r>
              <a:rPr lang="ru-RU" dirty="0"/>
              <a:t>	- [с’]: берусь - беру[с'], делаюсь - делаю[с'], несетесь - несёте[с'], </a:t>
            </a:r>
            <a:r>
              <a:rPr lang="ru-RU" dirty="0" err="1"/>
              <a:t>собир</a:t>
            </a:r>
            <a:r>
              <a:rPr lang="en-US" dirty="0" err="1"/>
              <a:t>аетесь</a:t>
            </a:r>
            <a:r>
              <a:rPr lang="en-US" dirty="0"/>
              <a:t> </a:t>
            </a:r>
            <a:r>
              <a:rPr lang="ru-RU" dirty="0"/>
              <a:t>	</a:t>
            </a:r>
            <a:r>
              <a:rPr lang="en-US" dirty="0"/>
              <a:t>- </a:t>
            </a:r>
            <a:r>
              <a:rPr lang="en-US" dirty="0" err="1"/>
              <a:t>собираете</a:t>
            </a:r>
            <a:r>
              <a:rPr lang="en-US" dirty="0"/>
              <a:t>[с'], </a:t>
            </a:r>
            <a:r>
              <a:rPr lang="en-US" dirty="0" err="1"/>
              <a:t>берясь</a:t>
            </a:r>
            <a:r>
              <a:rPr lang="en-US" dirty="0"/>
              <a:t> - </a:t>
            </a:r>
            <a:r>
              <a:rPr lang="en-US" dirty="0" err="1"/>
              <a:t>беря</a:t>
            </a:r>
            <a:r>
              <a:rPr lang="en-US" dirty="0"/>
              <a:t>[с'], </a:t>
            </a:r>
            <a:r>
              <a:rPr lang="en-US" dirty="0" err="1"/>
              <a:t>делаясь</a:t>
            </a:r>
            <a:r>
              <a:rPr lang="en-US" dirty="0"/>
              <a:t> - </a:t>
            </a:r>
            <a:r>
              <a:rPr lang="en-US" dirty="0" err="1"/>
              <a:t>делая</a:t>
            </a:r>
            <a:r>
              <a:rPr lang="en-US" dirty="0"/>
              <a:t>[с'], </a:t>
            </a:r>
            <a:r>
              <a:rPr lang="en-US" dirty="0" err="1"/>
              <a:t>боремся</a:t>
            </a:r>
            <a:r>
              <a:rPr lang="en-US" dirty="0"/>
              <a:t> - </a:t>
            </a:r>
            <a:r>
              <a:rPr lang="en-US" dirty="0" err="1"/>
              <a:t>борем</a:t>
            </a:r>
            <a:r>
              <a:rPr lang="en-US" dirty="0"/>
              <a:t>[</a:t>
            </a:r>
            <a:r>
              <a:rPr lang="en-US" dirty="0" err="1"/>
              <a:t>с'ъ</a:t>
            </a:r>
            <a:r>
              <a:rPr lang="en-US" dirty="0"/>
              <a:t>], </a:t>
            </a:r>
            <a:r>
              <a:rPr lang="ru-RU" dirty="0"/>
              <a:t>	</a:t>
            </a:r>
            <a:r>
              <a:rPr lang="en-US" dirty="0" err="1"/>
              <a:t>видимся</a:t>
            </a:r>
            <a:r>
              <a:rPr lang="en-US" dirty="0"/>
              <a:t> - </a:t>
            </a:r>
            <a:r>
              <a:rPr lang="en-US" dirty="0" err="1"/>
              <a:t>видим</a:t>
            </a:r>
            <a:r>
              <a:rPr lang="en-US" dirty="0"/>
              <a:t>[</a:t>
            </a:r>
            <a:r>
              <a:rPr lang="en-US" dirty="0" err="1"/>
              <a:t>с'ъ</a:t>
            </a:r>
            <a:r>
              <a:rPr lang="en-US" dirty="0"/>
              <a:t>], </a:t>
            </a:r>
            <a:r>
              <a:rPr lang="en-US" dirty="0" err="1"/>
              <a:t>просимся</a:t>
            </a:r>
            <a:r>
              <a:rPr lang="en-US" dirty="0"/>
              <a:t> - </a:t>
            </a:r>
            <a:r>
              <a:rPr lang="en-US" dirty="0" err="1"/>
              <a:t>просим</a:t>
            </a:r>
            <a:r>
              <a:rPr lang="en-US" dirty="0"/>
              <a:t>[</a:t>
            </a:r>
            <a:r>
              <a:rPr lang="en-US" dirty="0" err="1"/>
              <a:t>с’ъ</a:t>
            </a:r>
            <a:r>
              <a:rPr lang="en-US" dirty="0"/>
              <a:t>].</a:t>
            </a:r>
            <a:endParaRPr lang="ru-RU" dirty="0"/>
          </a:p>
          <a:p>
            <a:r>
              <a:rPr lang="ru-RU" dirty="0"/>
              <a:t>Если</a:t>
            </a:r>
            <a:r>
              <a:rPr lang="en-US" dirty="0"/>
              <a:t> -</a:t>
            </a:r>
            <a:r>
              <a:rPr lang="en-US" dirty="0" err="1"/>
              <a:t>ся</a:t>
            </a:r>
            <a:r>
              <a:rPr lang="en-US" dirty="0"/>
              <a:t> </a:t>
            </a:r>
            <a:r>
              <a:rPr lang="en-US" dirty="0" err="1"/>
              <a:t>предшествуют</a:t>
            </a:r>
            <a:r>
              <a:rPr lang="en-US" dirty="0"/>
              <a:t> </a:t>
            </a:r>
            <a:r>
              <a:rPr lang="en-US" dirty="0" err="1"/>
              <a:t>согласные</a:t>
            </a:r>
            <a:r>
              <a:rPr lang="en-US" dirty="0"/>
              <a:t> [с] </a:t>
            </a:r>
            <a:r>
              <a:rPr lang="en-US" dirty="0" err="1"/>
              <a:t>или</a:t>
            </a:r>
            <a:r>
              <a:rPr lang="en-US" dirty="0"/>
              <a:t> [з]: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en-US" dirty="0"/>
              <a:t> </a:t>
            </a:r>
            <a:r>
              <a:rPr lang="ru-RU" dirty="0"/>
              <a:t>- [с]: </a:t>
            </a:r>
            <a:r>
              <a:rPr lang="en-US" dirty="0" err="1"/>
              <a:t>грызся</a:t>
            </a:r>
            <a:r>
              <a:rPr lang="en-US" dirty="0"/>
              <a:t> - </a:t>
            </a:r>
            <a:r>
              <a:rPr lang="en-US" dirty="0" err="1"/>
              <a:t>гры</a:t>
            </a:r>
            <a:r>
              <a:rPr lang="en-US" dirty="0"/>
              <a:t>[</a:t>
            </a:r>
            <a:r>
              <a:rPr lang="en-US" dirty="0" err="1"/>
              <a:t>с:ъ</a:t>
            </a:r>
            <a:r>
              <a:rPr lang="en-US" dirty="0"/>
              <a:t>], </a:t>
            </a:r>
            <a:r>
              <a:rPr lang="en-US" dirty="0" err="1"/>
              <a:t>несся</a:t>
            </a:r>
            <a:r>
              <a:rPr lang="en-US" dirty="0"/>
              <a:t> - </a:t>
            </a:r>
            <a:r>
              <a:rPr lang="en-US" dirty="0" err="1"/>
              <a:t>нё</a:t>
            </a:r>
            <a:r>
              <a:rPr lang="en-US" dirty="0"/>
              <a:t>[</a:t>
            </a:r>
            <a:r>
              <a:rPr lang="en-US" dirty="0" err="1"/>
              <a:t>с:ъ</a:t>
            </a:r>
            <a:r>
              <a:rPr lang="en-US" dirty="0"/>
              <a:t>], </a:t>
            </a:r>
            <a:r>
              <a:rPr lang="en-US" dirty="0" err="1"/>
              <a:t>спасся</a:t>
            </a:r>
            <a:r>
              <a:rPr lang="en-US" dirty="0"/>
              <a:t> - </a:t>
            </a:r>
            <a:r>
              <a:rPr lang="en-US" dirty="0" err="1"/>
              <a:t>спа</a:t>
            </a:r>
            <a:r>
              <a:rPr lang="en-US" dirty="0"/>
              <a:t>[</a:t>
            </a:r>
            <a:r>
              <a:rPr lang="en-US" dirty="0" err="1"/>
              <a:t>с:ъ</a:t>
            </a:r>
            <a:r>
              <a:rPr lang="en-US" dirty="0"/>
              <a:t>], </a:t>
            </a:r>
            <a:r>
              <a:rPr lang="en-US" dirty="0" err="1"/>
              <a:t>трясся</a:t>
            </a:r>
            <a:r>
              <a:rPr lang="en-US" dirty="0"/>
              <a:t> - </a:t>
            </a:r>
            <a:r>
              <a:rPr lang="en-US" dirty="0" err="1"/>
              <a:t>тря</a:t>
            </a:r>
            <a:r>
              <a:rPr lang="en-US" dirty="0"/>
              <a:t>[</a:t>
            </a:r>
            <a:r>
              <a:rPr lang="en-US" dirty="0" err="1"/>
              <a:t>с:ъ</a:t>
            </a:r>
            <a:r>
              <a:rPr lang="en-US" dirty="0"/>
              <a:t>].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178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2DA6A-6DD2-4717-9903-A286BB4DA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64974"/>
            <a:ext cx="9601200" cy="4502426"/>
          </a:xfrm>
        </p:spPr>
        <p:txBody>
          <a:bodyPr/>
          <a:lstStyle/>
          <a:p>
            <a:r>
              <a:rPr lang="en-US" dirty="0"/>
              <a:t> </a:t>
            </a:r>
            <a:r>
              <a:rPr lang="ru-RU" b="1" dirty="0"/>
              <a:t>-к/г/х- </a:t>
            </a:r>
            <a:r>
              <a:rPr lang="ru-RU" dirty="0"/>
              <a:t>в </a:t>
            </a:r>
            <a:r>
              <a:rPr lang="ru-RU" b="1" dirty="0"/>
              <a:t>-кий, -</a:t>
            </a:r>
            <a:r>
              <a:rPr lang="ru-RU" b="1" dirty="0" err="1"/>
              <a:t>гий</a:t>
            </a:r>
            <a:r>
              <a:rPr lang="ru-RU" b="1" dirty="0"/>
              <a:t>, -</a:t>
            </a:r>
            <a:r>
              <a:rPr lang="ru-RU" b="1" dirty="0" err="1"/>
              <a:t>хий</a:t>
            </a:r>
            <a:r>
              <a:rPr lang="ru-RU" b="1" dirty="0"/>
              <a:t>:</a:t>
            </a:r>
          </a:p>
          <a:p>
            <a:pPr marL="0" indent="0" algn="just">
              <a:buNone/>
            </a:pPr>
            <a:r>
              <a:rPr lang="ru-RU" b="1" dirty="0"/>
              <a:t>	- </a:t>
            </a:r>
            <a:r>
              <a:rPr lang="ru-RU" dirty="0"/>
              <a:t>[к</a:t>
            </a:r>
            <a:r>
              <a:rPr lang="tr-TR" dirty="0"/>
              <a:t>’</a:t>
            </a:r>
            <a:r>
              <a:rPr lang="ru-RU" dirty="0"/>
              <a:t>], [г</a:t>
            </a:r>
            <a:r>
              <a:rPr lang="tr-TR" dirty="0"/>
              <a:t>’</a:t>
            </a:r>
            <a:r>
              <a:rPr lang="ru-RU" dirty="0"/>
              <a:t>], [х</a:t>
            </a:r>
            <a:r>
              <a:rPr lang="tr-TR" dirty="0"/>
              <a:t>’</a:t>
            </a:r>
            <a:r>
              <a:rPr lang="ru-RU" dirty="0"/>
              <a:t>]: американский империализм - </a:t>
            </a:r>
            <a:r>
              <a:rPr lang="ru-RU" dirty="0" err="1"/>
              <a:t>американс</a:t>
            </a:r>
            <a:r>
              <a:rPr lang="ru-RU" dirty="0"/>
              <a:t>[</a:t>
            </a:r>
            <a:r>
              <a:rPr lang="ru-RU" dirty="0" err="1"/>
              <a:t>к'ий</a:t>
            </a:r>
            <a:r>
              <a:rPr lang="ru-RU" dirty="0"/>
              <a:t>] империализм, </a:t>
            </a:r>
            <a:r>
              <a:rPr lang="tr-TR" dirty="0"/>
              <a:t>	</a:t>
            </a:r>
            <a:r>
              <a:rPr lang="ru-RU" dirty="0"/>
              <a:t>олимпийский чемпион - </a:t>
            </a:r>
            <a:r>
              <a:rPr lang="ru-RU" dirty="0" err="1"/>
              <a:t>олимпийс</a:t>
            </a:r>
            <a:r>
              <a:rPr lang="ru-RU" dirty="0"/>
              <a:t>[</a:t>
            </a:r>
            <a:r>
              <a:rPr lang="ru-RU" dirty="0" err="1"/>
              <a:t>к'ий</a:t>
            </a:r>
            <a:r>
              <a:rPr lang="ru-RU" dirty="0"/>
              <a:t>] чемпион, пологий берег - поло[</a:t>
            </a:r>
            <a:r>
              <a:rPr lang="ru-RU" dirty="0" err="1"/>
              <a:t>г'ий</a:t>
            </a:r>
            <a:r>
              <a:rPr lang="ru-RU" dirty="0"/>
              <a:t>] </a:t>
            </a:r>
            <a:r>
              <a:rPr lang="tr-TR" dirty="0"/>
              <a:t>	</a:t>
            </a:r>
            <a:r>
              <a:rPr lang="ru-RU" dirty="0"/>
              <a:t>берег, круторогий олень - круторогий олень, островерхий шлем - </a:t>
            </a:r>
            <a:r>
              <a:rPr lang="tr-TR" dirty="0"/>
              <a:t>	</a:t>
            </a:r>
            <a:r>
              <a:rPr lang="ru-RU" dirty="0" err="1"/>
              <a:t>островер</a:t>
            </a:r>
            <a:r>
              <a:rPr lang="ru-RU" dirty="0"/>
              <a:t>[</a:t>
            </a:r>
            <a:r>
              <a:rPr lang="ru-RU" dirty="0" err="1"/>
              <a:t>х'ий</a:t>
            </a:r>
            <a:r>
              <a:rPr lang="ru-RU" dirty="0"/>
              <a:t>] шлем, желтобрюхий полоз - </a:t>
            </a:r>
            <a:r>
              <a:rPr lang="ru-RU" dirty="0" err="1"/>
              <a:t>желтобрю</a:t>
            </a:r>
            <a:r>
              <a:rPr lang="ru-RU" dirty="0"/>
              <a:t> [</a:t>
            </a:r>
            <a:r>
              <a:rPr lang="ru-RU" dirty="0" err="1"/>
              <a:t>х'ий</a:t>
            </a:r>
            <a:r>
              <a:rPr lang="ru-RU" dirty="0"/>
              <a:t>] полоз</a:t>
            </a:r>
            <a:r>
              <a:rPr lang="tr-TR" dirty="0"/>
              <a:t>, </a:t>
            </a:r>
            <a:r>
              <a:rPr lang="ru-RU" dirty="0"/>
              <a:t>	</a:t>
            </a:r>
            <a:r>
              <a:rPr lang="ru-RU" dirty="0" err="1"/>
              <a:t>Белинс</a:t>
            </a:r>
            <a:r>
              <a:rPr lang="ru-RU" dirty="0"/>
              <a:t>[</a:t>
            </a:r>
            <a:r>
              <a:rPr lang="ru-RU" dirty="0" err="1"/>
              <a:t>к'ий</a:t>
            </a:r>
            <a:r>
              <a:rPr lang="ru-RU" dirty="0"/>
              <a:t>], </a:t>
            </a:r>
            <a:r>
              <a:rPr lang="ru-RU" dirty="0" err="1"/>
              <a:t>Островс</a:t>
            </a:r>
            <a:r>
              <a:rPr lang="ru-RU" dirty="0"/>
              <a:t>[</a:t>
            </a:r>
            <a:r>
              <a:rPr lang="ru-RU" dirty="0" err="1"/>
              <a:t>к'ий</a:t>
            </a:r>
            <a:r>
              <a:rPr lang="ru-RU" dirty="0"/>
              <a:t>], </a:t>
            </a:r>
            <a:r>
              <a:rPr lang="ru-RU" dirty="0" err="1"/>
              <a:t>Вознеснс</a:t>
            </a:r>
            <a:r>
              <a:rPr lang="ru-RU" dirty="0"/>
              <a:t>[</a:t>
            </a:r>
            <a:r>
              <a:rPr lang="ru-RU" dirty="0" err="1"/>
              <a:t>к'ий</a:t>
            </a:r>
            <a:r>
              <a:rPr lang="ru-RU" dirty="0"/>
              <a:t>], </a:t>
            </a:r>
            <a:r>
              <a:rPr lang="en-US" dirty="0"/>
              <a:t> </a:t>
            </a:r>
            <a:r>
              <a:rPr lang="ru-RU" dirty="0" err="1"/>
              <a:t>Рождественс</a:t>
            </a:r>
            <a:r>
              <a:rPr lang="ru-RU" dirty="0"/>
              <a:t>[</a:t>
            </a:r>
            <a:r>
              <a:rPr lang="ru-RU" dirty="0" err="1"/>
              <a:t>к'ий</a:t>
            </a:r>
            <a:r>
              <a:rPr lang="ru-RU" dirty="0"/>
              <a:t>], </a:t>
            </a:r>
            <a:r>
              <a:rPr lang="en-US" dirty="0"/>
              <a:t> </a:t>
            </a:r>
            <a:r>
              <a:rPr lang="ru-RU" dirty="0" err="1"/>
              <a:t>Алтайс</a:t>
            </a:r>
            <a:r>
              <a:rPr lang="ru-RU" dirty="0"/>
              <a:t>[</a:t>
            </a:r>
            <a:r>
              <a:rPr lang="ru-RU" dirty="0" err="1"/>
              <a:t>к'ий</a:t>
            </a:r>
            <a:r>
              <a:rPr lang="ru-RU" dirty="0"/>
              <a:t>] 	край, </a:t>
            </a:r>
            <a:r>
              <a:rPr lang="ru-RU" dirty="0" err="1"/>
              <a:t>Бенгальс</a:t>
            </a:r>
            <a:r>
              <a:rPr lang="ru-RU" dirty="0"/>
              <a:t>[</a:t>
            </a:r>
            <a:r>
              <a:rPr lang="ru-RU" dirty="0" err="1"/>
              <a:t>к'ий</a:t>
            </a:r>
            <a:r>
              <a:rPr lang="ru-RU" dirty="0"/>
              <a:t>] залив, </a:t>
            </a:r>
            <a:r>
              <a:rPr lang="ru-RU" dirty="0" err="1"/>
              <a:t>Индийс</a:t>
            </a:r>
            <a:r>
              <a:rPr lang="ru-RU" dirty="0"/>
              <a:t>[</a:t>
            </a:r>
            <a:r>
              <a:rPr lang="ru-RU" dirty="0" err="1"/>
              <a:t>к'ий</a:t>
            </a:r>
            <a:r>
              <a:rPr lang="ru-RU" dirty="0"/>
              <a:t>] океан.</a:t>
            </a:r>
          </a:p>
          <a:p>
            <a:pPr algn="just"/>
            <a:r>
              <a:rPr lang="ru-RU" b="1" dirty="0"/>
              <a:t>В -ого, -его</a:t>
            </a:r>
            <a:r>
              <a:rPr lang="en-US" dirty="0"/>
              <a:t> </a:t>
            </a:r>
            <a:r>
              <a:rPr lang="ru-RU" dirty="0"/>
              <a:t>[г]:</a:t>
            </a:r>
          </a:p>
          <a:p>
            <a:pPr marL="0" indent="0" algn="just">
              <a:buNone/>
            </a:pPr>
            <a:r>
              <a:rPr lang="ru-RU" dirty="0"/>
              <a:t>	- [в]: сегодня, </a:t>
            </a:r>
            <a:r>
              <a:rPr lang="ru-RU" dirty="0" err="1"/>
              <a:t>сегодняш</a:t>
            </a:r>
            <a:r>
              <a:rPr lang="en-US" dirty="0" err="1"/>
              <a:t>ний</a:t>
            </a:r>
            <a:r>
              <a:rPr lang="en-US" dirty="0"/>
              <a:t>, </a:t>
            </a:r>
            <a:r>
              <a:rPr lang="en-US" dirty="0" err="1"/>
              <a:t>итого</a:t>
            </a:r>
            <a:r>
              <a:rPr lang="en-US" dirty="0"/>
              <a:t>.</a:t>
            </a:r>
            <a:endParaRPr lang="ru-RU" dirty="0"/>
          </a:p>
          <a:p>
            <a:pPr marL="0" indent="0" algn="just">
              <a:buNone/>
            </a:pPr>
            <a:endParaRPr lang="en-US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8179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19D4C-0CE7-4DD8-BE59-D1E9BD7C4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2452" y="993913"/>
            <a:ext cx="9740348" cy="4873487"/>
          </a:xfrm>
        </p:spPr>
        <p:txBody>
          <a:bodyPr/>
          <a:lstStyle/>
          <a:p>
            <a:r>
              <a:rPr lang="ru-RU" dirty="0"/>
              <a:t>В ин</a:t>
            </a:r>
            <a:r>
              <a:rPr lang="en-US" dirty="0" err="1"/>
              <a:t>остранных</a:t>
            </a:r>
            <a:r>
              <a:rPr lang="en-US" dirty="0"/>
              <a:t> </a:t>
            </a:r>
            <a:r>
              <a:rPr lang="en-US" dirty="0" err="1"/>
              <a:t>словах</a:t>
            </a:r>
            <a:r>
              <a:rPr lang="en-US" dirty="0"/>
              <a:t> </a:t>
            </a:r>
            <a:r>
              <a:rPr lang="en-US" dirty="0" err="1"/>
              <a:t>согласные</a:t>
            </a:r>
            <a:r>
              <a:rPr lang="en-US" dirty="0"/>
              <a:t> </a:t>
            </a:r>
            <a:r>
              <a:rPr lang="en-US" dirty="0" err="1"/>
              <a:t>перед</a:t>
            </a:r>
            <a:r>
              <a:rPr lang="en-US" b="1" dirty="0"/>
              <a:t> </a:t>
            </a:r>
            <a:r>
              <a:rPr lang="ru-RU" b="1" dirty="0"/>
              <a:t>е</a:t>
            </a:r>
            <a:r>
              <a:rPr lang="en-US" dirty="0"/>
              <a:t> </a:t>
            </a:r>
            <a:r>
              <a:rPr lang="ru-RU" dirty="0"/>
              <a:t>не смягчаются:</a:t>
            </a:r>
          </a:p>
          <a:p>
            <a:pPr marL="0" indent="0">
              <a:buNone/>
            </a:pPr>
            <a:r>
              <a:rPr lang="ru-RU" dirty="0"/>
              <a:t>	- [пэ] - купе, </a:t>
            </a:r>
            <a:r>
              <a:rPr lang="ru-RU" dirty="0" err="1"/>
              <a:t>канап</a:t>
            </a:r>
            <a:r>
              <a:rPr lang="en-US" dirty="0"/>
              <a:t>е, </a:t>
            </a:r>
            <a:r>
              <a:rPr lang="ru-RU" dirty="0"/>
              <a:t>пери, Пер-Лашез, Лопе де Вега, Шопен, Чапек;</a:t>
            </a:r>
          </a:p>
          <a:p>
            <a:pPr marL="0" indent="0">
              <a:buNone/>
            </a:pPr>
            <a:r>
              <a:rPr lang="ru-RU" dirty="0"/>
              <a:t>	- [бэ] - </a:t>
            </a:r>
            <a:r>
              <a:rPr lang="ru-RU" dirty="0" err="1"/>
              <a:t>Бердем</a:t>
            </a:r>
            <a:r>
              <a:rPr lang="ru-RU" dirty="0"/>
              <a:t>, Бени-</a:t>
            </a:r>
            <a:r>
              <a:rPr lang="ru-RU" dirty="0" err="1"/>
              <a:t>Аббес</a:t>
            </a:r>
            <a:r>
              <a:rPr lang="ru-RU" dirty="0"/>
              <a:t>, </a:t>
            </a:r>
            <a:r>
              <a:rPr lang="ru-RU" dirty="0" err="1"/>
              <a:t>Бер</a:t>
            </a:r>
            <a:r>
              <a:rPr lang="en-US" dirty="0" err="1"/>
              <a:t>нард</a:t>
            </a:r>
            <a:r>
              <a:rPr lang="en-US" dirty="0"/>
              <a:t> </a:t>
            </a:r>
            <a:r>
              <a:rPr lang="en-US" dirty="0" err="1"/>
              <a:t>Шоу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- </a:t>
            </a:r>
            <a:r>
              <a:rPr lang="en-US" dirty="0"/>
              <a:t>[</a:t>
            </a:r>
            <a:r>
              <a:rPr lang="en-US" dirty="0" err="1"/>
              <a:t>вэ</a:t>
            </a:r>
            <a:r>
              <a:rPr lang="en-US" dirty="0"/>
              <a:t>] - </a:t>
            </a:r>
            <a:r>
              <a:rPr lang="en-US" dirty="0" err="1"/>
              <a:t>Бове</a:t>
            </a:r>
            <a:r>
              <a:rPr lang="en-US" dirty="0"/>
              <a:t>, </a:t>
            </a:r>
            <a:r>
              <a:rPr lang="en-US" dirty="0" err="1"/>
              <a:t>Веттерхорн</a:t>
            </a:r>
            <a:r>
              <a:rPr lang="en-US" dirty="0"/>
              <a:t>, </a:t>
            </a:r>
            <a:r>
              <a:rPr lang="en-US" dirty="0" err="1"/>
              <a:t>Сольвейг</a:t>
            </a:r>
            <a:r>
              <a:rPr lang="en-US" dirty="0"/>
              <a:t>, </a:t>
            </a:r>
            <a:r>
              <a:rPr lang="en-US" dirty="0" err="1"/>
              <a:t>Эрве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- </a:t>
            </a:r>
            <a:r>
              <a:rPr lang="en-US" dirty="0"/>
              <a:t>[</a:t>
            </a:r>
            <a:r>
              <a:rPr lang="en-US" dirty="0" err="1"/>
              <a:t>фэ</a:t>
            </a:r>
            <a:r>
              <a:rPr lang="en-US" dirty="0"/>
              <a:t>] - </a:t>
            </a:r>
            <a:r>
              <a:rPr lang="en-US" dirty="0" err="1"/>
              <a:t>аутодафе</a:t>
            </a:r>
            <a:r>
              <a:rPr lang="en-US" dirty="0"/>
              <a:t>, </a:t>
            </a:r>
            <a:r>
              <a:rPr lang="en-US" dirty="0" err="1"/>
              <a:t>кафе</a:t>
            </a:r>
            <a:r>
              <a:rPr lang="en-US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- </a:t>
            </a:r>
            <a:r>
              <a:rPr lang="en-US" dirty="0"/>
              <a:t>[</a:t>
            </a:r>
            <a:r>
              <a:rPr lang="en-US" dirty="0" err="1"/>
              <a:t>мэ</a:t>
            </a:r>
            <a:r>
              <a:rPr lang="en-US" dirty="0"/>
              <a:t>] - </a:t>
            </a:r>
            <a:r>
              <a:rPr lang="en-US" dirty="0" err="1"/>
              <a:t>буриме</a:t>
            </a:r>
            <a:r>
              <a:rPr lang="en-US" dirty="0"/>
              <a:t>, </a:t>
            </a:r>
            <a:r>
              <a:rPr lang="en-US" dirty="0" err="1"/>
              <a:t>консоме</a:t>
            </a:r>
            <a:r>
              <a:rPr lang="en-US" dirty="0"/>
              <a:t>, </a:t>
            </a:r>
            <a:r>
              <a:rPr lang="en-US" dirty="0" err="1"/>
              <a:t>люмен</a:t>
            </a:r>
            <a:r>
              <a:rPr lang="en-US" dirty="0"/>
              <a:t>, </a:t>
            </a:r>
            <a:r>
              <a:rPr lang="en-US" dirty="0" err="1"/>
              <a:t>метр</a:t>
            </a:r>
            <a:r>
              <a:rPr lang="en-US" dirty="0"/>
              <a:t> (</a:t>
            </a:r>
            <a:r>
              <a:rPr lang="en-US" dirty="0" err="1"/>
              <a:t>учитель</a:t>
            </a:r>
            <a:r>
              <a:rPr lang="en-US" dirty="0"/>
              <a:t>, </a:t>
            </a:r>
            <a:r>
              <a:rPr lang="en-US" dirty="0" err="1"/>
              <a:t>наставник</a:t>
            </a:r>
            <a:r>
              <a:rPr lang="en-US" dirty="0"/>
              <a:t>), </a:t>
            </a:r>
            <a:r>
              <a:rPr lang="en-US" dirty="0" err="1"/>
              <a:t>реноме</a:t>
            </a:r>
            <a:r>
              <a:rPr lang="en-US" dirty="0"/>
              <a:t>, </a:t>
            </a:r>
            <a:r>
              <a:rPr lang="ru-RU" dirty="0"/>
              <a:t>	- 	</a:t>
            </a:r>
            <a:r>
              <a:rPr lang="en-US" dirty="0" err="1"/>
              <a:t>Малларме</a:t>
            </a:r>
            <a:r>
              <a:rPr lang="en-US" dirty="0"/>
              <a:t>, </a:t>
            </a:r>
            <a:r>
              <a:rPr lang="en-US" dirty="0" err="1"/>
              <a:t>Мериме</a:t>
            </a:r>
            <a:r>
              <a:rPr lang="en-US" dirty="0"/>
              <a:t>, </a:t>
            </a:r>
            <a:r>
              <a:rPr lang="en-US" dirty="0" err="1"/>
              <a:t>Сомерсет</a:t>
            </a:r>
            <a:r>
              <a:rPr lang="en-US" dirty="0"/>
              <a:t> </a:t>
            </a:r>
            <a:r>
              <a:rPr lang="en-US" dirty="0" err="1"/>
              <a:t>Моэм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- [тэ] - интервью, компьютер, пантеон, стенд, термос, фортепьяно, эстетика, 	Ватерлоо, Монтевидео, Пастер, Пестель, Стендаль;</a:t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916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82AC5-AE18-4104-8B05-1232B1E05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007164"/>
            <a:ext cx="9601200" cy="4860235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	- [дэ] - геодезия, демпинг, дельта, кодекс,</a:t>
            </a:r>
            <a:r>
              <a:rPr lang="en-US" dirty="0"/>
              <a:t> </a:t>
            </a:r>
            <a:r>
              <a:rPr lang="ru-RU" dirty="0"/>
              <a:t>модель, модерн, тенденция, 	шедевр. Аден, Баден, Дели, Декарт, Делиб, Мендельсон;</a:t>
            </a:r>
          </a:p>
          <a:p>
            <a:pPr marL="0" indent="0">
              <a:buNone/>
            </a:pPr>
            <a:r>
              <a:rPr lang="ru-RU" dirty="0"/>
              <a:t>	- [</a:t>
            </a:r>
            <a:r>
              <a:rPr lang="ru-RU" dirty="0" err="1"/>
              <a:t>сэ</a:t>
            </a:r>
            <a:r>
              <a:rPr lang="ru-RU" dirty="0"/>
              <a:t>] - несессер, секста, сенсуализм, сепсис, шоссе, Сен-Готард, Сенека, 	Мюссе, Сен-Санс, Сент-Экзюпери;</a:t>
            </a:r>
          </a:p>
          <a:p>
            <a:pPr marL="0" indent="0">
              <a:buNone/>
            </a:pPr>
            <a:r>
              <a:rPr lang="ru-RU" dirty="0"/>
              <a:t>	- [зэ] - безе, </a:t>
            </a:r>
            <a:r>
              <a:rPr lang="ru-RU" dirty="0" err="1"/>
              <a:t>морзе</a:t>
            </a:r>
            <a:r>
              <a:rPr lang="ru-RU" dirty="0"/>
              <a:t>, зейгерование, шимпанзе, Базель, Мозель, Бизе, </a:t>
            </a:r>
            <a:r>
              <a:rPr lang="ru-RU" dirty="0" err="1"/>
              <a:t>Дузе</a:t>
            </a:r>
            <a:r>
              <a:rPr lang="ru-RU" dirty="0"/>
              <a:t>, 	</a:t>
            </a:r>
            <a:r>
              <a:rPr lang="ru-RU" dirty="0" err="1"/>
              <a:t>Земмеринг</a:t>
            </a:r>
            <a:r>
              <a:rPr lang="ru-RU" dirty="0"/>
              <a:t>, Жозеф, </a:t>
            </a:r>
            <a:r>
              <a:rPr lang="ru-RU" dirty="0" err="1"/>
              <a:t>Зегерс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	[</a:t>
            </a:r>
            <a:r>
              <a:rPr lang="ru-RU" dirty="0" err="1"/>
              <a:t>нэ</a:t>
            </a:r>
            <a:r>
              <a:rPr lang="ru-RU" dirty="0"/>
              <a:t>] - анестезия, бизнес, генетика, кибернетика, пенсне, тоннель, турне, 	Мане, Мони, Нейгауз, Никсе, Нельсон, Неру;</a:t>
            </a:r>
          </a:p>
          <a:p>
            <a:pPr marL="0" indent="0">
              <a:buNone/>
            </a:pPr>
            <a:r>
              <a:rPr lang="ru-RU" dirty="0"/>
              <a:t>	[рэ] - каре, кредо, пюре, регби, рейхсвер, тире, тред-юнион, Альфред, Андре, 	</a:t>
            </a:r>
            <a:r>
              <a:rPr lang="ru-RU" dirty="0" err="1"/>
              <a:t>Крейслер</a:t>
            </a:r>
            <a:r>
              <a:rPr lang="ru-RU" dirty="0"/>
              <a:t>, Прево, Рейснер, Рерих, Торез.</a:t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583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93ED-AFFB-458A-B2B0-BE48A7E16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351183"/>
            <a:ext cx="9601200" cy="639417"/>
          </a:xfrm>
        </p:spPr>
        <p:txBody>
          <a:bodyPr>
            <a:normAutofit fontScale="90000"/>
          </a:bodyPr>
          <a:lstStyle/>
          <a:p>
            <a:r>
              <a:rPr lang="tr-TR" dirty="0"/>
              <a:t>Kaynakça</a:t>
            </a:r>
            <a:br>
              <a:rPr lang="ru-RU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78008-4123-4E96-A61F-91C978558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05948"/>
            <a:ext cx="9601200" cy="4661452"/>
          </a:xfrm>
        </p:spPr>
        <p:txBody>
          <a:bodyPr>
            <a:normAutofit/>
          </a:bodyPr>
          <a:lstStyle/>
          <a:p>
            <a:r>
              <a:rPr lang="en-US" dirty="0"/>
              <a:t>https://diktory.com/</a:t>
            </a:r>
            <a:endParaRPr lang="ru-RU" dirty="0"/>
          </a:p>
          <a:p>
            <a:r>
              <a:rPr lang="ru-RU" dirty="0" err="1"/>
              <a:t>Брызгунова</a:t>
            </a:r>
            <a:r>
              <a:rPr lang="ru-RU" dirty="0"/>
              <a:t>, Е.А., Звуки и интонация русской речи. Москва: Русский язык, 1977.</a:t>
            </a:r>
            <a:endParaRPr lang="tr-TR" dirty="0"/>
          </a:p>
          <a:p>
            <a:r>
              <a:rPr lang="ru-RU" dirty="0"/>
              <a:t>Науменко Ю. М. Корректировочный курс русской фонетики и интонации для иностранных студентов I курса бакалавриата , Москва: Флинта: Наука, 2012.</a:t>
            </a:r>
          </a:p>
          <a:p>
            <a:r>
              <a:rPr lang="ru-RU" dirty="0"/>
              <a:t>Одинцова И.В. Звуки. Ритмика. Интонация. Москва: Флинта: Наука, 2014.</a:t>
            </a:r>
          </a:p>
          <a:p>
            <a:r>
              <a:rPr lang="ru-RU" dirty="0" err="1"/>
              <a:t>Бархударова</a:t>
            </a:r>
            <a:r>
              <a:rPr lang="ru-RU" dirty="0"/>
              <a:t> Л. Л., Панков Ф. И. По-русски – с хорошим произношением: практический курс звучащей речи. Москва: Русский язык. Курсы, 2008.</a:t>
            </a:r>
          </a:p>
          <a:p>
            <a:r>
              <a:rPr lang="ru-RU" dirty="0"/>
              <a:t>Буланин Л. Л. Фонетика современного русского языка. Москва: Высшая школа, 1970. </a:t>
            </a:r>
          </a:p>
          <a:p>
            <a:r>
              <a:rPr lang="ru-RU" dirty="0"/>
              <a:t>Кедрова Г. Е., Потапов В. В., Егоров А. М., Омельянова Е. Б. Фонетика русского языка. </a:t>
            </a:r>
            <a:r>
              <a:rPr lang="tr-TR" dirty="0"/>
              <a:t>Web</a:t>
            </a:r>
            <a:r>
              <a:rPr lang="ru-RU" dirty="0"/>
              <a:t>:. http://www.philol.msu.ru/~fonetica/index1.htm .</a:t>
            </a:r>
          </a:p>
        </p:txBody>
      </p:sp>
    </p:spTree>
    <p:extLst>
      <p:ext uri="{BB962C8B-B14F-4D97-AF65-F5344CB8AC3E}">
        <p14:creationId xmlns:p14="http://schemas.microsoft.com/office/powerpoint/2010/main" val="362229465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1095</TotalTime>
  <Words>1211</Words>
  <Application>Microsoft Office PowerPoint</Application>
  <PresentationFormat>Widescreen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Franklin Gothic Book</vt:lpstr>
      <vt:lpstr>Crop</vt:lpstr>
      <vt:lpstr>Фонетика II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Kaynakça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Фонетика II</dc:title>
  <dc:creator>asus</dc:creator>
  <cp:lastModifiedBy>asus</cp:lastModifiedBy>
  <cp:revision>247</cp:revision>
  <dcterms:created xsi:type="dcterms:W3CDTF">2020-03-24T12:01:02Z</dcterms:created>
  <dcterms:modified xsi:type="dcterms:W3CDTF">2020-05-04T16:40:59Z</dcterms:modified>
</cp:coreProperties>
</file>