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2" r:id="rId7"/>
    <p:sldId id="265" r:id="rId8"/>
    <p:sldId id="266" r:id="rId9"/>
    <p:sldId id="271" r:id="rId10"/>
    <p:sldId id="272" r:id="rId11"/>
    <p:sldId id="275" r:id="rId12"/>
    <p:sldId id="277" r:id="rId13"/>
    <p:sldId id="282" r:id="rId14"/>
    <p:sldId id="288" r:id="rId15"/>
    <p:sldId id="29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2B25C4-121A-4208-A700-6E8F322E659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9DBDD22-BA1D-497B-B120-47D5CA0777BD}">
      <dgm:prSet phldrT="[Metin]"/>
      <dgm:spPr/>
      <dgm:t>
        <a:bodyPr/>
        <a:lstStyle/>
        <a:p>
          <a:r>
            <a:rPr lang="tr-TR" dirty="0"/>
            <a:t>Makro düzeyde</a:t>
          </a:r>
        </a:p>
      </dgm:t>
    </dgm:pt>
    <dgm:pt modelId="{2155C97A-2197-410B-8D41-4149A5654661}" type="parTrans" cxnId="{F19FED5D-98DF-408C-91FF-4130BFC5E25E}">
      <dgm:prSet/>
      <dgm:spPr/>
      <dgm:t>
        <a:bodyPr/>
        <a:lstStyle/>
        <a:p>
          <a:endParaRPr lang="tr-TR"/>
        </a:p>
      </dgm:t>
    </dgm:pt>
    <dgm:pt modelId="{572ED043-7642-4F3C-9B77-1BE768614502}" type="sibTrans" cxnId="{F19FED5D-98DF-408C-91FF-4130BFC5E25E}">
      <dgm:prSet/>
      <dgm:spPr/>
      <dgm:t>
        <a:bodyPr/>
        <a:lstStyle/>
        <a:p>
          <a:endParaRPr lang="tr-TR"/>
        </a:p>
      </dgm:t>
    </dgm:pt>
    <dgm:pt modelId="{0B23DF7C-E4D5-4753-AEA1-29A3D6F8EA5C}">
      <dgm:prSet phldrT="[Metin]"/>
      <dgm:spPr/>
      <dgm:t>
        <a:bodyPr/>
        <a:lstStyle/>
        <a:p>
          <a:r>
            <a:rPr lang="tr-TR" dirty="0"/>
            <a:t>Okul ve toplum ilişkisine odaklanarak sosyolojik bir bakışla daha geniş açıdan açıklayan kuramcıların görüşleri ile</a:t>
          </a:r>
        </a:p>
      </dgm:t>
    </dgm:pt>
    <dgm:pt modelId="{DB63104F-7924-484E-A1F0-33E1D1D64C85}" type="parTrans" cxnId="{A4ED5419-472C-45E1-A9D8-694F40B8CE5C}">
      <dgm:prSet/>
      <dgm:spPr/>
      <dgm:t>
        <a:bodyPr/>
        <a:lstStyle/>
        <a:p>
          <a:endParaRPr lang="tr-TR"/>
        </a:p>
      </dgm:t>
    </dgm:pt>
    <dgm:pt modelId="{D26BADE5-5082-4769-8D43-A240FFB9F8F7}" type="sibTrans" cxnId="{A4ED5419-472C-45E1-A9D8-694F40B8CE5C}">
      <dgm:prSet/>
      <dgm:spPr/>
      <dgm:t>
        <a:bodyPr/>
        <a:lstStyle/>
        <a:p>
          <a:endParaRPr lang="tr-TR"/>
        </a:p>
      </dgm:t>
    </dgm:pt>
    <dgm:pt modelId="{EA9F427B-847E-4CDE-9E54-DD1383FCE3F8}">
      <dgm:prSet phldrT="[Metin]"/>
      <dgm:spPr/>
      <dgm:t>
        <a:bodyPr/>
        <a:lstStyle/>
        <a:p>
          <a:r>
            <a:rPr lang="tr-TR" dirty="0"/>
            <a:t>Mikro düzeyde</a:t>
          </a:r>
        </a:p>
      </dgm:t>
    </dgm:pt>
    <dgm:pt modelId="{A6045476-3315-400E-A4A3-0E01ECF8F399}" type="parTrans" cxnId="{22936555-3D22-4B9F-941F-2D65448BA8BB}">
      <dgm:prSet/>
      <dgm:spPr/>
      <dgm:t>
        <a:bodyPr/>
        <a:lstStyle/>
        <a:p>
          <a:endParaRPr lang="tr-TR"/>
        </a:p>
      </dgm:t>
    </dgm:pt>
    <dgm:pt modelId="{8F34A4AF-40B8-417B-960A-D5771D39FADA}" type="sibTrans" cxnId="{22936555-3D22-4B9F-941F-2D65448BA8BB}">
      <dgm:prSet/>
      <dgm:spPr/>
      <dgm:t>
        <a:bodyPr/>
        <a:lstStyle/>
        <a:p>
          <a:endParaRPr lang="tr-TR"/>
        </a:p>
      </dgm:t>
    </dgm:pt>
    <dgm:pt modelId="{3E34D0EA-219B-40E1-9923-76BCA27DB75C}">
      <dgm:prSet phldrT="[Metin]"/>
      <dgm:spPr/>
      <dgm:t>
        <a:bodyPr/>
        <a:lstStyle/>
        <a:p>
          <a:r>
            <a:rPr lang="tr-TR" dirty="0"/>
            <a:t>Yazılı olan, amaç ve hedefleri bilinen resmi program ile gerçekte  okulda yaşananlar arasındaki farka odaklanarak </a:t>
          </a:r>
        </a:p>
      </dgm:t>
    </dgm:pt>
    <dgm:pt modelId="{106FDBBE-9B6B-47F5-8768-B0D12765FD48}" type="parTrans" cxnId="{D4C1F7D0-05A4-47B9-A55E-2C6EC6BA8AE6}">
      <dgm:prSet/>
      <dgm:spPr/>
      <dgm:t>
        <a:bodyPr/>
        <a:lstStyle/>
        <a:p>
          <a:endParaRPr lang="tr-TR"/>
        </a:p>
      </dgm:t>
    </dgm:pt>
    <dgm:pt modelId="{E23E6147-5870-43D6-BDAB-F6DAEE1EEBBB}" type="sibTrans" cxnId="{D4C1F7D0-05A4-47B9-A55E-2C6EC6BA8AE6}">
      <dgm:prSet/>
      <dgm:spPr/>
      <dgm:t>
        <a:bodyPr/>
        <a:lstStyle/>
        <a:p>
          <a:endParaRPr lang="tr-TR"/>
        </a:p>
      </dgm:t>
    </dgm:pt>
    <dgm:pt modelId="{D07F8414-003B-422E-9409-E8824CE7BA4B}" type="pres">
      <dgm:prSet presAssocID="{E92B25C4-121A-4208-A700-6E8F322E6599}" presName="Name0" presStyleCnt="0">
        <dgm:presLayoutVars>
          <dgm:dir/>
          <dgm:animLvl val="lvl"/>
          <dgm:resizeHandles/>
        </dgm:presLayoutVars>
      </dgm:prSet>
      <dgm:spPr/>
    </dgm:pt>
    <dgm:pt modelId="{90E13ADA-C72E-4090-B87B-0928F5E1E08F}" type="pres">
      <dgm:prSet presAssocID="{69DBDD22-BA1D-497B-B120-47D5CA0777BD}" presName="linNode" presStyleCnt="0"/>
      <dgm:spPr/>
    </dgm:pt>
    <dgm:pt modelId="{693641B3-6850-42A9-8609-52191537E38C}" type="pres">
      <dgm:prSet presAssocID="{69DBDD22-BA1D-497B-B120-47D5CA0777BD}" presName="parentShp" presStyleLbl="node1" presStyleIdx="0" presStyleCnt="2">
        <dgm:presLayoutVars>
          <dgm:bulletEnabled val="1"/>
        </dgm:presLayoutVars>
      </dgm:prSet>
      <dgm:spPr/>
    </dgm:pt>
    <dgm:pt modelId="{90D25E50-C8A3-46C3-972A-79CB60526C77}" type="pres">
      <dgm:prSet presAssocID="{69DBDD22-BA1D-497B-B120-47D5CA0777BD}" presName="childShp" presStyleLbl="bgAccFollowNode1" presStyleIdx="0" presStyleCnt="2">
        <dgm:presLayoutVars>
          <dgm:bulletEnabled val="1"/>
        </dgm:presLayoutVars>
      </dgm:prSet>
      <dgm:spPr/>
    </dgm:pt>
    <dgm:pt modelId="{08BCD9F7-D649-40E7-8239-1D6CBA38DBFB}" type="pres">
      <dgm:prSet presAssocID="{572ED043-7642-4F3C-9B77-1BE768614502}" presName="spacing" presStyleCnt="0"/>
      <dgm:spPr/>
    </dgm:pt>
    <dgm:pt modelId="{EF17BA42-3E1F-4979-A516-208873A7F4FF}" type="pres">
      <dgm:prSet presAssocID="{EA9F427B-847E-4CDE-9E54-DD1383FCE3F8}" presName="linNode" presStyleCnt="0"/>
      <dgm:spPr/>
    </dgm:pt>
    <dgm:pt modelId="{01323D23-9F63-49A6-AC2C-60B48C1DFE68}" type="pres">
      <dgm:prSet presAssocID="{EA9F427B-847E-4CDE-9E54-DD1383FCE3F8}" presName="parentShp" presStyleLbl="node1" presStyleIdx="1" presStyleCnt="2">
        <dgm:presLayoutVars>
          <dgm:bulletEnabled val="1"/>
        </dgm:presLayoutVars>
      </dgm:prSet>
      <dgm:spPr/>
    </dgm:pt>
    <dgm:pt modelId="{DE312299-2E29-427E-A0A8-971C8539F0F5}" type="pres">
      <dgm:prSet presAssocID="{EA9F427B-847E-4CDE-9E54-DD1383FCE3F8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A4ED5419-472C-45E1-A9D8-694F40B8CE5C}" srcId="{69DBDD22-BA1D-497B-B120-47D5CA0777BD}" destId="{0B23DF7C-E4D5-4753-AEA1-29A3D6F8EA5C}" srcOrd="0" destOrd="0" parTransId="{DB63104F-7924-484E-A1F0-33E1D1D64C85}" sibTransId="{D26BADE5-5082-4769-8D43-A240FFB9F8F7}"/>
    <dgm:cxn modelId="{1A4DC321-611E-4545-A84E-CCD8BF484FAD}" type="presOf" srcId="{3E34D0EA-219B-40E1-9923-76BCA27DB75C}" destId="{DE312299-2E29-427E-A0A8-971C8539F0F5}" srcOrd="0" destOrd="0" presId="urn:microsoft.com/office/officeart/2005/8/layout/vList6"/>
    <dgm:cxn modelId="{C36CB638-CF37-4D3F-8579-2601090A1571}" type="presOf" srcId="{EA9F427B-847E-4CDE-9E54-DD1383FCE3F8}" destId="{01323D23-9F63-49A6-AC2C-60B48C1DFE68}" srcOrd="0" destOrd="0" presId="urn:microsoft.com/office/officeart/2005/8/layout/vList6"/>
    <dgm:cxn modelId="{22936555-3D22-4B9F-941F-2D65448BA8BB}" srcId="{E92B25C4-121A-4208-A700-6E8F322E6599}" destId="{EA9F427B-847E-4CDE-9E54-DD1383FCE3F8}" srcOrd="1" destOrd="0" parTransId="{A6045476-3315-400E-A4A3-0E01ECF8F399}" sibTransId="{8F34A4AF-40B8-417B-960A-D5771D39FADA}"/>
    <dgm:cxn modelId="{F19FED5D-98DF-408C-91FF-4130BFC5E25E}" srcId="{E92B25C4-121A-4208-A700-6E8F322E6599}" destId="{69DBDD22-BA1D-497B-B120-47D5CA0777BD}" srcOrd="0" destOrd="0" parTransId="{2155C97A-2197-410B-8D41-4149A5654661}" sibTransId="{572ED043-7642-4F3C-9B77-1BE768614502}"/>
    <dgm:cxn modelId="{0215288B-16F8-409F-A446-33EDAF147855}" type="presOf" srcId="{69DBDD22-BA1D-497B-B120-47D5CA0777BD}" destId="{693641B3-6850-42A9-8609-52191537E38C}" srcOrd="0" destOrd="0" presId="urn:microsoft.com/office/officeart/2005/8/layout/vList6"/>
    <dgm:cxn modelId="{312C77AE-6A2D-4DF1-8DE5-0A4640218907}" type="presOf" srcId="{0B23DF7C-E4D5-4753-AEA1-29A3D6F8EA5C}" destId="{90D25E50-C8A3-46C3-972A-79CB60526C77}" srcOrd="0" destOrd="0" presId="urn:microsoft.com/office/officeart/2005/8/layout/vList6"/>
    <dgm:cxn modelId="{458785BD-ECC4-4690-9764-727845BE400E}" type="presOf" srcId="{E92B25C4-121A-4208-A700-6E8F322E6599}" destId="{D07F8414-003B-422E-9409-E8824CE7BA4B}" srcOrd="0" destOrd="0" presId="urn:microsoft.com/office/officeart/2005/8/layout/vList6"/>
    <dgm:cxn modelId="{D4C1F7D0-05A4-47B9-A55E-2C6EC6BA8AE6}" srcId="{EA9F427B-847E-4CDE-9E54-DD1383FCE3F8}" destId="{3E34D0EA-219B-40E1-9923-76BCA27DB75C}" srcOrd="0" destOrd="0" parTransId="{106FDBBE-9B6B-47F5-8768-B0D12765FD48}" sibTransId="{E23E6147-5870-43D6-BDAB-F6DAEE1EEBBB}"/>
    <dgm:cxn modelId="{9E268332-C984-4870-A77C-24974AE1C35E}" type="presParOf" srcId="{D07F8414-003B-422E-9409-E8824CE7BA4B}" destId="{90E13ADA-C72E-4090-B87B-0928F5E1E08F}" srcOrd="0" destOrd="0" presId="urn:microsoft.com/office/officeart/2005/8/layout/vList6"/>
    <dgm:cxn modelId="{893CC49A-776B-4ED3-ABB2-0C1FCE98969B}" type="presParOf" srcId="{90E13ADA-C72E-4090-B87B-0928F5E1E08F}" destId="{693641B3-6850-42A9-8609-52191537E38C}" srcOrd="0" destOrd="0" presId="urn:microsoft.com/office/officeart/2005/8/layout/vList6"/>
    <dgm:cxn modelId="{555DCA6B-A724-4B46-A1C2-A62A83EEB0FD}" type="presParOf" srcId="{90E13ADA-C72E-4090-B87B-0928F5E1E08F}" destId="{90D25E50-C8A3-46C3-972A-79CB60526C77}" srcOrd="1" destOrd="0" presId="urn:microsoft.com/office/officeart/2005/8/layout/vList6"/>
    <dgm:cxn modelId="{C6E77BAB-F931-4DE9-8B30-7B91C9CA5E09}" type="presParOf" srcId="{D07F8414-003B-422E-9409-E8824CE7BA4B}" destId="{08BCD9F7-D649-40E7-8239-1D6CBA38DBFB}" srcOrd="1" destOrd="0" presId="urn:microsoft.com/office/officeart/2005/8/layout/vList6"/>
    <dgm:cxn modelId="{D0F3FCE5-411F-4923-9108-01F2503A7A8D}" type="presParOf" srcId="{D07F8414-003B-422E-9409-E8824CE7BA4B}" destId="{EF17BA42-3E1F-4979-A516-208873A7F4FF}" srcOrd="2" destOrd="0" presId="urn:microsoft.com/office/officeart/2005/8/layout/vList6"/>
    <dgm:cxn modelId="{962EFF53-10BD-449C-9A16-023A3058E781}" type="presParOf" srcId="{EF17BA42-3E1F-4979-A516-208873A7F4FF}" destId="{01323D23-9F63-49A6-AC2C-60B48C1DFE68}" srcOrd="0" destOrd="0" presId="urn:microsoft.com/office/officeart/2005/8/layout/vList6"/>
    <dgm:cxn modelId="{5135C61B-F9E3-45D0-9F15-574BD47A443C}" type="presParOf" srcId="{EF17BA42-3E1F-4979-A516-208873A7F4FF}" destId="{DE312299-2E29-427E-A0A8-971C8539F0F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56F03E-DCF4-4625-9CB0-4BFE92B8364C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608422A-C3EE-4A8F-B764-0F19A5685BEA}">
      <dgm:prSet phldrT="[Metin]"/>
      <dgm:spPr/>
      <dgm:t>
        <a:bodyPr/>
        <a:lstStyle/>
        <a:p>
          <a:r>
            <a:rPr lang="tr-TR" dirty="0"/>
            <a:t>Sınıf ortamının öğrenci rollerini nasıl etkilediği</a:t>
          </a:r>
        </a:p>
      </dgm:t>
    </dgm:pt>
    <dgm:pt modelId="{E8663370-2F09-4BB8-8BCB-AD241077D0A4}" type="parTrans" cxnId="{EBA1D6DB-0D30-4C33-A00B-5F611CE480B2}">
      <dgm:prSet/>
      <dgm:spPr/>
      <dgm:t>
        <a:bodyPr/>
        <a:lstStyle/>
        <a:p>
          <a:endParaRPr lang="tr-TR"/>
        </a:p>
      </dgm:t>
    </dgm:pt>
    <dgm:pt modelId="{59DF995C-9C65-43CF-8533-CA6822E26514}" type="sibTrans" cxnId="{EBA1D6DB-0D30-4C33-A00B-5F611CE480B2}">
      <dgm:prSet/>
      <dgm:spPr/>
      <dgm:t>
        <a:bodyPr/>
        <a:lstStyle/>
        <a:p>
          <a:endParaRPr lang="tr-TR"/>
        </a:p>
      </dgm:t>
    </dgm:pt>
    <dgm:pt modelId="{19CF5B54-D576-4B2C-8F42-C6A194E9945C}">
      <dgm:prSet phldrT="[Metin]"/>
      <dgm:spPr/>
      <dgm:t>
        <a:bodyPr/>
        <a:lstStyle/>
        <a:p>
          <a:r>
            <a:rPr lang="tr-TR" dirty="0"/>
            <a:t>Sınıfta öğrencilerin ne kadar zaman harcadıkları</a:t>
          </a:r>
        </a:p>
      </dgm:t>
    </dgm:pt>
    <dgm:pt modelId="{7A7CD1BE-E9EB-4131-9974-0CCB33E285AF}" type="parTrans" cxnId="{2EE37FEB-8167-492E-A2A2-1E9A64AE43B2}">
      <dgm:prSet/>
      <dgm:spPr/>
      <dgm:t>
        <a:bodyPr/>
        <a:lstStyle/>
        <a:p>
          <a:endParaRPr lang="tr-TR"/>
        </a:p>
      </dgm:t>
    </dgm:pt>
    <dgm:pt modelId="{D37BCA95-ED71-478D-9961-C67EC7B0BC74}" type="sibTrans" cxnId="{2EE37FEB-8167-492E-A2A2-1E9A64AE43B2}">
      <dgm:prSet/>
      <dgm:spPr/>
      <dgm:t>
        <a:bodyPr/>
        <a:lstStyle/>
        <a:p>
          <a:endParaRPr lang="tr-TR"/>
        </a:p>
      </dgm:t>
    </dgm:pt>
    <dgm:pt modelId="{9BF14597-891E-4F7A-91D6-74EB9B25444A}">
      <dgm:prSet phldrT="[Metin]"/>
      <dgm:spPr/>
      <dgm:t>
        <a:bodyPr/>
        <a:lstStyle/>
        <a:p>
          <a:r>
            <a:rPr lang="tr-TR" dirty="0"/>
            <a:t>Öğretmenin öğrencileri aktif hale getiren öğretim yöntemlerini nasıl uyguladıkları</a:t>
          </a:r>
        </a:p>
      </dgm:t>
    </dgm:pt>
    <dgm:pt modelId="{E2BF1611-46CE-4A36-93BD-3613C297579B}" type="parTrans" cxnId="{C7C5D0B6-9420-4A35-9BF9-7C3A7AABAC09}">
      <dgm:prSet/>
      <dgm:spPr/>
      <dgm:t>
        <a:bodyPr/>
        <a:lstStyle/>
        <a:p>
          <a:endParaRPr lang="tr-TR"/>
        </a:p>
      </dgm:t>
    </dgm:pt>
    <dgm:pt modelId="{234F56C8-7CF1-4E14-B1E2-157B71640CD3}" type="sibTrans" cxnId="{C7C5D0B6-9420-4A35-9BF9-7C3A7AABAC09}">
      <dgm:prSet/>
      <dgm:spPr/>
      <dgm:t>
        <a:bodyPr/>
        <a:lstStyle/>
        <a:p>
          <a:endParaRPr lang="tr-TR"/>
        </a:p>
      </dgm:t>
    </dgm:pt>
    <dgm:pt modelId="{83701520-F9AB-4F48-AFBF-6FBF7C905738}">
      <dgm:prSet phldrT="[Metin]"/>
      <dgm:spPr/>
      <dgm:t>
        <a:bodyPr/>
        <a:lstStyle/>
        <a:p>
          <a:r>
            <a:rPr lang="tr-TR" dirty="0"/>
            <a:t>Örtük Program (Jackson,1968)</a:t>
          </a:r>
        </a:p>
      </dgm:t>
    </dgm:pt>
    <dgm:pt modelId="{29A3120B-92F3-4CAB-8DCC-111D0FC94765}" type="parTrans" cxnId="{B7EE5DFB-8FE3-420F-97E3-E4D004345102}">
      <dgm:prSet/>
      <dgm:spPr/>
      <dgm:t>
        <a:bodyPr/>
        <a:lstStyle/>
        <a:p>
          <a:endParaRPr lang="tr-TR"/>
        </a:p>
      </dgm:t>
    </dgm:pt>
    <dgm:pt modelId="{C9BBEAB0-BF40-413D-A2C7-9502D46DC2A5}" type="sibTrans" cxnId="{B7EE5DFB-8FE3-420F-97E3-E4D004345102}">
      <dgm:prSet/>
      <dgm:spPr/>
      <dgm:t>
        <a:bodyPr/>
        <a:lstStyle/>
        <a:p>
          <a:endParaRPr lang="tr-TR"/>
        </a:p>
      </dgm:t>
    </dgm:pt>
    <dgm:pt modelId="{D12E761E-2BD4-46DC-9D24-5E29CA877DCE}">
      <dgm:prSet phldrT="[Metin]"/>
      <dgm:spPr/>
    </dgm:pt>
    <dgm:pt modelId="{B71EB058-E059-451C-9577-883802760786}" type="parTrans" cxnId="{F769A453-BC00-42D7-84FC-68BF3DE3245C}">
      <dgm:prSet/>
      <dgm:spPr/>
      <dgm:t>
        <a:bodyPr/>
        <a:lstStyle/>
        <a:p>
          <a:endParaRPr lang="tr-TR"/>
        </a:p>
      </dgm:t>
    </dgm:pt>
    <dgm:pt modelId="{91CFC4CA-2F95-4447-BDF1-FCDE6569357A}" type="sibTrans" cxnId="{F769A453-BC00-42D7-84FC-68BF3DE3245C}">
      <dgm:prSet/>
      <dgm:spPr/>
      <dgm:t>
        <a:bodyPr/>
        <a:lstStyle/>
        <a:p>
          <a:endParaRPr lang="tr-TR"/>
        </a:p>
      </dgm:t>
    </dgm:pt>
    <dgm:pt modelId="{100D06E2-69A4-452C-BA15-2B2A346FD499}">
      <dgm:prSet/>
      <dgm:spPr/>
    </dgm:pt>
    <dgm:pt modelId="{D480B3D4-90A4-441A-9524-15295D1C7A03}" type="parTrans" cxnId="{8A8DBB31-A55C-4B15-A771-5D81E33919E1}">
      <dgm:prSet/>
      <dgm:spPr/>
      <dgm:t>
        <a:bodyPr/>
        <a:lstStyle/>
        <a:p>
          <a:endParaRPr lang="tr-TR"/>
        </a:p>
      </dgm:t>
    </dgm:pt>
    <dgm:pt modelId="{85650743-001F-4E7E-9F58-499D2916B57D}" type="sibTrans" cxnId="{8A8DBB31-A55C-4B15-A771-5D81E33919E1}">
      <dgm:prSet/>
      <dgm:spPr/>
      <dgm:t>
        <a:bodyPr/>
        <a:lstStyle/>
        <a:p>
          <a:endParaRPr lang="tr-TR"/>
        </a:p>
      </dgm:t>
    </dgm:pt>
    <dgm:pt modelId="{93A428E3-EC36-42FF-8D39-B5EBC3C92C06}">
      <dgm:prSet/>
      <dgm:spPr/>
      <dgm:t>
        <a:bodyPr/>
        <a:lstStyle/>
        <a:p>
          <a:endParaRPr lang="tr-TR"/>
        </a:p>
      </dgm:t>
    </dgm:pt>
    <dgm:pt modelId="{492BB2C7-A8C1-48F1-81A4-74AF819519B0}" type="parTrans" cxnId="{5D71FF28-0612-4320-B773-E03848563BC2}">
      <dgm:prSet/>
      <dgm:spPr/>
      <dgm:t>
        <a:bodyPr/>
        <a:lstStyle/>
        <a:p>
          <a:endParaRPr lang="tr-TR"/>
        </a:p>
      </dgm:t>
    </dgm:pt>
    <dgm:pt modelId="{EC0A2B84-F9C4-4244-813C-526EEA18BD72}" type="sibTrans" cxnId="{5D71FF28-0612-4320-B773-E03848563BC2}">
      <dgm:prSet/>
      <dgm:spPr/>
      <dgm:t>
        <a:bodyPr/>
        <a:lstStyle/>
        <a:p>
          <a:endParaRPr lang="tr-TR"/>
        </a:p>
      </dgm:t>
    </dgm:pt>
    <dgm:pt modelId="{F120E8FA-9670-4CD6-B2C9-5350E45399B5}" type="pres">
      <dgm:prSet presAssocID="{2756F03E-DCF4-4625-9CB0-4BFE92B8364C}" presName="Name0" presStyleCnt="0">
        <dgm:presLayoutVars>
          <dgm:chMax val="4"/>
          <dgm:resizeHandles val="exact"/>
        </dgm:presLayoutVars>
      </dgm:prSet>
      <dgm:spPr/>
    </dgm:pt>
    <dgm:pt modelId="{BE4C94D6-F29D-45CA-9A66-6D3EFE0BDCA8}" type="pres">
      <dgm:prSet presAssocID="{2756F03E-DCF4-4625-9CB0-4BFE92B8364C}" presName="ellipse" presStyleLbl="trBgShp" presStyleIdx="0" presStyleCnt="1"/>
      <dgm:spPr/>
    </dgm:pt>
    <dgm:pt modelId="{26818493-F19E-49E1-8744-EACEAE14FF96}" type="pres">
      <dgm:prSet presAssocID="{2756F03E-DCF4-4625-9CB0-4BFE92B8364C}" presName="arrow1" presStyleLbl="fgShp" presStyleIdx="0" presStyleCnt="1"/>
      <dgm:spPr>
        <a:solidFill>
          <a:schemeClr val="tx2">
            <a:lumMod val="60000"/>
            <a:lumOff val="40000"/>
          </a:schemeClr>
        </a:solidFill>
      </dgm:spPr>
    </dgm:pt>
    <dgm:pt modelId="{EF84B8CB-BC04-4C3D-96D5-6A84E672D402}" type="pres">
      <dgm:prSet presAssocID="{2756F03E-DCF4-4625-9CB0-4BFE92B8364C}" presName="rectangle" presStyleLbl="revTx" presStyleIdx="0" presStyleCnt="1">
        <dgm:presLayoutVars>
          <dgm:bulletEnabled val="1"/>
        </dgm:presLayoutVars>
      </dgm:prSet>
      <dgm:spPr/>
    </dgm:pt>
    <dgm:pt modelId="{1A70EB9E-B1D2-442A-968B-92346CEF6E5C}" type="pres">
      <dgm:prSet presAssocID="{19CF5B54-D576-4B2C-8F42-C6A194E9945C}" presName="item1" presStyleLbl="node1" presStyleIdx="0" presStyleCnt="3">
        <dgm:presLayoutVars>
          <dgm:bulletEnabled val="1"/>
        </dgm:presLayoutVars>
      </dgm:prSet>
      <dgm:spPr/>
    </dgm:pt>
    <dgm:pt modelId="{49EAB62B-8B9C-48AE-9C25-C683631BCFBB}" type="pres">
      <dgm:prSet presAssocID="{9BF14597-891E-4F7A-91D6-74EB9B25444A}" presName="item2" presStyleLbl="node1" presStyleIdx="1" presStyleCnt="3" custLinFactNeighborX="-23195" custLinFactNeighborY="-11284">
        <dgm:presLayoutVars>
          <dgm:bulletEnabled val="1"/>
        </dgm:presLayoutVars>
      </dgm:prSet>
      <dgm:spPr/>
    </dgm:pt>
    <dgm:pt modelId="{F2729E3D-7D9D-4A65-9109-A3F64905A0E9}" type="pres">
      <dgm:prSet presAssocID="{83701520-F9AB-4F48-AFBF-6FBF7C905738}" presName="item3" presStyleLbl="node1" presStyleIdx="2" presStyleCnt="3">
        <dgm:presLayoutVars>
          <dgm:bulletEnabled val="1"/>
        </dgm:presLayoutVars>
      </dgm:prSet>
      <dgm:spPr/>
    </dgm:pt>
    <dgm:pt modelId="{8F17EAA5-5DF3-4EEF-AF7C-376400F94931}" type="pres">
      <dgm:prSet presAssocID="{2756F03E-DCF4-4625-9CB0-4BFE92B8364C}" presName="funnel" presStyleLbl="trAlignAcc1" presStyleIdx="0" presStyleCnt="1" custLinFactNeighborX="604" custLinFactNeighborY="1763"/>
      <dgm:spPr/>
    </dgm:pt>
  </dgm:ptLst>
  <dgm:cxnLst>
    <dgm:cxn modelId="{6376EF09-840E-4EDF-B22D-B35F9D3D9BE8}" type="presOf" srcId="{83701520-F9AB-4F48-AFBF-6FBF7C905738}" destId="{EF84B8CB-BC04-4C3D-96D5-6A84E672D402}" srcOrd="0" destOrd="0" presId="urn:microsoft.com/office/officeart/2005/8/layout/funnel1"/>
    <dgm:cxn modelId="{42B6630E-B1AE-4822-AD24-89C65E5B21CF}" type="presOf" srcId="{19CF5B54-D576-4B2C-8F42-C6A194E9945C}" destId="{49EAB62B-8B9C-48AE-9C25-C683631BCFBB}" srcOrd="0" destOrd="0" presId="urn:microsoft.com/office/officeart/2005/8/layout/funnel1"/>
    <dgm:cxn modelId="{2A145A16-2860-4772-A797-CA64985365F3}" type="presOf" srcId="{9BF14597-891E-4F7A-91D6-74EB9B25444A}" destId="{1A70EB9E-B1D2-442A-968B-92346CEF6E5C}" srcOrd="0" destOrd="0" presId="urn:microsoft.com/office/officeart/2005/8/layout/funnel1"/>
    <dgm:cxn modelId="{5D71FF28-0612-4320-B773-E03848563BC2}" srcId="{2756F03E-DCF4-4625-9CB0-4BFE92B8364C}" destId="{93A428E3-EC36-42FF-8D39-B5EBC3C92C06}" srcOrd="6" destOrd="0" parTransId="{492BB2C7-A8C1-48F1-81A4-74AF819519B0}" sibTransId="{EC0A2B84-F9C4-4244-813C-526EEA18BD72}"/>
    <dgm:cxn modelId="{8A8DBB31-A55C-4B15-A771-5D81E33919E1}" srcId="{2756F03E-DCF4-4625-9CB0-4BFE92B8364C}" destId="{100D06E2-69A4-452C-BA15-2B2A346FD499}" srcOrd="5" destOrd="0" parTransId="{D480B3D4-90A4-441A-9524-15295D1C7A03}" sibTransId="{85650743-001F-4E7E-9F58-499D2916B57D}"/>
    <dgm:cxn modelId="{8FB0E752-E5BB-4541-9132-511F5FD83C3D}" type="presOf" srcId="{2756F03E-DCF4-4625-9CB0-4BFE92B8364C}" destId="{F120E8FA-9670-4CD6-B2C9-5350E45399B5}" srcOrd="0" destOrd="0" presId="urn:microsoft.com/office/officeart/2005/8/layout/funnel1"/>
    <dgm:cxn modelId="{F769A453-BC00-42D7-84FC-68BF3DE3245C}" srcId="{2756F03E-DCF4-4625-9CB0-4BFE92B8364C}" destId="{D12E761E-2BD4-46DC-9D24-5E29CA877DCE}" srcOrd="4" destOrd="0" parTransId="{B71EB058-E059-451C-9577-883802760786}" sibTransId="{91CFC4CA-2F95-4447-BDF1-FCDE6569357A}"/>
    <dgm:cxn modelId="{19EDB19D-9973-43BD-8F40-6C14940F8041}" type="presOf" srcId="{F608422A-C3EE-4A8F-B764-0F19A5685BEA}" destId="{F2729E3D-7D9D-4A65-9109-A3F64905A0E9}" srcOrd="0" destOrd="0" presId="urn:microsoft.com/office/officeart/2005/8/layout/funnel1"/>
    <dgm:cxn modelId="{C7C5D0B6-9420-4A35-9BF9-7C3A7AABAC09}" srcId="{2756F03E-DCF4-4625-9CB0-4BFE92B8364C}" destId="{9BF14597-891E-4F7A-91D6-74EB9B25444A}" srcOrd="2" destOrd="0" parTransId="{E2BF1611-46CE-4A36-93BD-3613C297579B}" sibTransId="{234F56C8-7CF1-4E14-B1E2-157B71640CD3}"/>
    <dgm:cxn modelId="{EBA1D6DB-0D30-4C33-A00B-5F611CE480B2}" srcId="{2756F03E-DCF4-4625-9CB0-4BFE92B8364C}" destId="{F608422A-C3EE-4A8F-B764-0F19A5685BEA}" srcOrd="0" destOrd="0" parTransId="{E8663370-2F09-4BB8-8BCB-AD241077D0A4}" sibTransId="{59DF995C-9C65-43CF-8533-CA6822E26514}"/>
    <dgm:cxn modelId="{2EE37FEB-8167-492E-A2A2-1E9A64AE43B2}" srcId="{2756F03E-DCF4-4625-9CB0-4BFE92B8364C}" destId="{19CF5B54-D576-4B2C-8F42-C6A194E9945C}" srcOrd="1" destOrd="0" parTransId="{7A7CD1BE-E9EB-4131-9974-0CCB33E285AF}" sibTransId="{D37BCA95-ED71-478D-9961-C67EC7B0BC74}"/>
    <dgm:cxn modelId="{B7EE5DFB-8FE3-420F-97E3-E4D004345102}" srcId="{2756F03E-DCF4-4625-9CB0-4BFE92B8364C}" destId="{83701520-F9AB-4F48-AFBF-6FBF7C905738}" srcOrd="3" destOrd="0" parTransId="{29A3120B-92F3-4CAB-8DCC-111D0FC94765}" sibTransId="{C9BBEAB0-BF40-413D-A2C7-9502D46DC2A5}"/>
    <dgm:cxn modelId="{227BEAD0-4107-42D4-AD10-AB18703C019D}" type="presParOf" srcId="{F120E8FA-9670-4CD6-B2C9-5350E45399B5}" destId="{BE4C94D6-F29D-45CA-9A66-6D3EFE0BDCA8}" srcOrd="0" destOrd="0" presId="urn:microsoft.com/office/officeart/2005/8/layout/funnel1"/>
    <dgm:cxn modelId="{4A8CB566-FC0C-4865-ACE7-F68CE901E524}" type="presParOf" srcId="{F120E8FA-9670-4CD6-B2C9-5350E45399B5}" destId="{26818493-F19E-49E1-8744-EACEAE14FF96}" srcOrd="1" destOrd="0" presId="urn:microsoft.com/office/officeart/2005/8/layout/funnel1"/>
    <dgm:cxn modelId="{2DCDD6F4-0DB5-46BE-90AF-2E8EB875DAB9}" type="presParOf" srcId="{F120E8FA-9670-4CD6-B2C9-5350E45399B5}" destId="{EF84B8CB-BC04-4C3D-96D5-6A84E672D402}" srcOrd="2" destOrd="0" presId="urn:microsoft.com/office/officeart/2005/8/layout/funnel1"/>
    <dgm:cxn modelId="{95CE6D0F-737E-4B1E-9D5F-CDAB9BC06050}" type="presParOf" srcId="{F120E8FA-9670-4CD6-B2C9-5350E45399B5}" destId="{1A70EB9E-B1D2-442A-968B-92346CEF6E5C}" srcOrd="3" destOrd="0" presId="urn:microsoft.com/office/officeart/2005/8/layout/funnel1"/>
    <dgm:cxn modelId="{412534AC-8884-4899-9BEE-2737E394E4C0}" type="presParOf" srcId="{F120E8FA-9670-4CD6-B2C9-5350E45399B5}" destId="{49EAB62B-8B9C-48AE-9C25-C683631BCFBB}" srcOrd="4" destOrd="0" presId="urn:microsoft.com/office/officeart/2005/8/layout/funnel1"/>
    <dgm:cxn modelId="{074B324A-51BB-4AEF-96F7-CE5B8F6E8F56}" type="presParOf" srcId="{F120E8FA-9670-4CD6-B2C9-5350E45399B5}" destId="{F2729E3D-7D9D-4A65-9109-A3F64905A0E9}" srcOrd="5" destOrd="0" presId="urn:microsoft.com/office/officeart/2005/8/layout/funnel1"/>
    <dgm:cxn modelId="{7FAD91D5-C6E4-44DA-97E0-DB56548410E2}" type="presParOf" srcId="{F120E8FA-9670-4CD6-B2C9-5350E45399B5}" destId="{8F17EAA5-5DF3-4EEF-AF7C-376400F9493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8DDE30-F3A9-459B-91F2-3C125997045D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E162FF68-BA1F-4694-AD88-252A9A0472F8}">
      <dgm:prSet phldrT="[Metin]"/>
      <dgm:spPr/>
      <dgm:t>
        <a:bodyPr/>
        <a:lstStyle/>
        <a:p>
          <a:r>
            <a:rPr lang="tr-TR" dirty="0"/>
            <a:t>Güç</a:t>
          </a:r>
        </a:p>
      </dgm:t>
    </dgm:pt>
    <dgm:pt modelId="{2694BE69-B3B9-4B74-B5CD-0AB5CC0DE4A1}" type="parTrans" cxnId="{D525DD1F-3991-4141-97AC-CD5AED4AD433}">
      <dgm:prSet/>
      <dgm:spPr/>
      <dgm:t>
        <a:bodyPr/>
        <a:lstStyle/>
        <a:p>
          <a:endParaRPr lang="tr-TR"/>
        </a:p>
      </dgm:t>
    </dgm:pt>
    <dgm:pt modelId="{AC75F718-0656-47E4-AB82-EBBB065736D6}" type="sibTrans" cxnId="{D525DD1F-3991-4141-97AC-CD5AED4AD433}">
      <dgm:prSet/>
      <dgm:spPr/>
      <dgm:t>
        <a:bodyPr/>
        <a:lstStyle/>
        <a:p>
          <a:endParaRPr lang="tr-TR"/>
        </a:p>
      </dgm:t>
    </dgm:pt>
    <dgm:pt modelId="{EFB0E8C3-CC26-40EC-BC7A-0AFF696C50FE}">
      <dgm:prSet phldrT="[Metin]"/>
      <dgm:spPr/>
      <dgm:t>
        <a:bodyPr/>
        <a:lstStyle/>
        <a:p>
          <a:r>
            <a:rPr lang="tr-TR" dirty="0"/>
            <a:t>Övgü</a:t>
          </a:r>
        </a:p>
      </dgm:t>
    </dgm:pt>
    <dgm:pt modelId="{EB58AD25-F9EE-464F-8D17-DD3AD9686418}" type="parTrans" cxnId="{CFC00FD5-8EA9-47E6-A35F-A42556962D30}">
      <dgm:prSet/>
      <dgm:spPr/>
      <dgm:t>
        <a:bodyPr/>
        <a:lstStyle/>
        <a:p>
          <a:endParaRPr lang="tr-TR"/>
        </a:p>
      </dgm:t>
    </dgm:pt>
    <dgm:pt modelId="{5506280D-0D58-4B37-95A4-99D6063CD019}" type="sibTrans" cxnId="{CFC00FD5-8EA9-47E6-A35F-A42556962D30}">
      <dgm:prSet/>
      <dgm:spPr/>
      <dgm:t>
        <a:bodyPr/>
        <a:lstStyle/>
        <a:p>
          <a:endParaRPr lang="tr-TR"/>
        </a:p>
      </dgm:t>
    </dgm:pt>
    <dgm:pt modelId="{9D128AA4-FD56-4B85-8827-E37DDF0CBE7B}">
      <dgm:prSet phldrT="[Metin]"/>
      <dgm:spPr/>
      <dgm:t>
        <a:bodyPr/>
        <a:lstStyle/>
        <a:p>
          <a:r>
            <a:rPr lang="tr-TR" dirty="0"/>
            <a:t>Kalabalık</a:t>
          </a:r>
        </a:p>
      </dgm:t>
    </dgm:pt>
    <dgm:pt modelId="{8F415DF8-392C-47B9-A970-0D81CD079BC1}" type="parTrans" cxnId="{217F4DCF-F35E-4956-AE10-3C93844E9579}">
      <dgm:prSet/>
      <dgm:spPr/>
      <dgm:t>
        <a:bodyPr/>
        <a:lstStyle/>
        <a:p>
          <a:endParaRPr lang="tr-TR"/>
        </a:p>
      </dgm:t>
    </dgm:pt>
    <dgm:pt modelId="{62F91F52-8A32-48F8-9A88-1E7B4BF8E8F9}" type="sibTrans" cxnId="{217F4DCF-F35E-4956-AE10-3C93844E9579}">
      <dgm:prSet/>
      <dgm:spPr/>
      <dgm:t>
        <a:bodyPr/>
        <a:lstStyle/>
        <a:p>
          <a:endParaRPr lang="tr-TR"/>
        </a:p>
      </dgm:t>
    </dgm:pt>
    <dgm:pt modelId="{83A5B298-95E3-4423-8F98-B72162120804}" type="pres">
      <dgm:prSet presAssocID="{798DDE30-F3A9-459B-91F2-3C125997045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FA78382-AA97-4545-8A2E-7C6ABD391B23}" type="pres">
      <dgm:prSet presAssocID="{E162FF68-BA1F-4694-AD88-252A9A0472F8}" presName="gear1" presStyleLbl="node1" presStyleIdx="0" presStyleCnt="3">
        <dgm:presLayoutVars>
          <dgm:chMax val="1"/>
          <dgm:bulletEnabled val="1"/>
        </dgm:presLayoutVars>
      </dgm:prSet>
      <dgm:spPr/>
    </dgm:pt>
    <dgm:pt modelId="{A815BCD6-B4FB-4E34-BE9A-03A3949A689E}" type="pres">
      <dgm:prSet presAssocID="{E162FF68-BA1F-4694-AD88-252A9A0472F8}" presName="gear1srcNode" presStyleLbl="node1" presStyleIdx="0" presStyleCnt="3"/>
      <dgm:spPr/>
    </dgm:pt>
    <dgm:pt modelId="{21BF8984-0ED2-44CB-B2CE-F5F0E3944693}" type="pres">
      <dgm:prSet presAssocID="{E162FF68-BA1F-4694-AD88-252A9A0472F8}" presName="gear1dstNode" presStyleLbl="node1" presStyleIdx="0" presStyleCnt="3"/>
      <dgm:spPr/>
    </dgm:pt>
    <dgm:pt modelId="{E9FAA466-5510-45A5-A718-FCEA28118FD6}" type="pres">
      <dgm:prSet presAssocID="{EFB0E8C3-CC26-40EC-BC7A-0AFF696C50FE}" presName="gear2" presStyleLbl="node1" presStyleIdx="1" presStyleCnt="3">
        <dgm:presLayoutVars>
          <dgm:chMax val="1"/>
          <dgm:bulletEnabled val="1"/>
        </dgm:presLayoutVars>
      </dgm:prSet>
      <dgm:spPr/>
    </dgm:pt>
    <dgm:pt modelId="{B718330E-04A9-4B94-BFF1-8A674A34A0A4}" type="pres">
      <dgm:prSet presAssocID="{EFB0E8C3-CC26-40EC-BC7A-0AFF696C50FE}" presName="gear2srcNode" presStyleLbl="node1" presStyleIdx="1" presStyleCnt="3"/>
      <dgm:spPr/>
    </dgm:pt>
    <dgm:pt modelId="{AC11950F-EC88-4353-B596-EC87ABB0AD08}" type="pres">
      <dgm:prSet presAssocID="{EFB0E8C3-CC26-40EC-BC7A-0AFF696C50FE}" presName="gear2dstNode" presStyleLbl="node1" presStyleIdx="1" presStyleCnt="3"/>
      <dgm:spPr/>
    </dgm:pt>
    <dgm:pt modelId="{1A534512-6D71-4E7E-83CA-2F92CEB4F07E}" type="pres">
      <dgm:prSet presAssocID="{9D128AA4-FD56-4B85-8827-E37DDF0CBE7B}" presName="gear3" presStyleLbl="node1" presStyleIdx="2" presStyleCnt="3"/>
      <dgm:spPr/>
    </dgm:pt>
    <dgm:pt modelId="{194BF8BC-937D-4F91-980A-024D2921F79E}" type="pres">
      <dgm:prSet presAssocID="{9D128AA4-FD56-4B85-8827-E37DDF0CBE7B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E1B9489-B391-4235-B99D-38DD920459FA}" type="pres">
      <dgm:prSet presAssocID="{9D128AA4-FD56-4B85-8827-E37DDF0CBE7B}" presName="gear3srcNode" presStyleLbl="node1" presStyleIdx="2" presStyleCnt="3"/>
      <dgm:spPr/>
    </dgm:pt>
    <dgm:pt modelId="{F03B8375-4D58-438A-A460-BAE769CC080F}" type="pres">
      <dgm:prSet presAssocID="{9D128AA4-FD56-4B85-8827-E37DDF0CBE7B}" presName="gear3dstNode" presStyleLbl="node1" presStyleIdx="2" presStyleCnt="3"/>
      <dgm:spPr/>
    </dgm:pt>
    <dgm:pt modelId="{D8104B90-795E-48ED-B12F-88E9DE13BD05}" type="pres">
      <dgm:prSet presAssocID="{AC75F718-0656-47E4-AB82-EBBB065736D6}" presName="connector1" presStyleLbl="sibTrans2D1" presStyleIdx="0" presStyleCnt="3"/>
      <dgm:spPr/>
    </dgm:pt>
    <dgm:pt modelId="{B2A0898B-81A4-445E-8FF9-16DAF25DEA94}" type="pres">
      <dgm:prSet presAssocID="{5506280D-0D58-4B37-95A4-99D6063CD019}" presName="connector2" presStyleLbl="sibTrans2D1" presStyleIdx="1" presStyleCnt="3"/>
      <dgm:spPr/>
    </dgm:pt>
    <dgm:pt modelId="{3EAEBE1E-515C-41AF-8AB9-59288754637A}" type="pres">
      <dgm:prSet presAssocID="{62F91F52-8A32-48F8-9A88-1E7B4BF8E8F9}" presName="connector3" presStyleLbl="sibTrans2D1" presStyleIdx="2" presStyleCnt="3"/>
      <dgm:spPr/>
    </dgm:pt>
  </dgm:ptLst>
  <dgm:cxnLst>
    <dgm:cxn modelId="{EA52180A-D863-434C-AFED-D1779AAD4314}" type="presOf" srcId="{5506280D-0D58-4B37-95A4-99D6063CD019}" destId="{B2A0898B-81A4-445E-8FF9-16DAF25DEA94}" srcOrd="0" destOrd="0" presId="urn:microsoft.com/office/officeart/2005/8/layout/gear1"/>
    <dgm:cxn modelId="{9AEBB90D-56BC-40BA-878A-F8E49A5F8B08}" type="presOf" srcId="{E162FF68-BA1F-4694-AD88-252A9A0472F8}" destId="{7FA78382-AA97-4545-8A2E-7C6ABD391B23}" srcOrd="0" destOrd="0" presId="urn:microsoft.com/office/officeart/2005/8/layout/gear1"/>
    <dgm:cxn modelId="{D525DD1F-3991-4141-97AC-CD5AED4AD433}" srcId="{798DDE30-F3A9-459B-91F2-3C125997045D}" destId="{E162FF68-BA1F-4694-AD88-252A9A0472F8}" srcOrd="0" destOrd="0" parTransId="{2694BE69-B3B9-4B74-B5CD-0AB5CC0DE4A1}" sibTransId="{AC75F718-0656-47E4-AB82-EBBB065736D6}"/>
    <dgm:cxn modelId="{E1C63C26-8EDC-43FE-BB87-0A8ADE927956}" type="presOf" srcId="{EFB0E8C3-CC26-40EC-BC7A-0AFF696C50FE}" destId="{B718330E-04A9-4B94-BFF1-8A674A34A0A4}" srcOrd="1" destOrd="0" presId="urn:microsoft.com/office/officeart/2005/8/layout/gear1"/>
    <dgm:cxn modelId="{95E3D92A-CA1C-4397-87E1-DD803D66BD13}" type="presOf" srcId="{9D128AA4-FD56-4B85-8827-E37DDF0CBE7B}" destId="{194BF8BC-937D-4F91-980A-024D2921F79E}" srcOrd="1" destOrd="0" presId="urn:microsoft.com/office/officeart/2005/8/layout/gear1"/>
    <dgm:cxn modelId="{DB6E5239-E9BA-42A5-A8B2-82352CD68067}" type="presOf" srcId="{EFB0E8C3-CC26-40EC-BC7A-0AFF696C50FE}" destId="{E9FAA466-5510-45A5-A718-FCEA28118FD6}" srcOrd="0" destOrd="0" presId="urn:microsoft.com/office/officeart/2005/8/layout/gear1"/>
    <dgm:cxn modelId="{50A45B54-1B4D-448E-9A0C-33952520C273}" type="presOf" srcId="{EFB0E8C3-CC26-40EC-BC7A-0AFF696C50FE}" destId="{AC11950F-EC88-4353-B596-EC87ABB0AD08}" srcOrd="2" destOrd="0" presId="urn:microsoft.com/office/officeart/2005/8/layout/gear1"/>
    <dgm:cxn modelId="{449B2481-012F-4934-80AE-957481456D46}" type="presOf" srcId="{62F91F52-8A32-48F8-9A88-1E7B4BF8E8F9}" destId="{3EAEBE1E-515C-41AF-8AB9-59288754637A}" srcOrd="0" destOrd="0" presId="urn:microsoft.com/office/officeart/2005/8/layout/gear1"/>
    <dgm:cxn modelId="{7D778E88-EC61-4C46-A85B-15FA8B457B49}" type="presOf" srcId="{E162FF68-BA1F-4694-AD88-252A9A0472F8}" destId="{A815BCD6-B4FB-4E34-BE9A-03A3949A689E}" srcOrd="1" destOrd="0" presId="urn:microsoft.com/office/officeart/2005/8/layout/gear1"/>
    <dgm:cxn modelId="{F1C69B91-ACC0-4B0A-8368-C1EEFBAAF13D}" type="presOf" srcId="{9D128AA4-FD56-4B85-8827-E37DDF0CBE7B}" destId="{1A534512-6D71-4E7E-83CA-2F92CEB4F07E}" srcOrd="0" destOrd="0" presId="urn:microsoft.com/office/officeart/2005/8/layout/gear1"/>
    <dgm:cxn modelId="{217F4DCF-F35E-4956-AE10-3C93844E9579}" srcId="{798DDE30-F3A9-459B-91F2-3C125997045D}" destId="{9D128AA4-FD56-4B85-8827-E37DDF0CBE7B}" srcOrd="2" destOrd="0" parTransId="{8F415DF8-392C-47B9-A970-0D81CD079BC1}" sibTransId="{62F91F52-8A32-48F8-9A88-1E7B4BF8E8F9}"/>
    <dgm:cxn modelId="{CFC00FD5-8EA9-47E6-A35F-A42556962D30}" srcId="{798DDE30-F3A9-459B-91F2-3C125997045D}" destId="{EFB0E8C3-CC26-40EC-BC7A-0AFF696C50FE}" srcOrd="1" destOrd="0" parTransId="{EB58AD25-F9EE-464F-8D17-DD3AD9686418}" sibTransId="{5506280D-0D58-4B37-95A4-99D6063CD019}"/>
    <dgm:cxn modelId="{8077AFDA-A3CA-4CC8-9667-62649BB26DEB}" type="presOf" srcId="{9D128AA4-FD56-4B85-8827-E37DDF0CBE7B}" destId="{F03B8375-4D58-438A-A460-BAE769CC080F}" srcOrd="3" destOrd="0" presId="urn:microsoft.com/office/officeart/2005/8/layout/gear1"/>
    <dgm:cxn modelId="{2FCD59DC-DFE7-4FE9-ADA3-93E588E224AD}" type="presOf" srcId="{798DDE30-F3A9-459B-91F2-3C125997045D}" destId="{83A5B298-95E3-4423-8F98-B72162120804}" srcOrd="0" destOrd="0" presId="urn:microsoft.com/office/officeart/2005/8/layout/gear1"/>
    <dgm:cxn modelId="{B94BAFEB-FC09-49C8-8DB3-999C41CD9892}" type="presOf" srcId="{E162FF68-BA1F-4694-AD88-252A9A0472F8}" destId="{21BF8984-0ED2-44CB-B2CE-F5F0E3944693}" srcOrd="2" destOrd="0" presId="urn:microsoft.com/office/officeart/2005/8/layout/gear1"/>
    <dgm:cxn modelId="{454B8AFC-BA9D-49BC-B202-31B45455EDCB}" type="presOf" srcId="{9D128AA4-FD56-4B85-8827-E37DDF0CBE7B}" destId="{BE1B9489-B391-4235-B99D-38DD920459FA}" srcOrd="2" destOrd="0" presId="urn:microsoft.com/office/officeart/2005/8/layout/gear1"/>
    <dgm:cxn modelId="{1370FFFD-4E69-4377-AAE8-E304D8CEB0E0}" type="presOf" srcId="{AC75F718-0656-47E4-AB82-EBBB065736D6}" destId="{D8104B90-795E-48ED-B12F-88E9DE13BD05}" srcOrd="0" destOrd="0" presId="urn:microsoft.com/office/officeart/2005/8/layout/gear1"/>
    <dgm:cxn modelId="{D5613781-C9E4-49AE-A539-48590F9037A3}" type="presParOf" srcId="{83A5B298-95E3-4423-8F98-B72162120804}" destId="{7FA78382-AA97-4545-8A2E-7C6ABD391B23}" srcOrd="0" destOrd="0" presId="urn:microsoft.com/office/officeart/2005/8/layout/gear1"/>
    <dgm:cxn modelId="{BA3A1961-BB47-480C-8C04-D103952629CC}" type="presParOf" srcId="{83A5B298-95E3-4423-8F98-B72162120804}" destId="{A815BCD6-B4FB-4E34-BE9A-03A3949A689E}" srcOrd="1" destOrd="0" presId="urn:microsoft.com/office/officeart/2005/8/layout/gear1"/>
    <dgm:cxn modelId="{EF46E145-6AA5-469E-811C-44FBEC09803F}" type="presParOf" srcId="{83A5B298-95E3-4423-8F98-B72162120804}" destId="{21BF8984-0ED2-44CB-B2CE-F5F0E3944693}" srcOrd="2" destOrd="0" presId="urn:microsoft.com/office/officeart/2005/8/layout/gear1"/>
    <dgm:cxn modelId="{6375137B-085E-48D2-8A05-40A30986CC55}" type="presParOf" srcId="{83A5B298-95E3-4423-8F98-B72162120804}" destId="{E9FAA466-5510-45A5-A718-FCEA28118FD6}" srcOrd="3" destOrd="0" presId="urn:microsoft.com/office/officeart/2005/8/layout/gear1"/>
    <dgm:cxn modelId="{048BE837-049C-484F-AC38-9AA68251034F}" type="presParOf" srcId="{83A5B298-95E3-4423-8F98-B72162120804}" destId="{B718330E-04A9-4B94-BFF1-8A674A34A0A4}" srcOrd="4" destOrd="0" presId="urn:microsoft.com/office/officeart/2005/8/layout/gear1"/>
    <dgm:cxn modelId="{B4C31105-68E4-4883-BAD8-1E678E829C42}" type="presParOf" srcId="{83A5B298-95E3-4423-8F98-B72162120804}" destId="{AC11950F-EC88-4353-B596-EC87ABB0AD08}" srcOrd="5" destOrd="0" presId="urn:microsoft.com/office/officeart/2005/8/layout/gear1"/>
    <dgm:cxn modelId="{DA89AEA0-EF62-418D-AD1C-D354993A87A2}" type="presParOf" srcId="{83A5B298-95E3-4423-8F98-B72162120804}" destId="{1A534512-6D71-4E7E-83CA-2F92CEB4F07E}" srcOrd="6" destOrd="0" presId="urn:microsoft.com/office/officeart/2005/8/layout/gear1"/>
    <dgm:cxn modelId="{D73777AC-248B-4C36-A45B-1FDC359F05A8}" type="presParOf" srcId="{83A5B298-95E3-4423-8F98-B72162120804}" destId="{194BF8BC-937D-4F91-980A-024D2921F79E}" srcOrd="7" destOrd="0" presId="urn:microsoft.com/office/officeart/2005/8/layout/gear1"/>
    <dgm:cxn modelId="{D967D259-79E8-4437-AAAA-3828FBEE4368}" type="presParOf" srcId="{83A5B298-95E3-4423-8F98-B72162120804}" destId="{BE1B9489-B391-4235-B99D-38DD920459FA}" srcOrd="8" destOrd="0" presId="urn:microsoft.com/office/officeart/2005/8/layout/gear1"/>
    <dgm:cxn modelId="{7DC5FD63-876D-42A6-9339-383F9C18E6D2}" type="presParOf" srcId="{83A5B298-95E3-4423-8F98-B72162120804}" destId="{F03B8375-4D58-438A-A460-BAE769CC080F}" srcOrd="9" destOrd="0" presId="urn:microsoft.com/office/officeart/2005/8/layout/gear1"/>
    <dgm:cxn modelId="{07DD698E-D538-475D-8E1B-7F31D9CCE911}" type="presParOf" srcId="{83A5B298-95E3-4423-8F98-B72162120804}" destId="{D8104B90-795E-48ED-B12F-88E9DE13BD05}" srcOrd="10" destOrd="0" presId="urn:microsoft.com/office/officeart/2005/8/layout/gear1"/>
    <dgm:cxn modelId="{3C42CABD-CA99-486E-BA2E-4805AAFD37DA}" type="presParOf" srcId="{83A5B298-95E3-4423-8F98-B72162120804}" destId="{B2A0898B-81A4-445E-8FF9-16DAF25DEA94}" srcOrd="11" destOrd="0" presId="urn:microsoft.com/office/officeart/2005/8/layout/gear1"/>
    <dgm:cxn modelId="{E986E3AB-CEEA-431A-AF2F-DCB95A2887F7}" type="presParOf" srcId="{83A5B298-95E3-4423-8F98-B72162120804}" destId="{3EAEBE1E-515C-41AF-8AB9-59288754637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25E50-C8A3-46C3-972A-79CB60526C77}">
      <dsp:nvSpPr>
        <dsp:cNvPr id="0" name=""/>
        <dsp:cNvSpPr/>
      </dsp:nvSpPr>
      <dsp:spPr>
        <a:xfrm>
          <a:off x="3566159" y="461"/>
          <a:ext cx="5349240" cy="17987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100" kern="1200" dirty="0"/>
            <a:t>Okul ve toplum ilişkisine odaklanarak sosyolojik bir bakışla daha geniş açıdan açıklayan kuramcıların görüşleri ile</a:t>
          </a:r>
        </a:p>
      </dsp:txBody>
      <dsp:txXfrm>
        <a:off x="3566159" y="225302"/>
        <a:ext cx="4674717" cy="1349045"/>
      </dsp:txXfrm>
    </dsp:sp>
    <dsp:sp modelId="{693641B3-6850-42A9-8609-52191537E38C}">
      <dsp:nvSpPr>
        <dsp:cNvPr id="0" name=""/>
        <dsp:cNvSpPr/>
      </dsp:nvSpPr>
      <dsp:spPr>
        <a:xfrm>
          <a:off x="0" y="461"/>
          <a:ext cx="3566160" cy="1798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000" kern="1200" dirty="0"/>
            <a:t>Makro düzeyde</a:t>
          </a:r>
        </a:p>
      </dsp:txBody>
      <dsp:txXfrm>
        <a:off x="87807" y="88268"/>
        <a:ext cx="3390546" cy="1623113"/>
      </dsp:txXfrm>
    </dsp:sp>
    <dsp:sp modelId="{DE312299-2E29-427E-A0A8-971C8539F0F5}">
      <dsp:nvSpPr>
        <dsp:cNvPr id="0" name=""/>
        <dsp:cNvSpPr/>
      </dsp:nvSpPr>
      <dsp:spPr>
        <a:xfrm>
          <a:off x="3566159" y="1979061"/>
          <a:ext cx="5349240" cy="17987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100" kern="1200" dirty="0"/>
            <a:t>Yazılı olan, amaç ve hedefleri bilinen resmi program ile gerçekte  okulda yaşananlar arasındaki farka odaklanarak </a:t>
          </a:r>
        </a:p>
      </dsp:txBody>
      <dsp:txXfrm>
        <a:off x="3566159" y="2203902"/>
        <a:ext cx="4674717" cy="1349045"/>
      </dsp:txXfrm>
    </dsp:sp>
    <dsp:sp modelId="{01323D23-9F63-49A6-AC2C-60B48C1DFE68}">
      <dsp:nvSpPr>
        <dsp:cNvPr id="0" name=""/>
        <dsp:cNvSpPr/>
      </dsp:nvSpPr>
      <dsp:spPr>
        <a:xfrm>
          <a:off x="0" y="1979061"/>
          <a:ext cx="3566160" cy="1798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000" kern="1200" dirty="0"/>
            <a:t>Mikro düzeyde</a:t>
          </a:r>
        </a:p>
      </dsp:txBody>
      <dsp:txXfrm>
        <a:off x="87807" y="2066868"/>
        <a:ext cx="3390546" cy="1623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4C94D6-F29D-45CA-9A66-6D3EFE0BDCA8}">
      <dsp:nvSpPr>
        <dsp:cNvPr id="0" name=""/>
        <dsp:cNvSpPr/>
      </dsp:nvSpPr>
      <dsp:spPr>
        <a:xfrm>
          <a:off x="2464998" y="236730"/>
          <a:ext cx="4698197" cy="163162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818493-F19E-49E1-8744-EACEAE14FF96}">
      <dsp:nvSpPr>
        <dsp:cNvPr id="0" name=""/>
        <dsp:cNvSpPr/>
      </dsp:nvSpPr>
      <dsp:spPr>
        <a:xfrm>
          <a:off x="4366129" y="4232019"/>
          <a:ext cx="910503" cy="582722"/>
        </a:xfrm>
        <a:prstGeom prst="downArrow">
          <a:avLst/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84B8CB-BC04-4C3D-96D5-6A84E672D402}">
      <dsp:nvSpPr>
        <dsp:cNvPr id="0" name=""/>
        <dsp:cNvSpPr/>
      </dsp:nvSpPr>
      <dsp:spPr>
        <a:xfrm>
          <a:off x="2636173" y="4698197"/>
          <a:ext cx="4370416" cy="1092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Örtük Program (Jackson,1968)</a:t>
          </a:r>
        </a:p>
      </dsp:txBody>
      <dsp:txXfrm>
        <a:off x="2636173" y="4698197"/>
        <a:ext cx="4370416" cy="1092604"/>
      </dsp:txXfrm>
    </dsp:sp>
    <dsp:sp modelId="{1A70EB9E-B1D2-442A-968B-92346CEF6E5C}">
      <dsp:nvSpPr>
        <dsp:cNvPr id="0" name=""/>
        <dsp:cNvSpPr/>
      </dsp:nvSpPr>
      <dsp:spPr>
        <a:xfrm>
          <a:off x="4173103" y="1994366"/>
          <a:ext cx="1638906" cy="1638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 dirty="0"/>
            <a:t>Öğretmenin öğrencileri aktif hale getiren öğretim yöntemlerini nasıl uyguladıkları</a:t>
          </a:r>
        </a:p>
      </dsp:txBody>
      <dsp:txXfrm>
        <a:off x="4413115" y="2234378"/>
        <a:ext cx="1158882" cy="1158882"/>
      </dsp:txXfrm>
    </dsp:sp>
    <dsp:sp modelId="{49EAB62B-8B9C-48AE-9C25-C683631BCFBB}">
      <dsp:nvSpPr>
        <dsp:cNvPr id="0" name=""/>
        <dsp:cNvSpPr/>
      </dsp:nvSpPr>
      <dsp:spPr>
        <a:xfrm>
          <a:off x="2620230" y="579888"/>
          <a:ext cx="1638906" cy="1638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 dirty="0"/>
            <a:t>Sınıfta öğrencilerin ne kadar zaman harcadıkları</a:t>
          </a:r>
        </a:p>
      </dsp:txBody>
      <dsp:txXfrm>
        <a:off x="2860242" y="819900"/>
        <a:ext cx="1158882" cy="1158882"/>
      </dsp:txXfrm>
    </dsp:sp>
    <dsp:sp modelId="{F2729E3D-7D9D-4A65-9109-A3F64905A0E9}">
      <dsp:nvSpPr>
        <dsp:cNvPr id="0" name=""/>
        <dsp:cNvSpPr/>
      </dsp:nvSpPr>
      <dsp:spPr>
        <a:xfrm>
          <a:off x="4675700" y="368571"/>
          <a:ext cx="1638906" cy="1638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 dirty="0"/>
            <a:t>Sınıf ortamının öğrenci rollerini nasıl etkilediği</a:t>
          </a:r>
        </a:p>
      </dsp:txBody>
      <dsp:txXfrm>
        <a:off x="4915712" y="608583"/>
        <a:ext cx="1158882" cy="1158882"/>
      </dsp:txXfrm>
    </dsp:sp>
    <dsp:sp modelId="{8F17EAA5-5DF3-4EEF-AF7C-376400F94931}">
      <dsp:nvSpPr>
        <dsp:cNvPr id="0" name=""/>
        <dsp:cNvSpPr/>
      </dsp:nvSpPr>
      <dsp:spPr>
        <a:xfrm>
          <a:off x="2302768" y="108333"/>
          <a:ext cx="5098819" cy="407905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78382-AA97-4545-8A2E-7C6ABD391B23}">
      <dsp:nvSpPr>
        <dsp:cNvPr id="0" name=""/>
        <dsp:cNvSpPr/>
      </dsp:nvSpPr>
      <dsp:spPr>
        <a:xfrm>
          <a:off x="4417761" y="1968869"/>
          <a:ext cx="2406395" cy="240639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Güç</a:t>
          </a:r>
        </a:p>
      </dsp:txBody>
      <dsp:txXfrm>
        <a:off x="4901553" y="2532556"/>
        <a:ext cx="1438811" cy="1236936"/>
      </dsp:txXfrm>
    </dsp:sp>
    <dsp:sp modelId="{E9FAA466-5510-45A5-A718-FCEA28118FD6}">
      <dsp:nvSpPr>
        <dsp:cNvPr id="0" name=""/>
        <dsp:cNvSpPr/>
      </dsp:nvSpPr>
      <dsp:spPr>
        <a:xfrm>
          <a:off x="3017676" y="1400084"/>
          <a:ext cx="1750106" cy="175010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Övgü</a:t>
          </a:r>
        </a:p>
      </dsp:txBody>
      <dsp:txXfrm>
        <a:off x="3458270" y="1843341"/>
        <a:ext cx="868918" cy="863592"/>
      </dsp:txXfrm>
    </dsp:sp>
    <dsp:sp modelId="{1A534512-6D71-4E7E-83CA-2F92CEB4F07E}">
      <dsp:nvSpPr>
        <dsp:cNvPr id="0" name=""/>
        <dsp:cNvSpPr/>
      </dsp:nvSpPr>
      <dsp:spPr>
        <a:xfrm rot="20700000">
          <a:off x="3997914" y="192690"/>
          <a:ext cx="1714746" cy="171474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Kalabalık</a:t>
          </a:r>
        </a:p>
      </dsp:txBody>
      <dsp:txXfrm rot="-20700000">
        <a:off x="4374008" y="568784"/>
        <a:ext cx="962558" cy="962558"/>
      </dsp:txXfrm>
    </dsp:sp>
    <dsp:sp modelId="{D8104B90-795E-48ED-B12F-88E9DE13BD05}">
      <dsp:nvSpPr>
        <dsp:cNvPr id="0" name=""/>
        <dsp:cNvSpPr/>
      </dsp:nvSpPr>
      <dsp:spPr>
        <a:xfrm>
          <a:off x="4234713" y="1604617"/>
          <a:ext cx="3080186" cy="3080186"/>
        </a:xfrm>
        <a:prstGeom prst="circularArrow">
          <a:avLst>
            <a:gd name="adj1" fmla="val 4687"/>
            <a:gd name="adj2" fmla="val 299029"/>
            <a:gd name="adj3" fmla="val 2520364"/>
            <a:gd name="adj4" fmla="val 1585226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0898B-81A4-445E-8FF9-16DAF25DEA94}">
      <dsp:nvSpPr>
        <dsp:cNvPr id="0" name=""/>
        <dsp:cNvSpPr/>
      </dsp:nvSpPr>
      <dsp:spPr>
        <a:xfrm>
          <a:off x="2707736" y="1012075"/>
          <a:ext cx="2237948" cy="22379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EBE1E-515C-41AF-8AB9-59288754637A}">
      <dsp:nvSpPr>
        <dsp:cNvPr id="0" name=""/>
        <dsp:cNvSpPr/>
      </dsp:nvSpPr>
      <dsp:spPr>
        <a:xfrm>
          <a:off x="3601275" y="-183680"/>
          <a:ext cx="2412958" cy="241295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107075" y="1500448"/>
            <a:ext cx="8915399" cy="2262781"/>
          </a:xfrm>
        </p:spPr>
        <p:txBody>
          <a:bodyPr/>
          <a:lstStyle/>
          <a:p>
            <a:pPr algn="ctr"/>
            <a:r>
              <a:rPr lang="tr-TR" b="1" dirty="0"/>
              <a:t>Eğitimde Program Dışı Etkinlikler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23205" y="5118201"/>
            <a:ext cx="8915399" cy="1126283"/>
          </a:xfrm>
        </p:spPr>
        <p:txBody>
          <a:bodyPr/>
          <a:lstStyle/>
          <a:p>
            <a:pPr algn="ctr"/>
            <a:r>
              <a:rPr lang="tr-TR" b="1" dirty="0" err="1"/>
              <a:t>Öğr</a:t>
            </a:r>
            <a:r>
              <a:rPr lang="tr-TR" b="1" dirty="0"/>
              <a:t>. Gör. Dr. Ece Özdoğan </a:t>
            </a:r>
            <a:r>
              <a:rPr lang="tr-TR" b="1" dirty="0" err="1"/>
              <a:t>Özbal</a:t>
            </a:r>
            <a:r>
              <a:rPr lang="tr-TR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164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F9485E-6CCE-0141-9D89-54712D25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Liberal Yaklaşım (</a:t>
            </a:r>
            <a:r>
              <a:rPr lang="tr-TR" dirty="0" err="1"/>
              <a:t>Etkileşimci</a:t>
            </a:r>
            <a:r>
              <a:rPr lang="tr-TR" dirty="0"/>
              <a:t> Yaklaşım)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62E5EA-26CC-784E-973B-5A36CE8A8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/>
              <a:t>Liberal görüş; belirli sosyal uygulamalara, kültürel yansımalara ya da ayrımcılığı ve ön yargıyı güçlendiren söylem biçimlerine yerleşmiş örtük programa odaklanır (Tuncel, 2019).</a:t>
            </a:r>
          </a:p>
        </p:txBody>
      </p:sp>
    </p:spTree>
    <p:extLst>
      <p:ext uri="{BB962C8B-B14F-4D97-AF65-F5344CB8AC3E}">
        <p14:creationId xmlns:p14="http://schemas.microsoft.com/office/powerpoint/2010/main" val="2848883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6AA2E7F-89F3-2F41-AF18-D16E85D3C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E34BC8-AE5A-FA4D-A87B-527F79BDE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/>
              <a:t>Örtük program öğrencinin sınıf içinde öğretmen-öğrenci, öğrenci-öğrenci ve resmi programla etkileşimi sonunda kazandığı deneyimlerin yansımasıdır. </a:t>
            </a:r>
          </a:p>
          <a:p>
            <a:pPr algn="just">
              <a:lnSpc>
                <a:spcPct val="150000"/>
              </a:lnSpc>
            </a:pPr>
            <a:endParaRPr lang="tr-TR" b="1" dirty="0"/>
          </a:p>
          <a:p>
            <a:pPr algn="just">
              <a:lnSpc>
                <a:spcPct val="150000"/>
              </a:lnSpc>
            </a:pPr>
            <a:endParaRPr lang="tr-TR" b="1" dirty="0"/>
          </a:p>
          <a:p>
            <a:pPr algn="just">
              <a:lnSpc>
                <a:spcPct val="150000"/>
              </a:lnSpc>
            </a:pPr>
            <a:r>
              <a:rPr lang="tr-TR" b="1" dirty="0"/>
              <a:t>Öğretmen- öğrenci mesajları</a:t>
            </a:r>
          </a:p>
        </p:txBody>
      </p:sp>
    </p:spTree>
    <p:extLst>
      <p:ext uri="{BB962C8B-B14F-4D97-AF65-F5344CB8AC3E}">
        <p14:creationId xmlns:p14="http://schemas.microsoft.com/office/powerpoint/2010/main" val="1502133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9901B0-61C8-A04C-A566-1BB9CF9F4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Radikal Marksist Yaklaşım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21789F-E1CB-794B-B16A-053E15611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204" y="2084962"/>
            <a:ext cx="8915400" cy="377762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/>
              <a:t>Bu yaklaşım okulun politik ekonomisine odaklanmakta ve üretim sürecindeki sosyal ilişkilerin okul ortamını şekillendirmede belirleyici bir güç olduğunu öne sürmektedir. </a:t>
            </a:r>
          </a:p>
        </p:txBody>
      </p:sp>
    </p:spTree>
    <p:extLst>
      <p:ext uri="{BB962C8B-B14F-4D97-AF65-F5344CB8AC3E}">
        <p14:creationId xmlns:p14="http://schemas.microsoft.com/office/powerpoint/2010/main" val="638726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EB99AC-01F2-FD4D-977D-731AF849A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DİYALEKTİK ELEŞTİREL YAKLAŞIM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5595D0-3C87-2F44-87AB-790D1F168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sz="2000" b="1" dirty="0"/>
              <a:t>Bu yaklaşım direnç yaklaşımı olarak da ifade edilmektedir.</a:t>
            </a:r>
          </a:p>
          <a:p>
            <a:pPr>
              <a:lnSpc>
                <a:spcPct val="200000"/>
              </a:lnSpc>
            </a:pPr>
            <a:r>
              <a:rPr lang="tr-TR" sz="2000" b="1" dirty="0"/>
              <a:t>(Apple, </a:t>
            </a:r>
            <a:r>
              <a:rPr lang="tr-TR" sz="2000" b="1" dirty="0" err="1"/>
              <a:t>Giroux</a:t>
            </a:r>
            <a:r>
              <a:rPr lang="tr-TR" sz="2000" b="1" dirty="0"/>
              <a:t>, </a:t>
            </a:r>
            <a:r>
              <a:rPr lang="tr-TR" sz="2000" b="1" dirty="0" err="1"/>
              <a:t>Hooks</a:t>
            </a:r>
            <a:r>
              <a:rPr lang="tr-TR" sz="2000" b="1" dirty="0"/>
              <a:t>, </a:t>
            </a:r>
            <a:r>
              <a:rPr lang="tr-TR" sz="2000" b="1" dirty="0" err="1"/>
              <a:t>Macedo</a:t>
            </a:r>
            <a:r>
              <a:rPr lang="tr-TR" sz="2000" b="1" dirty="0"/>
              <a:t>, </a:t>
            </a:r>
            <a:r>
              <a:rPr lang="tr-TR" sz="2000" b="1" dirty="0" err="1"/>
              <a:t>McLaren</a:t>
            </a:r>
            <a:r>
              <a:rPr lang="tr-TR" sz="2000" b="1" dirty="0"/>
              <a:t>, </a:t>
            </a:r>
            <a:r>
              <a:rPr lang="tr-TR" sz="2000" b="1" dirty="0" err="1"/>
              <a:t>Willis</a:t>
            </a:r>
            <a:r>
              <a:rPr lang="tr-TR" sz="20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96381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CF323B3-448E-E14B-910E-120AA0FB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POSTMODERN YAKLAŞIM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018826-0EA8-DC49-8333-DBC118192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/>
              <a:t>Bu yaklaşım diğer yaklaşımların ileri sürdükleri fikirlerin yeni program anlayışı ile geçerliliğini yitirdiğini ve yeniden gözden geçirilmesi gerektiğini vurgulamaktadır. </a:t>
            </a:r>
          </a:p>
        </p:txBody>
      </p:sp>
    </p:spTree>
    <p:extLst>
      <p:ext uri="{BB962C8B-B14F-4D97-AF65-F5344CB8AC3E}">
        <p14:creationId xmlns:p14="http://schemas.microsoft.com/office/powerpoint/2010/main" val="2571053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826829-C092-6A47-ACD4-47A8B5D89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263" y="2386520"/>
            <a:ext cx="8915400" cy="3777622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/>
              <a:t>GRUP ÇALIŞMASI </a:t>
            </a:r>
          </a:p>
        </p:txBody>
      </p:sp>
    </p:spTree>
    <p:extLst>
      <p:ext uri="{BB962C8B-B14F-4D97-AF65-F5344CB8AC3E}">
        <p14:creationId xmlns:p14="http://schemas.microsoft.com/office/powerpoint/2010/main" val="177546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-228600" defTabSz="9144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Calibri" panose="020F0502020204030204"/>
              </a:rPr>
              <a:t>Resmi Program</a:t>
            </a:r>
          </a:p>
          <a:p>
            <a:pPr marL="228600" lvl="0" indent="-228600" defTabSz="9144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Calibri" panose="020F0502020204030204"/>
              </a:rPr>
              <a:t>İşlevsel(İşe Koşulan) Program</a:t>
            </a:r>
          </a:p>
          <a:p>
            <a:pPr marL="228600" lvl="0" indent="-228600" defTabSz="9144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accent1"/>
                </a:solidFill>
                <a:latin typeface="Calibri" panose="020F0502020204030204"/>
              </a:rPr>
              <a:t>Örtük Program </a:t>
            </a:r>
          </a:p>
          <a:p>
            <a:pPr marL="228600" lvl="0" indent="-228600" defTabSz="9144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tr-TR" sz="2800" dirty="0" err="1">
                <a:solidFill>
                  <a:prstClr val="black"/>
                </a:solidFill>
                <a:latin typeface="Calibri" panose="020F0502020204030204"/>
              </a:rPr>
              <a:t>Göz</a:t>
            </a:r>
            <a:r>
              <a:rPr lang="tr-TR" sz="2800" dirty="0">
                <a:solidFill>
                  <a:prstClr val="black"/>
                </a:solidFill>
                <a:latin typeface="Calibri" panose="020F0502020204030204"/>
              </a:rPr>
              <a:t> Ardı Edilen Program </a:t>
            </a:r>
          </a:p>
          <a:p>
            <a:pPr marL="228600" lvl="0" indent="-228600" defTabSz="9144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prstClr val="black"/>
                </a:solidFill>
                <a:latin typeface="Calibri" panose="020F0502020204030204"/>
              </a:rPr>
              <a:t>Ders </a:t>
            </a:r>
            <a:r>
              <a:rPr lang="tr-TR" sz="2800" dirty="0" err="1">
                <a:solidFill>
                  <a:prstClr val="black"/>
                </a:solidFill>
                <a:latin typeface="Calibri" panose="020F0502020204030204"/>
              </a:rPr>
              <a:t>Dışı</a:t>
            </a:r>
            <a:r>
              <a:rPr lang="tr-TR" sz="2800" dirty="0">
                <a:solidFill>
                  <a:prstClr val="black"/>
                </a:solidFill>
                <a:latin typeface="Calibri" panose="020F0502020204030204"/>
              </a:rPr>
              <a:t> Program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82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474074" y="2693979"/>
            <a:ext cx="8911687" cy="1280890"/>
          </a:xfrm>
        </p:spPr>
        <p:txBody>
          <a:bodyPr>
            <a:normAutofit/>
          </a:bodyPr>
          <a:lstStyle/>
          <a:p>
            <a:r>
              <a:rPr lang="tr-TR" sz="4000" b="1" dirty="0"/>
              <a:t>ÖRTÜK PROGRAM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662545" y="6301047"/>
            <a:ext cx="1255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B.F</a:t>
            </a:r>
          </a:p>
        </p:txBody>
      </p:sp>
    </p:spTree>
    <p:extLst>
      <p:ext uri="{BB962C8B-B14F-4D97-AF65-F5344CB8AC3E}">
        <p14:creationId xmlns:p14="http://schemas.microsoft.com/office/powerpoint/2010/main" val="287022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2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259726"/>
              </p:ext>
            </p:extLst>
          </p:nvPr>
        </p:nvGraphicFramePr>
        <p:xfrm>
          <a:off x="2032260" y="2141912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99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Makro düzeyde;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sz="2400" b="1" dirty="0"/>
              <a:t>Yapısal </a:t>
            </a:r>
            <a:r>
              <a:rPr lang="tr-TR" sz="2400" b="1" dirty="0" err="1"/>
              <a:t>İşlevselci</a:t>
            </a:r>
            <a:r>
              <a:rPr lang="tr-TR" sz="2400" b="1" dirty="0"/>
              <a:t> Yaklaşım</a:t>
            </a:r>
          </a:p>
          <a:p>
            <a:r>
              <a:rPr lang="tr-TR" sz="2400" b="1" dirty="0"/>
              <a:t>Liberal Yaklaşım (</a:t>
            </a:r>
            <a:r>
              <a:rPr lang="tr-TR" sz="2400" b="1" dirty="0" err="1"/>
              <a:t>Etkileşimci</a:t>
            </a:r>
            <a:r>
              <a:rPr lang="tr-TR" sz="2400" b="1" dirty="0"/>
              <a:t> Yaklaşım)</a:t>
            </a:r>
          </a:p>
          <a:p>
            <a:r>
              <a:rPr lang="tr-TR" sz="2400" b="1" dirty="0"/>
              <a:t>Radikal Marksist Yaklaşım</a:t>
            </a:r>
          </a:p>
          <a:p>
            <a:r>
              <a:rPr lang="tr-TR" sz="2400" b="1" dirty="0"/>
              <a:t>Diyalektik Eleştiri Yaklaşımı</a:t>
            </a:r>
          </a:p>
          <a:p>
            <a:r>
              <a:rPr lang="tr-TR" sz="2400" b="1" dirty="0" err="1"/>
              <a:t>Postmodern</a:t>
            </a:r>
            <a:r>
              <a:rPr lang="tr-TR" sz="2400" b="1" dirty="0"/>
              <a:t> Yaklaşım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342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656AA90-4FE0-D54F-9166-4AA817A3A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Yapısal </a:t>
            </a:r>
            <a:r>
              <a:rPr lang="tr-TR" b="1" dirty="0" err="1"/>
              <a:t>İşlevselci</a:t>
            </a:r>
            <a:r>
              <a:rPr lang="tr-TR" b="1" dirty="0"/>
              <a:t> Yaklaşım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ABD5B2-13B8-CB4E-8597-9DCAD5E18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763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217907"/>
              </p:ext>
            </p:extLst>
          </p:nvPr>
        </p:nvGraphicFramePr>
        <p:xfrm>
          <a:off x="1878676" y="448887"/>
          <a:ext cx="9642763" cy="5827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2633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479373"/>
              </p:ext>
            </p:extLst>
          </p:nvPr>
        </p:nvGraphicFramePr>
        <p:xfrm>
          <a:off x="1442055" y="1061258"/>
          <a:ext cx="9273049" cy="4375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9391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B035613-C99E-7D4D-B584-34D7777E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7CD4FD-BB1F-7D4E-B492-34A9C3E58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5671" y="2775625"/>
            <a:ext cx="8915400" cy="3777622"/>
          </a:xfrm>
        </p:spPr>
        <p:txBody>
          <a:bodyPr>
            <a:normAutofit/>
          </a:bodyPr>
          <a:lstStyle/>
          <a:p>
            <a:r>
              <a:rPr lang="tr-TR" sz="2400" b="1" dirty="0"/>
              <a:t>Bu yaklaşımda öğrenci ve öğretmenin rolü nedir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32261813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199</TotalTime>
  <Words>264</Words>
  <Application>Microsoft Macintosh PowerPoint</Application>
  <PresentationFormat>Geniş ekran</PresentationFormat>
  <Paragraphs>43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Duman</vt:lpstr>
      <vt:lpstr>Eğitimde Program Dışı Etkinlikler </vt:lpstr>
      <vt:lpstr>PowerPoint Sunusu</vt:lpstr>
      <vt:lpstr>ÖRTÜK PROGRAM?</vt:lpstr>
      <vt:lpstr>PowerPoint Sunusu</vt:lpstr>
      <vt:lpstr>Makro düzeyde;</vt:lpstr>
      <vt:lpstr>Yapısal İşlevselci Yaklaşım </vt:lpstr>
      <vt:lpstr>PowerPoint Sunusu</vt:lpstr>
      <vt:lpstr>PowerPoint Sunusu</vt:lpstr>
      <vt:lpstr>PowerPoint Sunusu</vt:lpstr>
      <vt:lpstr>Liberal Yaklaşım (Etkileşimci Yaklaşım) </vt:lpstr>
      <vt:lpstr>PowerPoint Sunusu</vt:lpstr>
      <vt:lpstr>Radikal Marksist Yaklaşım </vt:lpstr>
      <vt:lpstr>DİYALEKTİK ELEŞTİREL YAKLAŞIM</vt:lpstr>
      <vt:lpstr>POSTMODERN YAKLAŞIM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Program Dışı Etkinlikler</dc:title>
  <dc:creator>Windows Kullanıcısı</dc:creator>
  <cp:lastModifiedBy>Ece Özdoğan</cp:lastModifiedBy>
  <cp:revision>18</cp:revision>
  <dcterms:created xsi:type="dcterms:W3CDTF">2020-03-04T13:42:20Z</dcterms:created>
  <dcterms:modified xsi:type="dcterms:W3CDTF">2020-05-05T22:18:11Z</dcterms:modified>
</cp:coreProperties>
</file>