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71" r:id="rId8"/>
    <p:sldId id="281" r:id="rId9"/>
    <p:sldId id="270" r:id="rId10"/>
    <p:sldId id="27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2FF2BA-B567-443D-BD1D-12F0074959E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44AA2CD7-11D7-4890-B348-C6A66CE3286A}">
      <dgm:prSet phldrT="[Metin]"/>
      <dgm:spPr/>
      <dgm:t>
        <a:bodyPr/>
        <a:lstStyle/>
        <a:p>
          <a:r>
            <a:rPr lang="tr-TR" b="1" dirty="0">
              <a:latin typeface="Comic Sans MS" pitchFamily="66" charset="0"/>
            </a:rPr>
            <a:t>ÜRETİM ARAÇLARININ MÜLKİYETİNE GÖRE İŞLETMELER</a:t>
          </a:r>
          <a:endParaRPr lang="tr-TR" dirty="0">
            <a:latin typeface="Comic Sans MS" pitchFamily="66" charset="0"/>
          </a:endParaRPr>
        </a:p>
      </dgm:t>
    </dgm:pt>
    <dgm:pt modelId="{B9F2861B-6348-42C4-AF1A-03739993105C}" type="parTrans" cxnId="{815BF9A4-290E-428C-BD3E-AF2587066C4E}">
      <dgm:prSet/>
      <dgm:spPr/>
      <dgm:t>
        <a:bodyPr/>
        <a:lstStyle/>
        <a:p>
          <a:endParaRPr lang="tr-TR">
            <a:latin typeface="Comic Sans MS" pitchFamily="66" charset="0"/>
          </a:endParaRPr>
        </a:p>
      </dgm:t>
    </dgm:pt>
    <dgm:pt modelId="{A6C03FDF-BF0A-478C-8015-7FE0B3298A24}" type="sibTrans" cxnId="{815BF9A4-290E-428C-BD3E-AF2587066C4E}">
      <dgm:prSet/>
      <dgm:spPr/>
      <dgm:t>
        <a:bodyPr/>
        <a:lstStyle/>
        <a:p>
          <a:endParaRPr lang="tr-TR">
            <a:latin typeface="Comic Sans MS" pitchFamily="66" charset="0"/>
          </a:endParaRPr>
        </a:p>
      </dgm:t>
    </dgm:pt>
    <dgm:pt modelId="{58D9459E-D03A-4947-9F0A-CA20FD69346B}">
      <dgm:prSet phldrT="[Metin]" custT="1"/>
      <dgm:spPr/>
      <dgm:t>
        <a:bodyPr/>
        <a:lstStyle/>
        <a:p>
          <a:r>
            <a:rPr lang="tr-TR" sz="1600" dirty="0">
              <a:latin typeface="Comic Sans MS" pitchFamily="66" charset="0"/>
            </a:rPr>
            <a:t>Özel İşletmeler</a:t>
          </a:r>
        </a:p>
      </dgm:t>
    </dgm:pt>
    <dgm:pt modelId="{9228AAB2-C851-4BB3-982B-6468BA3518BE}" type="parTrans" cxnId="{DCE9EDAB-BE36-4BCC-AED3-7766C4C30C90}">
      <dgm:prSet/>
      <dgm:spPr/>
      <dgm:t>
        <a:bodyPr/>
        <a:lstStyle/>
        <a:p>
          <a:endParaRPr lang="tr-TR">
            <a:latin typeface="Comic Sans MS" pitchFamily="66" charset="0"/>
          </a:endParaRPr>
        </a:p>
      </dgm:t>
    </dgm:pt>
    <dgm:pt modelId="{F972F705-FC22-4D0F-9773-9D5596941E17}" type="sibTrans" cxnId="{DCE9EDAB-BE36-4BCC-AED3-7766C4C30C90}">
      <dgm:prSet/>
      <dgm:spPr/>
      <dgm:t>
        <a:bodyPr/>
        <a:lstStyle/>
        <a:p>
          <a:endParaRPr lang="tr-TR">
            <a:latin typeface="Comic Sans MS" pitchFamily="66" charset="0"/>
          </a:endParaRPr>
        </a:p>
      </dgm:t>
    </dgm:pt>
    <dgm:pt modelId="{4099406F-D479-418C-94AB-1A676F0BD315}">
      <dgm:prSet phldrT="[Metin]" custT="1"/>
      <dgm:spPr/>
      <dgm:t>
        <a:bodyPr/>
        <a:lstStyle/>
        <a:p>
          <a:r>
            <a:rPr lang="tr-TR" sz="1600" dirty="0">
              <a:latin typeface="Comic Sans MS" pitchFamily="66" charset="0"/>
            </a:rPr>
            <a:t>Kamu İşletmeleri</a:t>
          </a:r>
        </a:p>
      </dgm:t>
    </dgm:pt>
    <dgm:pt modelId="{8D6BDD8C-9F15-453D-892A-8C9473443AB2}" type="parTrans" cxnId="{59A4A4E1-C2CB-4F3E-BE04-769E3A26C766}">
      <dgm:prSet/>
      <dgm:spPr/>
      <dgm:t>
        <a:bodyPr/>
        <a:lstStyle/>
        <a:p>
          <a:endParaRPr lang="tr-TR">
            <a:latin typeface="Comic Sans MS" pitchFamily="66" charset="0"/>
          </a:endParaRPr>
        </a:p>
      </dgm:t>
    </dgm:pt>
    <dgm:pt modelId="{85677A5C-46AA-499A-B469-B2A9932FADC1}" type="sibTrans" cxnId="{59A4A4E1-C2CB-4F3E-BE04-769E3A26C766}">
      <dgm:prSet/>
      <dgm:spPr/>
      <dgm:t>
        <a:bodyPr/>
        <a:lstStyle/>
        <a:p>
          <a:endParaRPr lang="tr-TR">
            <a:latin typeface="Comic Sans MS" pitchFamily="66" charset="0"/>
          </a:endParaRPr>
        </a:p>
      </dgm:t>
    </dgm:pt>
    <dgm:pt modelId="{D4F2A79F-8A79-4475-A82C-64AA4E4F195E}">
      <dgm:prSet phldrT="[Metin]" custT="1"/>
      <dgm:spPr/>
      <dgm:t>
        <a:bodyPr/>
        <a:lstStyle/>
        <a:p>
          <a:r>
            <a:rPr lang="tr-TR" sz="1600" dirty="0">
              <a:latin typeface="Comic Sans MS" pitchFamily="66" charset="0"/>
            </a:rPr>
            <a:t>Karma İşletmeler</a:t>
          </a:r>
        </a:p>
      </dgm:t>
    </dgm:pt>
    <dgm:pt modelId="{E3607208-3606-490B-8379-E3F813610063}" type="parTrans" cxnId="{050BD230-4ADD-4650-851E-22986E56855D}">
      <dgm:prSet/>
      <dgm:spPr/>
      <dgm:t>
        <a:bodyPr/>
        <a:lstStyle/>
        <a:p>
          <a:endParaRPr lang="tr-TR">
            <a:latin typeface="Comic Sans MS" pitchFamily="66" charset="0"/>
          </a:endParaRPr>
        </a:p>
      </dgm:t>
    </dgm:pt>
    <dgm:pt modelId="{0D4050CD-EAEC-418D-94F5-92B354ABC072}" type="sibTrans" cxnId="{050BD230-4ADD-4650-851E-22986E56855D}">
      <dgm:prSet/>
      <dgm:spPr/>
      <dgm:t>
        <a:bodyPr/>
        <a:lstStyle/>
        <a:p>
          <a:endParaRPr lang="tr-TR">
            <a:latin typeface="Comic Sans MS" pitchFamily="66" charset="0"/>
          </a:endParaRPr>
        </a:p>
      </dgm:t>
    </dgm:pt>
    <dgm:pt modelId="{EF283C3A-4FDF-4B4F-AFB6-B30AEAAFD438}">
      <dgm:prSet phldrT="[Metin]" custT="1"/>
      <dgm:spPr/>
      <dgm:t>
        <a:bodyPr/>
        <a:lstStyle/>
        <a:p>
          <a:r>
            <a:rPr lang="tr-TR" sz="1600" dirty="0">
              <a:latin typeface="Comic Sans MS" pitchFamily="66" charset="0"/>
            </a:rPr>
            <a:t>Yabancı Sermayeli İşletmeler</a:t>
          </a:r>
        </a:p>
      </dgm:t>
    </dgm:pt>
    <dgm:pt modelId="{EB662608-AED9-4697-8229-D6DCD52A6D3F}" type="parTrans" cxnId="{33F12F63-313D-42B2-9F05-B4204C2864B3}">
      <dgm:prSet/>
      <dgm:spPr/>
      <dgm:t>
        <a:bodyPr/>
        <a:lstStyle/>
        <a:p>
          <a:endParaRPr lang="tr-TR">
            <a:latin typeface="Comic Sans MS" pitchFamily="66" charset="0"/>
          </a:endParaRPr>
        </a:p>
      </dgm:t>
    </dgm:pt>
    <dgm:pt modelId="{CFDD12E0-3D2A-4169-B469-08D0E68A650C}" type="sibTrans" cxnId="{33F12F63-313D-42B2-9F05-B4204C2864B3}">
      <dgm:prSet/>
      <dgm:spPr/>
      <dgm:t>
        <a:bodyPr/>
        <a:lstStyle/>
        <a:p>
          <a:endParaRPr lang="tr-TR">
            <a:latin typeface="Comic Sans MS" pitchFamily="66" charset="0"/>
          </a:endParaRPr>
        </a:p>
      </dgm:t>
    </dgm:pt>
    <dgm:pt modelId="{AD0D307F-45BF-47EB-BFCA-36CCA91568A5}">
      <dgm:prSet phldrT="[Metin]" custT="1"/>
      <dgm:spPr/>
      <dgm:t>
        <a:bodyPr/>
        <a:lstStyle/>
        <a:p>
          <a:r>
            <a:rPr lang="tr-TR" sz="1500" dirty="0">
              <a:latin typeface="Comic Sans MS" pitchFamily="66" charset="0"/>
            </a:rPr>
            <a:t>Sosyal Güvenlik Kuruluşları</a:t>
          </a:r>
        </a:p>
      </dgm:t>
    </dgm:pt>
    <dgm:pt modelId="{5CC64821-977A-421B-8E23-45B56E7190F8}" type="parTrans" cxnId="{20A3CEFF-917D-425D-BC7C-F1C44A5B7E87}">
      <dgm:prSet/>
      <dgm:spPr/>
      <dgm:t>
        <a:bodyPr/>
        <a:lstStyle/>
        <a:p>
          <a:endParaRPr lang="tr-TR">
            <a:latin typeface="Comic Sans MS" pitchFamily="66" charset="0"/>
          </a:endParaRPr>
        </a:p>
      </dgm:t>
    </dgm:pt>
    <dgm:pt modelId="{9006F76E-D1C4-439D-A778-6482FE365EE5}" type="sibTrans" cxnId="{20A3CEFF-917D-425D-BC7C-F1C44A5B7E87}">
      <dgm:prSet/>
      <dgm:spPr/>
      <dgm:t>
        <a:bodyPr/>
        <a:lstStyle/>
        <a:p>
          <a:endParaRPr lang="tr-TR">
            <a:latin typeface="Comic Sans MS" pitchFamily="66" charset="0"/>
          </a:endParaRPr>
        </a:p>
      </dgm:t>
    </dgm:pt>
    <dgm:pt modelId="{D544DA99-BCBF-42E8-A7A2-101D0D0E5897}">
      <dgm:prSet phldrT="[Metin]" custT="1"/>
      <dgm:spPr/>
      <dgm:t>
        <a:bodyPr/>
        <a:lstStyle/>
        <a:p>
          <a:r>
            <a:rPr lang="tr-TR" sz="1500" dirty="0">
              <a:latin typeface="Comic Sans MS" pitchFamily="66" charset="0"/>
            </a:rPr>
            <a:t>Döner </a:t>
          </a:r>
          <a:r>
            <a:rPr lang="tr-TR" sz="1500" dirty="0" err="1">
              <a:latin typeface="Comic Sans MS" pitchFamily="66" charset="0"/>
            </a:rPr>
            <a:t>Semayeli</a:t>
          </a:r>
          <a:r>
            <a:rPr lang="tr-TR" sz="1500" dirty="0">
              <a:latin typeface="Comic Sans MS" pitchFamily="66" charset="0"/>
            </a:rPr>
            <a:t> İşletmeler</a:t>
          </a:r>
        </a:p>
      </dgm:t>
    </dgm:pt>
    <dgm:pt modelId="{06651ACB-4084-48B9-A335-9C83881F3C7F}" type="parTrans" cxnId="{204104A4-2A99-41AD-9982-1FB11B30BEA4}">
      <dgm:prSet/>
      <dgm:spPr/>
      <dgm:t>
        <a:bodyPr/>
        <a:lstStyle/>
        <a:p>
          <a:endParaRPr lang="tr-TR">
            <a:latin typeface="Comic Sans MS" pitchFamily="66" charset="0"/>
          </a:endParaRPr>
        </a:p>
      </dgm:t>
    </dgm:pt>
    <dgm:pt modelId="{F641AAFA-750E-41A4-9DC7-ADCF8AF2DE01}" type="sibTrans" cxnId="{204104A4-2A99-41AD-9982-1FB11B30BEA4}">
      <dgm:prSet/>
      <dgm:spPr/>
      <dgm:t>
        <a:bodyPr/>
        <a:lstStyle/>
        <a:p>
          <a:endParaRPr lang="tr-TR">
            <a:latin typeface="Comic Sans MS" pitchFamily="66" charset="0"/>
          </a:endParaRPr>
        </a:p>
      </dgm:t>
    </dgm:pt>
    <dgm:pt modelId="{5A2A82ED-2055-41A6-89D5-EEF808D53146}">
      <dgm:prSet phldrT="[Metin]" custT="1"/>
      <dgm:spPr/>
      <dgm:t>
        <a:bodyPr/>
        <a:lstStyle/>
        <a:p>
          <a:r>
            <a:rPr lang="tr-TR" sz="1500" dirty="0">
              <a:latin typeface="Comic Sans MS" pitchFamily="66" charset="0"/>
            </a:rPr>
            <a:t>Özel Bütçeli Devlet İşletmeleri</a:t>
          </a:r>
        </a:p>
      </dgm:t>
    </dgm:pt>
    <dgm:pt modelId="{3329B806-4549-4B19-A9A5-D5757B908C8E}" type="parTrans" cxnId="{35AA009B-4BBD-43E4-81AE-40B337D9FFEA}">
      <dgm:prSet/>
      <dgm:spPr/>
      <dgm:t>
        <a:bodyPr/>
        <a:lstStyle/>
        <a:p>
          <a:endParaRPr lang="tr-TR">
            <a:latin typeface="Comic Sans MS" pitchFamily="66" charset="0"/>
          </a:endParaRPr>
        </a:p>
      </dgm:t>
    </dgm:pt>
    <dgm:pt modelId="{135B5DE8-1EFB-4190-BB7E-1F4BFB0A98AB}" type="sibTrans" cxnId="{35AA009B-4BBD-43E4-81AE-40B337D9FFEA}">
      <dgm:prSet/>
      <dgm:spPr/>
      <dgm:t>
        <a:bodyPr/>
        <a:lstStyle/>
        <a:p>
          <a:endParaRPr lang="tr-TR">
            <a:latin typeface="Comic Sans MS" pitchFamily="66" charset="0"/>
          </a:endParaRPr>
        </a:p>
      </dgm:t>
    </dgm:pt>
    <dgm:pt modelId="{F1CB404C-CDC7-4CCB-91EF-F89D4D637CCE}">
      <dgm:prSet phldrT="[Metin]" custT="1"/>
      <dgm:spPr/>
      <dgm:t>
        <a:bodyPr/>
        <a:lstStyle/>
        <a:p>
          <a:r>
            <a:rPr lang="tr-TR" sz="1500" dirty="0">
              <a:latin typeface="Comic Sans MS" pitchFamily="66" charset="0"/>
            </a:rPr>
            <a:t>Yerel Yönetim İşletmeleri</a:t>
          </a:r>
        </a:p>
      </dgm:t>
    </dgm:pt>
    <dgm:pt modelId="{B1CFBABA-E61E-435D-B1DD-16F6F77C4740}" type="parTrans" cxnId="{3599E6EB-B041-4608-B138-DEDD3AC264F2}">
      <dgm:prSet/>
      <dgm:spPr/>
      <dgm:t>
        <a:bodyPr/>
        <a:lstStyle/>
        <a:p>
          <a:endParaRPr lang="tr-TR">
            <a:latin typeface="Comic Sans MS" pitchFamily="66" charset="0"/>
          </a:endParaRPr>
        </a:p>
      </dgm:t>
    </dgm:pt>
    <dgm:pt modelId="{EC8D287D-EB7B-4489-96DE-985032F44A0D}" type="sibTrans" cxnId="{3599E6EB-B041-4608-B138-DEDD3AC264F2}">
      <dgm:prSet/>
      <dgm:spPr/>
      <dgm:t>
        <a:bodyPr/>
        <a:lstStyle/>
        <a:p>
          <a:endParaRPr lang="tr-TR">
            <a:latin typeface="Comic Sans MS" pitchFamily="66" charset="0"/>
          </a:endParaRPr>
        </a:p>
      </dgm:t>
    </dgm:pt>
    <dgm:pt modelId="{46A84D87-845B-4279-96D2-70ECE64D8697}" type="pres">
      <dgm:prSet presAssocID="{BE2FF2BA-B567-443D-BD1D-12F0074959E9}" presName="hierChild1" presStyleCnt="0">
        <dgm:presLayoutVars>
          <dgm:orgChart val="1"/>
          <dgm:chPref val="1"/>
          <dgm:dir/>
          <dgm:animOne val="branch"/>
          <dgm:animLvl val="lvl"/>
          <dgm:resizeHandles/>
        </dgm:presLayoutVars>
      </dgm:prSet>
      <dgm:spPr/>
    </dgm:pt>
    <dgm:pt modelId="{A9389198-0F14-4D9B-83BB-CE2A1966DF92}" type="pres">
      <dgm:prSet presAssocID="{44AA2CD7-11D7-4890-B348-C6A66CE3286A}" presName="hierRoot1" presStyleCnt="0">
        <dgm:presLayoutVars>
          <dgm:hierBranch val="init"/>
        </dgm:presLayoutVars>
      </dgm:prSet>
      <dgm:spPr/>
    </dgm:pt>
    <dgm:pt modelId="{56099B80-7C70-4924-99CA-B0B50051693F}" type="pres">
      <dgm:prSet presAssocID="{44AA2CD7-11D7-4890-B348-C6A66CE3286A}" presName="rootComposite1" presStyleCnt="0"/>
      <dgm:spPr/>
    </dgm:pt>
    <dgm:pt modelId="{A5FCC448-F6E6-40EC-BBC5-E2817B14A077}" type="pres">
      <dgm:prSet presAssocID="{44AA2CD7-11D7-4890-B348-C6A66CE3286A}" presName="rootText1" presStyleLbl="node0" presStyleIdx="0" presStyleCnt="1" custScaleX="305959" custLinFactNeighborX="1222" custLinFactNeighborY="1698">
        <dgm:presLayoutVars>
          <dgm:chPref val="3"/>
        </dgm:presLayoutVars>
      </dgm:prSet>
      <dgm:spPr/>
    </dgm:pt>
    <dgm:pt modelId="{71522F4D-44CA-426B-8AC6-9B10DE22FBD4}" type="pres">
      <dgm:prSet presAssocID="{44AA2CD7-11D7-4890-B348-C6A66CE3286A}" presName="rootConnector1" presStyleLbl="node1" presStyleIdx="0" presStyleCnt="0"/>
      <dgm:spPr/>
    </dgm:pt>
    <dgm:pt modelId="{96190733-3404-4280-91F3-BFBC535A621D}" type="pres">
      <dgm:prSet presAssocID="{44AA2CD7-11D7-4890-B348-C6A66CE3286A}" presName="hierChild2" presStyleCnt="0"/>
      <dgm:spPr/>
    </dgm:pt>
    <dgm:pt modelId="{8F86D2D5-9644-4F9B-92A8-E8465E35AB20}" type="pres">
      <dgm:prSet presAssocID="{9228AAB2-C851-4BB3-982B-6468BA3518BE}" presName="Name37" presStyleLbl="parChTrans1D2" presStyleIdx="0" presStyleCnt="4"/>
      <dgm:spPr/>
    </dgm:pt>
    <dgm:pt modelId="{314CC39A-1070-4089-9015-939F1BF0C0E3}" type="pres">
      <dgm:prSet presAssocID="{58D9459E-D03A-4947-9F0A-CA20FD69346B}" presName="hierRoot2" presStyleCnt="0">
        <dgm:presLayoutVars>
          <dgm:hierBranch val="init"/>
        </dgm:presLayoutVars>
      </dgm:prSet>
      <dgm:spPr/>
    </dgm:pt>
    <dgm:pt modelId="{04A7D0E3-8D52-42E0-934D-50135E9408CD}" type="pres">
      <dgm:prSet presAssocID="{58D9459E-D03A-4947-9F0A-CA20FD69346B}" presName="rootComposite" presStyleCnt="0"/>
      <dgm:spPr/>
    </dgm:pt>
    <dgm:pt modelId="{841A2979-0B11-43F5-8268-3AB0832EDB79}" type="pres">
      <dgm:prSet presAssocID="{58D9459E-D03A-4947-9F0A-CA20FD69346B}" presName="rootText" presStyleLbl="node2" presStyleIdx="0" presStyleCnt="4" custScaleX="148290" custLinFactNeighborX="-20" custLinFactNeighborY="-7336">
        <dgm:presLayoutVars>
          <dgm:chPref val="3"/>
        </dgm:presLayoutVars>
      </dgm:prSet>
      <dgm:spPr/>
    </dgm:pt>
    <dgm:pt modelId="{628797CA-3FD6-41DA-B8D9-EADAF12CC388}" type="pres">
      <dgm:prSet presAssocID="{58D9459E-D03A-4947-9F0A-CA20FD69346B}" presName="rootConnector" presStyleLbl="node2" presStyleIdx="0" presStyleCnt="4"/>
      <dgm:spPr/>
    </dgm:pt>
    <dgm:pt modelId="{E7C17E66-D414-4511-AE49-4CB1CDA4BD2C}" type="pres">
      <dgm:prSet presAssocID="{58D9459E-D03A-4947-9F0A-CA20FD69346B}" presName="hierChild4" presStyleCnt="0"/>
      <dgm:spPr/>
    </dgm:pt>
    <dgm:pt modelId="{4BDDB4A6-5954-4E86-A8D9-9B49E240C880}" type="pres">
      <dgm:prSet presAssocID="{58D9459E-D03A-4947-9F0A-CA20FD69346B}" presName="hierChild5" presStyleCnt="0"/>
      <dgm:spPr/>
    </dgm:pt>
    <dgm:pt modelId="{5862EC1D-26C2-482C-A5C5-54EFE2FBEBEB}" type="pres">
      <dgm:prSet presAssocID="{8D6BDD8C-9F15-453D-892A-8C9473443AB2}" presName="Name37" presStyleLbl="parChTrans1D2" presStyleIdx="1" presStyleCnt="4"/>
      <dgm:spPr/>
    </dgm:pt>
    <dgm:pt modelId="{065B5FF8-B50B-4F50-86D3-DD4C19467519}" type="pres">
      <dgm:prSet presAssocID="{4099406F-D479-418C-94AB-1A676F0BD315}" presName="hierRoot2" presStyleCnt="0">
        <dgm:presLayoutVars>
          <dgm:hierBranch val="init"/>
        </dgm:presLayoutVars>
      </dgm:prSet>
      <dgm:spPr/>
    </dgm:pt>
    <dgm:pt modelId="{5BB0017B-C54B-4EE4-84BA-7F06E765EC8F}" type="pres">
      <dgm:prSet presAssocID="{4099406F-D479-418C-94AB-1A676F0BD315}" presName="rootComposite" presStyleCnt="0"/>
      <dgm:spPr/>
    </dgm:pt>
    <dgm:pt modelId="{33AB5490-7D10-4505-AFE4-786A52F34A3E}" type="pres">
      <dgm:prSet presAssocID="{4099406F-D479-418C-94AB-1A676F0BD315}" presName="rootText" presStyleLbl="node2" presStyleIdx="1" presStyleCnt="4" custScaleX="148290" custLinFactNeighborY="-3668">
        <dgm:presLayoutVars>
          <dgm:chPref val="3"/>
        </dgm:presLayoutVars>
      </dgm:prSet>
      <dgm:spPr/>
    </dgm:pt>
    <dgm:pt modelId="{3077DFF5-E4E5-407C-A904-991FD7EBE2E5}" type="pres">
      <dgm:prSet presAssocID="{4099406F-D479-418C-94AB-1A676F0BD315}" presName="rootConnector" presStyleLbl="node2" presStyleIdx="1" presStyleCnt="4"/>
      <dgm:spPr/>
    </dgm:pt>
    <dgm:pt modelId="{4F7CC6C1-D55F-4687-A755-C4C39187D3B3}" type="pres">
      <dgm:prSet presAssocID="{4099406F-D479-418C-94AB-1A676F0BD315}" presName="hierChild4" presStyleCnt="0"/>
      <dgm:spPr/>
    </dgm:pt>
    <dgm:pt modelId="{E4B85442-7B99-45F4-9384-EE4AAC3FB49D}" type="pres">
      <dgm:prSet presAssocID="{5CC64821-977A-421B-8E23-45B56E7190F8}" presName="Name37" presStyleLbl="parChTrans1D3" presStyleIdx="0" presStyleCnt="4"/>
      <dgm:spPr/>
    </dgm:pt>
    <dgm:pt modelId="{C7589406-B322-4D7E-8FCF-774E665A90CB}" type="pres">
      <dgm:prSet presAssocID="{AD0D307F-45BF-47EB-BFCA-36CCA91568A5}" presName="hierRoot2" presStyleCnt="0">
        <dgm:presLayoutVars>
          <dgm:hierBranch val="init"/>
        </dgm:presLayoutVars>
      </dgm:prSet>
      <dgm:spPr/>
    </dgm:pt>
    <dgm:pt modelId="{642E7FAE-3068-4C8B-AAAF-103EFFDEA038}" type="pres">
      <dgm:prSet presAssocID="{AD0D307F-45BF-47EB-BFCA-36CCA91568A5}" presName="rootComposite" presStyleCnt="0"/>
      <dgm:spPr/>
    </dgm:pt>
    <dgm:pt modelId="{73F9FEE9-E968-4449-9432-35512E3DF96D}" type="pres">
      <dgm:prSet presAssocID="{AD0D307F-45BF-47EB-BFCA-36CCA91568A5}" presName="rootText" presStyleLbl="node3" presStyleIdx="0" presStyleCnt="4" custScaleX="172527">
        <dgm:presLayoutVars>
          <dgm:chPref val="3"/>
        </dgm:presLayoutVars>
      </dgm:prSet>
      <dgm:spPr/>
    </dgm:pt>
    <dgm:pt modelId="{0C7A9C3B-BAE1-4FC4-984B-F7404E1F1E46}" type="pres">
      <dgm:prSet presAssocID="{AD0D307F-45BF-47EB-BFCA-36CCA91568A5}" presName="rootConnector" presStyleLbl="node3" presStyleIdx="0" presStyleCnt="4"/>
      <dgm:spPr/>
    </dgm:pt>
    <dgm:pt modelId="{A08C4F08-3619-43C1-97DD-ADCA87A941BD}" type="pres">
      <dgm:prSet presAssocID="{AD0D307F-45BF-47EB-BFCA-36CCA91568A5}" presName="hierChild4" presStyleCnt="0"/>
      <dgm:spPr/>
    </dgm:pt>
    <dgm:pt modelId="{58DCA04B-3BFF-42E6-A1E0-7A65423BA5E1}" type="pres">
      <dgm:prSet presAssocID="{AD0D307F-45BF-47EB-BFCA-36CCA91568A5}" presName="hierChild5" presStyleCnt="0"/>
      <dgm:spPr/>
    </dgm:pt>
    <dgm:pt modelId="{E96D2AE7-D111-4DA5-8D32-0D75AA799D29}" type="pres">
      <dgm:prSet presAssocID="{06651ACB-4084-48B9-A335-9C83881F3C7F}" presName="Name37" presStyleLbl="parChTrans1D3" presStyleIdx="1" presStyleCnt="4"/>
      <dgm:spPr/>
    </dgm:pt>
    <dgm:pt modelId="{015E940E-DBDC-44BF-BAFD-54AB51D097AF}" type="pres">
      <dgm:prSet presAssocID="{D544DA99-BCBF-42E8-A7A2-101D0D0E5897}" presName="hierRoot2" presStyleCnt="0">
        <dgm:presLayoutVars>
          <dgm:hierBranch val="init"/>
        </dgm:presLayoutVars>
      </dgm:prSet>
      <dgm:spPr/>
    </dgm:pt>
    <dgm:pt modelId="{6A7F35DD-519B-4714-998D-92F9DEA85AC8}" type="pres">
      <dgm:prSet presAssocID="{D544DA99-BCBF-42E8-A7A2-101D0D0E5897}" presName="rootComposite" presStyleCnt="0"/>
      <dgm:spPr/>
    </dgm:pt>
    <dgm:pt modelId="{8955AEB8-E1CF-477F-8F0A-41AAAA2C2074}" type="pres">
      <dgm:prSet presAssocID="{D544DA99-BCBF-42E8-A7A2-101D0D0E5897}" presName="rootText" presStyleLbl="node3" presStyleIdx="1" presStyleCnt="4" custScaleX="172527">
        <dgm:presLayoutVars>
          <dgm:chPref val="3"/>
        </dgm:presLayoutVars>
      </dgm:prSet>
      <dgm:spPr/>
    </dgm:pt>
    <dgm:pt modelId="{0B92941E-C628-4DC3-A67C-2B8546D031F0}" type="pres">
      <dgm:prSet presAssocID="{D544DA99-BCBF-42E8-A7A2-101D0D0E5897}" presName="rootConnector" presStyleLbl="node3" presStyleIdx="1" presStyleCnt="4"/>
      <dgm:spPr/>
    </dgm:pt>
    <dgm:pt modelId="{345EA981-C5F7-4CFD-96A1-50288E47489A}" type="pres">
      <dgm:prSet presAssocID="{D544DA99-BCBF-42E8-A7A2-101D0D0E5897}" presName="hierChild4" presStyleCnt="0"/>
      <dgm:spPr/>
    </dgm:pt>
    <dgm:pt modelId="{FEE0428D-B368-4F12-872C-9EF1F3E976D1}" type="pres">
      <dgm:prSet presAssocID="{D544DA99-BCBF-42E8-A7A2-101D0D0E5897}" presName="hierChild5" presStyleCnt="0"/>
      <dgm:spPr/>
    </dgm:pt>
    <dgm:pt modelId="{07B5EDEF-22A4-4B55-A650-0E97C7E45865}" type="pres">
      <dgm:prSet presAssocID="{3329B806-4549-4B19-A9A5-D5757B908C8E}" presName="Name37" presStyleLbl="parChTrans1D3" presStyleIdx="2" presStyleCnt="4"/>
      <dgm:spPr/>
    </dgm:pt>
    <dgm:pt modelId="{3BCBF4E3-FC9B-4932-86E4-807F1E0909AB}" type="pres">
      <dgm:prSet presAssocID="{5A2A82ED-2055-41A6-89D5-EEF808D53146}" presName="hierRoot2" presStyleCnt="0">
        <dgm:presLayoutVars>
          <dgm:hierBranch val="init"/>
        </dgm:presLayoutVars>
      </dgm:prSet>
      <dgm:spPr/>
    </dgm:pt>
    <dgm:pt modelId="{9FA49E58-1451-447B-BFF6-2EE78FADBA20}" type="pres">
      <dgm:prSet presAssocID="{5A2A82ED-2055-41A6-89D5-EEF808D53146}" presName="rootComposite" presStyleCnt="0"/>
      <dgm:spPr/>
    </dgm:pt>
    <dgm:pt modelId="{17F97F18-433A-4C6F-A185-562B10106007}" type="pres">
      <dgm:prSet presAssocID="{5A2A82ED-2055-41A6-89D5-EEF808D53146}" presName="rootText" presStyleLbl="node3" presStyleIdx="2" presStyleCnt="4" custScaleX="172527">
        <dgm:presLayoutVars>
          <dgm:chPref val="3"/>
        </dgm:presLayoutVars>
      </dgm:prSet>
      <dgm:spPr/>
    </dgm:pt>
    <dgm:pt modelId="{ED1761B7-4AE0-4B87-BA9B-7A1E1AD3D667}" type="pres">
      <dgm:prSet presAssocID="{5A2A82ED-2055-41A6-89D5-EEF808D53146}" presName="rootConnector" presStyleLbl="node3" presStyleIdx="2" presStyleCnt="4"/>
      <dgm:spPr/>
    </dgm:pt>
    <dgm:pt modelId="{F0496F05-D5FD-4C64-8E9C-B8DA05AEF979}" type="pres">
      <dgm:prSet presAssocID="{5A2A82ED-2055-41A6-89D5-EEF808D53146}" presName="hierChild4" presStyleCnt="0"/>
      <dgm:spPr/>
    </dgm:pt>
    <dgm:pt modelId="{6F93C1D7-ACEB-448B-9B01-C93C57F6D10A}" type="pres">
      <dgm:prSet presAssocID="{5A2A82ED-2055-41A6-89D5-EEF808D53146}" presName="hierChild5" presStyleCnt="0"/>
      <dgm:spPr/>
    </dgm:pt>
    <dgm:pt modelId="{EB28F4FC-A7B1-40CA-879E-2FD0A9124106}" type="pres">
      <dgm:prSet presAssocID="{B1CFBABA-E61E-435D-B1DD-16F6F77C4740}" presName="Name37" presStyleLbl="parChTrans1D3" presStyleIdx="3" presStyleCnt="4"/>
      <dgm:spPr/>
    </dgm:pt>
    <dgm:pt modelId="{4914D057-446E-4D08-A844-F1221ECF1ECD}" type="pres">
      <dgm:prSet presAssocID="{F1CB404C-CDC7-4CCB-91EF-F89D4D637CCE}" presName="hierRoot2" presStyleCnt="0">
        <dgm:presLayoutVars>
          <dgm:hierBranch val="init"/>
        </dgm:presLayoutVars>
      </dgm:prSet>
      <dgm:spPr/>
    </dgm:pt>
    <dgm:pt modelId="{4ED7F7A8-8E6C-4EE7-8965-0B401A6A373C}" type="pres">
      <dgm:prSet presAssocID="{F1CB404C-CDC7-4CCB-91EF-F89D4D637CCE}" presName="rootComposite" presStyleCnt="0"/>
      <dgm:spPr/>
    </dgm:pt>
    <dgm:pt modelId="{62164A96-3E8A-4AEC-9271-BDC5E7FCFA6D}" type="pres">
      <dgm:prSet presAssocID="{F1CB404C-CDC7-4CCB-91EF-F89D4D637CCE}" presName="rootText" presStyleLbl="node3" presStyleIdx="3" presStyleCnt="4" custScaleX="172527">
        <dgm:presLayoutVars>
          <dgm:chPref val="3"/>
        </dgm:presLayoutVars>
      </dgm:prSet>
      <dgm:spPr/>
    </dgm:pt>
    <dgm:pt modelId="{BA484391-439C-47DD-B1CD-EBCC00E6D9CA}" type="pres">
      <dgm:prSet presAssocID="{F1CB404C-CDC7-4CCB-91EF-F89D4D637CCE}" presName="rootConnector" presStyleLbl="node3" presStyleIdx="3" presStyleCnt="4"/>
      <dgm:spPr/>
    </dgm:pt>
    <dgm:pt modelId="{C2F6DC84-6852-45B4-B4BC-DBF5172DA90D}" type="pres">
      <dgm:prSet presAssocID="{F1CB404C-CDC7-4CCB-91EF-F89D4D637CCE}" presName="hierChild4" presStyleCnt="0"/>
      <dgm:spPr/>
    </dgm:pt>
    <dgm:pt modelId="{4F32D951-8BE9-4252-A3DF-7D479D9AD845}" type="pres">
      <dgm:prSet presAssocID="{F1CB404C-CDC7-4CCB-91EF-F89D4D637CCE}" presName="hierChild5" presStyleCnt="0"/>
      <dgm:spPr/>
    </dgm:pt>
    <dgm:pt modelId="{C16EDAA0-F56B-400C-9CC0-EA91B0BD71C9}" type="pres">
      <dgm:prSet presAssocID="{4099406F-D479-418C-94AB-1A676F0BD315}" presName="hierChild5" presStyleCnt="0"/>
      <dgm:spPr/>
    </dgm:pt>
    <dgm:pt modelId="{3E5440A1-C977-4363-85B8-CED07B40FF37}" type="pres">
      <dgm:prSet presAssocID="{E3607208-3606-490B-8379-E3F813610063}" presName="Name37" presStyleLbl="parChTrans1D2" presStyleIdx="2" presStyleCnt="4"/>
      <dgm:spPr/>
    </dgm:pt>
    <dgm:pt modelId="{EAE362E3-775A-4462-88B5-E5037C0705CB}" type="pres">
      <dgm:prSet presAssocID="{D4F2A79F-8A79-4475-A82C-64AA4E4F195E}" presName="hierRoot2" presStyleCnt="0">
        <dgm:presLayoutVars>
          <dgm:hierBranch val="init"/>
        </dgm:presLayoutVars>
      </dgm:prSet>
      <dgm:spPr/>
    </dgm:pt>
    <dgm:pt modelId="{D268B435-78EF-4315-BBC1-4F9141B4848C}" type="pres">
      <dgm:prSet presAssocID="{D4F2A79F-8A79-4475-A82C-64AA4E4F195E}" presName="rootComposite" presStyleCnt="0"/>
      <dgm:spPr/>
    </dgm:pt>
    <dgm:pt modelId="{18446791-4698-41E5-9DC5-2EB346511C50}" type="pres">
      <dgm:prSet presAssocID="{D4F2A79F-8A79-4475-A82C-64AA4E4F195E}" presName="rootText" presStyleLbl="node2" presStyleIdx="2" presStyleCnt="4" custScaleX="148290" custLinFactNeighborY="-3668">
        <dgm:presLayoutVars>
          <dgm:chPref val="3"/>
        </dgm:presLayoutVars>
      </dgm:prSet>
      <dgm:spPr/>
    </dgm:pt>
    <dgm:pt modelId="{5543D843-136C-4829-8520-10DAFF90EAC3}" type="pres">
      <dgm:prSet presAssocID="{D4F2A79F-8A79-4475-A82C-64AA4E4F195E}" presName="rootConnector" presStyleLbl="node2" presStyleIdx="2" presStyleCnt="4"/>
      <dgm:spPr/>
    </dgm:pt>
    <dgm:pt modelId="{624FEFC3-92AC-4E40-A742-CB10A7E18A49}" type="pres">
      <dgm:prSet presAssocID="{D4F2A79F-8A79-4475-A82C-64AA4E4F195E}" presName="hierChild4" presStyleCnt="0"/>
      <dgm:spPr/>
    </dgm:pt>
    <dgm:pt modelId="{A7EEF2FF-1BCD-4976-A7AA-32A1842C61FA}" type="pres">
      <dgm:prSet presAssocID="{D4F2A79F-8A79-4475-A82C-64AA4E4F195E}" presName="hierChild5" presStyleCnt="0"/>
      <dgm:spPr/>
    </dgm:pt>
    <dgm:pt modelId="{4B13A821-5169-4069-8281-C08A5C80DA06}" type="pres">
      <dgm:prSet presAssocID="{EB662608-AED9-4697-8229-D6DCD52A6D3F}" presName="Name37" presStyleLbl="parChTrans1D2" presStyleIdx="3" presStyleCnt="4"/>
      <dgm:spPr/>
    </dgm:pt>
    <dgm:pt modelId="{E6D0AC9B-A4D6-4020-B4D0-B432E521E817}" type="pres">
      <dgm:prSet presAssocID="{EF283C3A-4FDF-4B4F-AFB6-B30AEAAFD438}" presName="hierRoot2" presStyleCnt="0">
        <dgm:presLayoutVars>
          <dgm:hierBranch val="init"/>
        </dgm:presLayoutVars>
      </dgm:prSet>
      <dgm:spPr/>
    </dgm:pt>
    <dgm:pt modelId="{A79B5A04-826E-44AF-AB8C-5CF088D1A0BE}" type="pres">
      <dgm:prSet presAssocID="{EF283C3A-4FDF-4B4F-AFB6-B30AEAAFD438}" presName="rootComposite" presStyleCnt="0"/>
      <dgm:spPr/>
    </dgm:pt>
    <dgm:pt modelId="{25EAE8F4-B7DF-4DCD-B378-C2E9600A9B8C}" type="pres">
      <dgm:prSet presAssocID="{EF283C3A-4FDF-4B4F-AFB6-B30AEAAFD438}" presName="rootText" presStyleLbl="node2" presStyleIdx="3" presStyleCnt="4" custScaleX="148290">
        <dgm:presLayoutVars>
          <dgm:chPref val="3"/>
        </dgm:presLayoutVars>
      </dgm:prSet>
      <dgm:spPr/>
    </dgm:pt>
    <dgm:pt modelId="{56D9160A-A04B-4925-B9B3-3E4572D1FA45}" type="pres">
      <dgm:prSet presAssocID="{EF283C3A-4FDF-4B4F-AFB6-B30AEAAFD438}" presName="rootConnector" presStyleLbl="node2" presStyleIdx="3" presStyleCnt="4"/>
      <dgm:spPr/>
    </dgm:pt>
    <dgm:pt modelId="{9DAC9DD3-B4BF-44BC-A4FE-AE77D96DE2CD}" type="pres">
      <dgm:prSet presAssocID="{EF283C3A-4FDF-4B4F-AFB6-B30AEAAFD438}" presName="hierChild4" presStyleCnt="0"/>
      <dgm:spPr/>
    </dgm:pt>
    <dgm:pt modelId="{3F9A4E43-0F30-4C56-8A8B-DDE60E9DB6AA}" type="pres">
      <dgm:prSet presAssocID="{EF283C3A-4FDF-4B4F-AFB6-B30AEAAFD438}" presName="hierChild5" presStyleCnt="0"/>
      <dgm:spPr/>
    </dgm:pt>
    <dgm:pt modelId="{A4072640-1270-4E19-A7DE-10FCDD2C6A43}" type="pres">
      <dgm:prSet presAssocID="{44AA2CD7-11D7-4890-B348-C6A66CE3286A}" presName="hierChild3" presStyleCnt="0"/>
      <dgm:spPr/>
    </dgm:pt>
  </dgm:ptLst>
  <dgm:cxnLst>
    <dgm:cxn modelId="{AC237B07-2EB2-48F7-A8FE-1EE885CB289C}" type="presOf" srcId="{EF283C3A-4FDF-4B4F-AFB6-B30AEAAFD438}" destId="{25EAE8F4-B7DF-4DCD-B378-C2E9600A9B8C}" srcOrd="0" destOrd="0" presId="urn:microsoft.com/office/officeart/2005/8/layout/orgChart1"/>
    <dgm:cxn modelId="{C8BA1C20-3129-4D82-95E6-459F98C9ED71}" type="presOf" srcId="{AD0D307F-45BF-47EB-BFCA-36CCA91568A5}" destId="{0C7A9C3B-BAE1-4FC4-984B-F7404E1F1E46}" srcOrd="1" destOrd="0" presId="urn:microsoft.com/office/officeart/2005/8/layout/orgChart1"/>
    <dgm:cxn modelId="{42F70B25-59E3-4FB7-A076-D27FCC27CF92}" type="presOf" srcId="{5CC64821-977A-421B-8E23-45B56E7190F8}" destId="{E4B85442-7B99-45F4-9384-EE4AAC3FB49D}" srcOrd="0" destOrd="0" presId="urn:microsoft.com/office/officeart/2005/8/layout/orgChart1"/>
    <dgm:cxn modelId="{F2BF6E29-9026-42F6-8331-CF18B2C49083}" type="presOf" srcId="{D4F2A79F-8A79-4475-A82C-64AA4E4F195E}" destId="{18446791-4698-41E5-9DC5-2EB346511C50}" srcOrd="0" destOrd="0" presId="urn:microsoft.com/office/officeart/2005/8/layout/orgChart1"/>
    <dgm:cxn modelId="{050BD230-4ADD-4650-851E-22986E56855D}" srcId="{44AA2CD7-11D7-4890-B348-C6A66CE3286A}" destId="{D4F2A79F-8A79-4475-A82C-64AA4E4F195E}" srcOrd="2" destOrd="0" parTransId="{E3607208-3606-490B-8379-E3F813610063}" sibTransId="{0D4050CD-EAEC-418D-94F5-92B354ABC072}"/>
    <dgm:cxn modelId="{B80A815F-F6D1-46BC-8951-215B63C50D6D}" type="presOf" srcId="{4099406F-D479-418C-94AB-1A676F0BD315}" destId="{33AB5490-7D10-4505-AFE4-786A52F34A3E}" srcOrd="0" destOrd="0" presId="urn:microsoft.com/office/officeart/2005/8/layout/orgChart1"/>
    <dgm:cxn modelId="{C7122860-6F12-4899-8919-B58A26A218FA}" type="presOf" srcId="{B1CFBABA-E61E-435D-B1DD-16F6F77C4740}" destId="{EB28F4FC-A7B1-40CA-879E-2FD0A9124106}" srcOrd="0" destOrd="0" presId="urn:microsoft.com/office/officeart/2005/8/layout/orgChart1"/>
    <dgm:cxn modelId="{33F12F63-313D-42B2-9F05-B4204C2864B3}" srcId="{44AA2CD7-11D7-4890-B348-C6A66CE3286A}" destId="{EF283C3A-4FDF-4B4F-AFB6-B30AEAAFD438}" srcOrd="3" destOrd="0" parTransId="{EB662608-AED9-4697-8229-D6DCD52A6D3F}" sibTransId="{CFDD12E0-3D2A-4169-B469-08D0E68A650C}"/>
    <dgm:cxn modelId="{657ACD43-E0C1-4007-A372-A85F44BC5958}" type="presOf" srcId="{5A2A82ED-2055-41A6-89D5-EEF808D53146}" destId="{ED1761B7-4AE0-4B87-BA9B-7A1E1AD3D667}" srcOrd="1" destOrd="0" presId="urn:microsoft.com/office/officeart/2005/8/layout/orgChart1"/>
    <dgm:cxn modelId="{9AC87B68-C137-4697-9C69-26575A69F3A6}" type="presOf" srcId="{58D9459E-D03A-4947-9F0A-CA20FD69346B}" destId="{628797CA-3FD6-41DA-B8D9-EADAF12CC388}" srcOrd="1" destOrd="0" presId="urn:microsoft.com/office/officeart/2005/8/layout/orgChart1"/>
    <dgm:cxn modelId="{6526177E-D21C-4D55-A295-80AFB0ABEF86}" type="presOf" srcId="{BE2FF2BA-B567-443D-BD1D-12F0074959E9}" destId="{46A84D87-845B-4279-96D2-70ECE64D8697}" srcOrd="0" destOrd="0" presId="urn:microsoft.com/office/officeart/2005/8/layout/orgChart1"/>
    <dgm:cxn modelId="{27E6457E-1149-4E55-9C24-29BEE2D9C3B1}" type="presOf" srcId="{3329B806-4549-4B19-A9A5-D5757B908C8E}" destId="{07B5EDEF-22A4-4B55-A650-0E97C7E45865}" srcOrd="0" destOrd="0" presId="urn:microsoft.com/office/officeart/2005/8/layout/orgChart1"/>
    <dgm:cxn modelId="{A4DC4A81-0CE6-4BBE-9DF7-E2BF0E65C9AF}" type="presOf" srcId="{8D6BDD8C-9F15-453D-892A-8C9473443AB2}" destId="{5862EC1D-26C2-482C-A5C5-54EFE2FBEBEB}" srcOrd="0" destOrd="0" presId="urn:microsoft.com/office/officeart/2005/8/layout/orgChart1"/>
    <dgm:cxn modelId="{311FE585-F904-4CCE-AE44-381945B34DB0}" type="presOf" srcId="{AD0D307F-45BF-47EB-BFCA-36CCA91568A5}" destId="{73F9FEE9-E968-4449-9432-35512E3DF96D}" srcOrd="0" destOrd="0" presId="urn:microsoft.com/office/officeart/2005/8/layout/orgChart1"/>
    <dgm:cxn modelId="{C6CBD287-2442-441B-9D1D-18C9AAABB8FA}" type="presOf" srcId="{F1CB404C-CDC7-4CCB-91EF-F89D4D637CCE}" destId="{BA484391-439C-47DD-B1CD-EBCC00E6D9CA}" srcOrd="1" destOrd="0" presId="urn:microsoft.com/office/officeart/2005/8/layout/orgChart1"/>
    <dgm:cxn modelId="{2B48F991-1557-4E61-B003-2FA927511C89}" type="presOf" srcId="{F1CB404C-CDC7-4CCB-91EF-F89D4D637CCE}" destId="{62164A96-3E8A-4AEC-9271-BDC5E7FCFA6D}" srcOrd="0" destOrd="0" presId="urn:microsoft.com/office/officeart/2005/8/layout/orgChart1"/>
    <dgm:cxn modelId="{28D6A193-C731-4F1A-835D-3FA67BE1A342}" type="presOf" srcId="{D544DA99-BCBF-42E8-A7A2-101D0D0E5897}" destId="{0B92941E-C628-4DC3-A67C-2B8546D031F0}" srcOrd="1" destOrd="0" presId="urn:microsoft.com/office/officeart/2005/8/layout/orgChart1"/>
    <dgm:cxn modelId="{347E7C98-8189-4085-B8C1-0002AE689111}" type="presOf" srcId="{58D9459E-D03A-4947-9F0A-CA20FD69346B}" destId="{841A2979-0B11-43F5-8268-3AB0832EDB79}" srcOrd="0" destOrd="0" presId="urn:microsoft.com/office/officeart/2005/8/layout/orgChart1"/>
    <dgm:cxn modelId="{35AA009B-4BBD-43E4-81AE-40B337D9FFEA}" srcId="{4099406F-D479-418C-94AB-1A676F0BD315}" destId="{5A2A82ED-2055-41A6-89D5-EEF808D53146}" srcOrd="2" destOrd="0" parTransId="{3329B806-4549-4B19-A9A5-D5757B908C8E}" sibTransId="{135B5DE8-1EFB-4190-BB7E-1F4BFB0A98AB}"/>
    <dgm:cxn modelId="{96FEE39B-A6BB-4F1F-AA8A-8BB47D1243D3}" type="presOf" srcId="{D4F2A79F-8A79-4475-A82C-64AA4E4F195E}" destId="{5543D843-136C-4829-8520-10DAFF90EAC3}" srcOrd="1" destOrd="0" presId="urn:microsoft.com/office/officeart/2005/8/layout/orgChart1"/>
    <dgm:cxn modelId="{3C1AD5A3-011F-4DB3-B040-57E2683874A0}" type="presOf" srcId="{5A2A82ED-2055-41A6-89D5-EEF808D53146}" destId="{17F97F18-433A-4C6F-A185-562B10106007}" srcOrd="0" destOrd="0" presId="urn:microsoft.com/office/officeart/2005/8/layout/orgChart1"/>
    <dgm:cxn modelId="{204104A4-2A99-41AD-9982-1FB11B30BEA4}" srcId="{4099406F-D479-418C-94AB-1A676F0BD315}" destId="{D544DA99-BCBF-42E8-A7A2-101D0D0E5897}" srcOrd="1" destOrd="0" parTransId="{06651ACB-4084-48B9-A335-9C83881F3C7F}" sibTransId="{F641AAFA-750E-41A4-9DC7-ADCF8AF2DE01}"/>
    <dgm:cxn modelId="{815BF9A4-290E-428C-BD3E-AF2587066C4E}" srcId="{BE2FF2BA-B567-443D-BD1D-12F0074959E9}" destId="{44AA2CD7-11D7-4890-B348-C6A66CE3286A}" srcOrd="0" destOrd="0" parTransId="{B9F2861B-6348-42C4-AF1A-03739993105C}" sibTransId="{A6C03FDF-BF0A-478C-8015-7FE0B3298A24}"/>
    <dgm:cxn modelId="{FA5C9EA8-3357-4339-A70E-964E3927629E}" type="presOf" srcId="{44AA2CD7-11D7-4890-B348-C6A66CE3286A}" destId="{71522F4D-44CA-426B-8AC6-9B10DE22FBD4}" srcOrd="1" destOrd="0" presId="urn:microsoft.com/office/officeart/2005/8/layout/orgChart1"/>
    <dgm:cxn modelId="{39DDE9A9-8AE0-4C0D-BBBC-9BDBA8592D42}" type="presOf" srcId="{EF283C3A-4FDF-4B4F-AFB6-B30AEAAFD438}" destId="{56D9160A-A04B-4925-B9B3-3E4572D1FA45}" srcOrd="1" destOrd="0" presId="urn:microsoft.com/office/officeart/2005/8/layout/orgChart1"/>
    <dgm:cxn modelId="{8A6C01AA-A8DD-4FA4-88F8-BD29663793DF}" type="presOf" srcId="{D544DA99-BCBF-42E8-A7A2-101D0D0E5897}" destId="{8955AEB8-E1CF-477F-8F0A-41AAAA2C2074}" srcOrd="0" destOrd="0" presId="urn:microsoft.com/office/officeart/2005/8/layout/orgChart1"/>
    <dgm:cxn modelId="{DCE9EDAB-BE36-4BCC-AED3-7766C4C30C90}" srcId="{44AA2CD7-11D7-4890-B348-C6A66CE3286A}" destId="{58D9459E-D03A-4947-9F0A-CA20FD69346B}" srcOrd="0" destOrd="0" parTransId="{9228AAB2-C851-4BB3-982B-6468BA3518BE}" sibTransId="{F972F705-FC22-4D0F-9773-9D5596941E17}"/>
    <dgm:cxn modelId="{E33D7FC5-0BF9-4FA3-BBD5-B8649DA18908}" type="presOf" srcId="{06651ACB-4084-48B9-A335-9C83881F3C7F}" destId="{E96D2AE7-D111-4DA5-8D32-0D75AA799D29}" srcOrd="0" destOrd="0" presId="urn:microsoft.com/office/officeart/2005/8/layout/orgChart1"/>
    <dgm:cxn modelId="{7F96B0C5-02C8-4DE6-92B9-2200C21DE5F8}" type="presOf" srcId="{9228AAB2-C851-4BB3-982B-6468BA3518BE}" destId="{8F86D2D5-9644-4F9B-92A8-E8465E35AB20}" srcOrd="0" destOrd="0" presId="urn:microsoft.com/office/officeart/2005/8/layout/orgChart1"/>
    <dgm:cxn modelId="{DBD472CE-D4BE-4E5A-A6E8-9C5003732FBA}" type="presOf" srcId="{EB662608-AED9-4697-8229-D6DCD52A6D3F}" destId="{4B13A821-5169-4069-8281-C08A5C80DA06}" srcOrd="0" destOrd="0" presId="urn:microsoft.com/office/officeart/2005/8/layout/orgChart1"/>
    <dgm:cxn modelId="{8BEA56D4-0CF8-4DB4-B854-A5BBF7495C53}" type="presOf" srcId="{44AA2CD7-11D7-4890-B348-C6A66CE3286A}" destId="{A5FCC448-F6E6-40EC-BBC5-E2817B14A077}" srcOrd="0" destOrd="0" presId="urn:microsoft.com/office/officeart/2005/8/layout/orgChart1"/>
    <dgm:cxn modelId="{59A4A4E1-C2CB-4F3E-BE04-769E3A26C766}" srcId="{44AA2CD7-11D7-4890-B348-C6A66CE3286A}" destId="{4099406F-D479-418C-94AB-1A676F0BD315}" srcOrd="1" destOrd="0" parTransId="{8D6BDD8C-9F15-453D-892A-8C9473443AB2}" sibTransId="{85677A5C-46AA-499A-B469-B2A9932FADC1}"/>
    <dgm:cxn modelId="{3599E6EB-B041-4608-B138-DEDD3AC264F2}" srcId="{4099406F-D479-418C-94AB-1A676F0BD315}" destId="{F1CB404C-CDC7-4CCB-91EF-F89D4D637CCE}" srcOrd="3" destOrd="0" parTransId="{B1CFBABA-E61E-435D-B1DD-16F6F77C4740}" sibTransId="{EC8D287D-EB7B-4489-96DE-985032F44A0D}"/>
    <dgm:cxn modelId="{AFC64FF7-FA1E-4588-B143-50DD81B972F1}" type="presOf" srcId="{4099406F-D479-418C-94AB-1A676F0BD315}" destId="{3077DFF5-E4E5-407C-A904-991FD7EBE2E5}" srcOrd="1" destOrd="0" presId="urn:microsoft.com/office/officeart/2005/8/layout/orgChart1"/>
    <dgm:cxn modelId="{8F915EFA-D901-4980-A066-6E566FFAC452}" type="presOf" srcId="{E3607208-3606-490B-8379-E3F813610063}" destId="{3E5440A1-C977-4363-85B8-CED07B40FF37}" srcOrd="0" destOrd="0" presId="urn:microsoft.com/office/officeart/2005/8/layout/orgChart1"/>
    <dgm:cxn modelId="{20A3CEFF-917D-425D-BC7C-F1C44A5B7E87}" srcId="{4099406F-D479-418C-94AB-1A676F0BD315}" destId="{AD0D307F-45BF-47EB-BFCA-36CCA91568A5}" srcOrd="0" destOrd="0" parTransId="{5CC64821-977A-421B-8E23-45B56E7190F8}" sibTransId="{9006F76E-D1C4-439D-A778-6482FE365EE5}"/>
    <dgm:cxn modelId="{BE98DEB2-7865-40B6-8F9F-41A611AAFB42}" type="presParOf" srcId="{46A84D87-845B-4279-96D2-70ECE64D8697}" destId="{A9389198-0F14-4D9B-83BB-CE2A1966DF92}" srcOrd="0" destOrd="0" presId="urn:microsoft.com/office/officeart/2005/8/layout/orgChart1"/>
    <dgm:cxn modelId="{B995540A-5368-4C02-B97F-364EFA7EF5BF}" type="presParOf" srcId="{A9389198-0F14-4D9B-83BB-CE2A1966DF92}" destId="{56099B80-7C70-4924-99CA-B0B50051693F}" srcOrd="0" destOrd="0" presId="urn:microsoft.com/office/officeart/2005/8/layout/orgChart1"/>
    <dgm:cxn modelId="{54B4F319-7045-4E2D-B1BF-225A552B19B8}" type="presParOf" srcId="{56099B80-7C70-4924-99CA-B0B50051693F}" destId="{A5FCC448-F6E6-40EC-BBC5-E2817B14A077}" srcOrd="0" destOrd="0" presId="urn:microsoft.com/office/officeart/2005/8/layout/orgChart1"/>
    <dgm:cxn modelId="{D5DA40D8-1EF3-40A3-81C4-FFA24E77A49D}" type="presParOf" srcId="{56099B80-7C70-4924-99CA-B0B50051693F}" destId="{71522F4D-44CA-426B-8AC6-9B10DE22FBD4}" srcOrd="1" destOrd="0" presId="urn:microsoft.com/office/officeart/2005/8/layout/orgChart1"/>
    <dgm:cxn modelId="{D3D641AB-2B2F-42ED-AE28-FF305AC482C0}" type="presParOf" srcId="{A9389198-0F14-4D9B-83BB-CE2A1966DF92}" destId="{96190733-3404-4280-91F3-BFBC535A621D}" srcOrd="1" destOrd="0" presId="urn:microsoft.com/office/officeart/2005/8/layout/orgChart1"/>
    <dgm:cxn modelId="{5B221658-2E4D-4615-AB93-B28064133AF7}" type="presParOf" srcId="{96190733-3404-4280-91F3-BFBC535A621D}" destId="{8F86D2D5-9644-4F9B-92A8-E8465E35AB20}" srcOrd="0" destOrd="0" presId="urn:microsoft.com/office/officeart/2005/8/layout/orgChart1"/>
    <dgm:cxn modelId="{4D75E338-117F-411C-8305-353407D2155D}" type="presParOf" srcId="{96190733-3404-4280-91F3-BFBC535A621D}" destId="{314CC39A-1070-4089-9015-939F1BF0C0E3}" srcOrd="1" destOrd="0" presId="urn:microsoft.com/office/officeart/2005/8/layout/orgChart1"/>
    <dgm:cxn modelId="{7FBE90EA-663A-47FF-817A-638C9ABB1BA0}" type="presParOf" srcId="{314CC39A-1070-4089-9015-939F1BF0C0E3}" destId="{04A7D0E3-8D52-42E0-934D-50135E9408CD}" srcOrd="0" destOrd="0" presId="urn:microsoft.com/office/officeart/2005/8/layout/orgChart1"/>
    <dgm:cxn modelId="{A09F2313-FB1C-40A5-8B5E-23B5AEF2BCC4}" type="presParOf" srcId="{04A7D0E3-8D52-42E0-934D-50135E9408CD}" destId="{841A2979-0B11-43F5-8268-3AB0832EDB79}" srcOrd="0" destOrd="0" presId="urn:microsoft.com/office/officeart/2005/8/layout/orgChart1"/>
    <dgm:cxn modelId="{E49A6B8D-E375-46F1-BDCE-09235EC4B032}" type="presParOf" srcId="{04A7D0E3-8D52-42E0-934D-50135E9408CD}" destId="{628797CA-3FD6-41DA-B8D9-EADAF12CC388}" srcOrd="1" destOrd="0" presId="urn:microsoft.com/office/officeart/2005/8/layout/orgChart1"/>
    <dgm:cxn modelId="{7D9E986E-62EE-4FA6-8C0E-9B4584FAA6DC}" type="presParOf" srcId="{314CC39A-1070-4089-9015-939F1BF0C0E3}" destId="{E7C17E66-D414-4511-AE49-4CB1CDA4BD2C}" srcOrd="1" destOrd="0" presId="urn:microsoft.com/office/officeart/2005/8/layout/orgChart1"/>
    <dgm:cxn modelId="{1E67CEDF-64FB-4BEF-9CB5-CAA5EC7BDB27}" type="presParOf" srcId="{314CC39A-1070-4089-9015-939F1BF0C0E3}" destId="{4BDDB4A6-5954-4E86-A8D9-9B49E240C880}" srcOrd="2" destOrd="0" presId="urn:microsoft.com/office/officeart/2005/8/layout/orgChart1"/>
    <dgm:cxn modelId="{B22798B1-D964-45ED-9753-65565B3659A6}" type="presParOf" srcId="{96190733-3404-4280-91F3-BFBC535A621D}" destId="{5862EC1D-26C2-482C-A5C5-54EFE2FBEBEB}" srcOrd="2" destOrd="0" presId="urn:microsoft.com/office/officeart/2005/8/layout/orgChart1"/>
    <dgm:cxn modelId="{404DF0BA-5AB3-47F1-A660-D336DDD2B1AF}" type="presParOf" srcId="{96190733-3404-4280-91F3-BFBC535A621D}" destId="{065B5FF8-B50B-4F50-86D3-DD4C19467519}" srcOrd="3" destOrd="0" presId="urn:microsoft.com/office/officeart/2005/8/layout/orgChart1"/>
    <dgm:cxn modelId="{4999593C-5C5E-4809-981A-849A73449889}" type="presParOf" srcId="{065B5FF8-B50B-4F50-86D3-DD4C19467519}" destId="{5BB0017B-C54B-4EE4-84BA-7F06E765EC8F}" srcOrd="0" destOrd="0" presId="urn:microsoft.com/office/officeart/2005/8/layout/orgChart1"/>
    <dgm:cxn modelId="{C81B9F11-BA02-444F-9859-0D954C41AEF7}" type="presParOf" srcId="{5BB0017B-C54B-4EE4-84BA-7F06E765EC8F}" destId="{33AB5490-7D10-4505-AFE4-786A52F34A3E}" srcOrd="0" destOrd="0" presId="urn:microsoft.com/office/officeart/2005/8/layout/orgChart1"/>
    <dgm:cxn modelId="{93AC98E6-4BC5-4DF5-92DA-A612554B1895}" type="presParOf" srcId="{5BB0017B-C54B-4EE4-84BA-7F06E765EC8F}" destId="{3077DFF5-E4E5-407C-A904-991FD7EBE2E5}" srcOrd="1" destOrd="0" presId="urn:microsoft.com/office/officeart/2005/8/layout/orgChart1"/>
    <dgm:cxn modelId="{7132110A-D293-4F50-B5E5-2A799DD91F23}" type="presParOf" srcId="{065B5FF8-B50B-4F50-86D3-DD4C19467519}" destId="{4F7CC6C1-D55F-4687-A755-C4C39187D3B3}" srcOrd="1" destOrd="0" presId="urn:microsoft.com/office/officeart/2005/8/layout/orgChart1"/>
    <dgm:cxn modelId="{BBC01CF8-8DDD-455E-90D8-D451166DA856}" type="presParOf" srcId="{4F7CC6C1-D55F-4687-A755-C4C39187D3B3}" destId="{E4B85442-7B99-45F4-9384-EE4AAC3FB49D}" srcOrd="0" destOrd="0" presId="urn:microsoft.com/office/officeart/2005/8/layout/orgChart1"/>
    <dgm:cxn modelId="{3B851AA4-CB24-45EC-8D16-A3C3CC6F66FB}" type="presParOf" srcId="{4F7CC6C1-D55F-4687-A755-C4C39187D3B3}" destId="{C7589406-B322-4D7E-8FCF-774E665A90CB}" srcOrd="1" destOrd="0" presId="urn:microsoft.com/office/officeart/2005/8/layout/orgChart1"/>
    <dgm:cxn modelId="{F59A3E1B-E9D3-4078-8C3A-11E2773A8065}" type="presParOf" srcId="{C7589406-B322-4D7E-8FCF-774E665A90CB}" destId="{642E7FAE-3068-4C8B-AAAF-103EFFDEA038}" srcOrd="0" destOrd="0" presId="urn:microsoft.com/office/officeart/2005/8/layout/orgChart1"/>
    <dgm:cxn modelId="{78CD635E-6790-4D4A-A32D-C1E75E6EC61A}" type="presParOf" srcId="{642E7FAE-3068-4C8B-AAAF-103EFFDEA038}" destId="{73F9FEE9-E968-4449-9432-35512E3DF96D}" srcOrd="0" destOrd="0" presId="urn:microsoft.com/office/officeart/2005/8/layout/orgChart1"/>
    <dgm:cxn modelId="{FDBA62FB-06EA-4753-90EE-76E7995DB241}" type="presParOf" srcId="{642E7FAE-3068-4C8B-AAAF-103EFFDEA038}" destId="{0C7A9C3B-BAE1-4FC4-984B-F7404E1F1E46}" srcOrd="1" destOrd="0" presId="urn:microsoft.com/office/officeart/2005/8/layout/orgChart1"/>
    <dgm:cxn modelId="{B6BC633F-9C64-4D08-8558-9ED93D5EEFCC}" type="presParOf" srcId="{C7589406-B322-4D7E-8FCF-774E665A90CB}" destId="{A08C4F08-3619-43C1-97DD-ADCA87A941BD}" srcOrd="1" destOrd="0" presId="urn:microsoft.com/office/officeart/2005/8/layout/orgChart1"/>
    <dgm:cxn modelId="{929947E9-B71A-426F-8E9C-6CBDD6D7A0DC}" type="presParOf" srcId="{C7589406-B322-4D7E-8FCF-774E665A90CB}" destId="{58DCA04B-3BFF-42E6-A1E0-7A65423BA5E1}" srcOrd="2" destOrd="0" presId="urn:microsoft.com/office/officeart/2005/8/layout/orgChart1"/>
    <dgm:cxn modelId="{7A8FA80F-3F47-42B0-A002-2A2CCCE93F83}" type="presParOf" srcId="{4F7CC6C1-D55F-4687-A755-C4C39187D3B3}" destId="{E96D2AE7-D111-4DA5-8D32-0D75AA799D29}" srcOrd="2" destOrd="0" presId="urn:microsoft.com/office/officeart/2005/8/layout/orgChart1"/>
    <dgm:cxn modelId="{D1216C0C-AB67-49A6-BB0D-CC1CD643D752}" type="presParOf" srcId="{4F7CC6C1-D55F-4687-A755-C4C39187D3B3}" destId="{015E940E-DBDC-44BF-BAFD-54AB51D097AF}" srcOrd="3" destOrd="0" presId="urn:microsoft.com/office/officeart/2005/8/layout/orgChart1"/>
    <dgm:cxn modelId="{44400DC3-054C-49A2-887F-79B845855A7C}" type="presParOf" srcId="{015E940E-DBDC-44BF-BAFD-54AB51D097AF}" destId="{6A7F35DD-519B-4714-998D-92F9DEA85AC8}" srcOrd="0" destOrd="0" presId="urn:microsoft.com/office/officeart/2005/8/layout/orgChart1"/>
    <dgm:cxn modelId="{4CF97AED-5B65-4F69-A65C-2C69E0673851}" type="presParOf" srcId="{6A7F35DD-519B-4714-998D-92F9DEA85AC8}" destId="{8955AEB8-E1CF-477F-8F0A-41AAAA2C2074}" srcOrd="0" destOrd="0" presId="urn:microsoft.com/office/officeart/2005/8/layout/orgChart1"/>
    <dgm:cxn modelId="{5F902400-F72A-464C-AA49-43D6351181D5}" type="presParOf" srcId="{6A7F35DD-519B-4714-998D-92F9DEA85AC8}" destId="{0B92941E-C628-4DC3-A67C-2B8546D031F0}" srcOrd="1" destOrd="0" presId="urn:microsoft.com/office/officeart/2005/8/layout/orgChart1"/>
    <dgm:cxn modelId="{F9910CDB-D971-4951-999E-2E3EBA5EBC18}" type="presParOf" srcId="{015E940E-DBDC-44BF-BAFD-54AB51D097AF}" destId="{345EA981-C5F7-4CFD-96A1-50288E47489A}" srcOrd="1" destOrd="0" presId="urn:microsoft.com/office/officeart/2005/8/layout/orgChart1"/>
    <dgm:cxn modelId="{64D055A5-8D71-4F80-A258-4CD177BF6943}" type="presParOf" srcId="{015E940E-DBDC-44BF-BAFD-54AB51D097AF}" destId="{FEE0428D-B368-4F12-872C-9EF1F3E976D1}" srcOrd="2" destOrd="0" presId="urn:microsoft.com/office/officeart/2005/8/layout/orgChart1"/>
    <dgm:cxn modelId="{A1FBDA0B-7761-41FB-981E-B2DDAAF79955}" type="presParOf" srcId="{4F7CC6C1-D55F-4687-A755-C4C39187D3B3}" destId="{07B5EDEF-22A4-4B55-A650-0E97C7E45865}" srcOrd="4" destOrd="0" presId="urn:microsoft.com/office/officeart/2005/8/layout/orgChart1"/>
    <dgm:cxn modelId="{7249B9B1-5DCC-4C62-A02C-FD2430164FB8}" type="presParOf" srcId="{4F7CC6C1-D55F-4687-A755-C4C39187D3B3}" destId="{3BCBF4E3-FC9B-4932-86E4-807F1E0909AB}" srcOrd="5" destOrd="0" presId="urn:microsoft.com/office/officeart/2005/8/layout/orgChart1"/>
    <dgm:cxn modelId="{8BE0E2C2-DDC6-4376-BBEF-C5753FAB246C}" type="presParOf" srcId="{3BCBF4E3-FC9B-4932-86E4-807F1E0909AB}" destId="{9FA49E58-1451-447B-BFF6-2EE78FADBA20}" srcOrd="0" destOrd="0" presId="urn:microsoft.com/office/officeart/2005/8/layout/orgChart1"/>
    <dgm:cxn modelId="{2C808985-3796-4A59-8F3E-404E1E901D4D}" type="presParOf" srcId="{9FA49E58-1451-447B-BFF6-2EE78FADBA20}" destId="{17F97F18-433A-4C6F-A185-562B10106007}" srcOrd="0" destOrd="0" presId="urn:microsoft.com/office/officeart/2005/8/layout/orgChart1"/>
    <dgm:cxn modelId="{7C77E402-1EF3-489D-B9E4-C2470A1E8DEA}" type="presParOf" srcId="{9FA49E58-1451-447B-BFF6-2EE78FADBA20}" destId="{ED1761B7-4AE0-4B87-BA9B-7A1E1AD3D667}" srcOrd="1" destOrd="0" presId="urn:microsoft.com/office/officeart/2005/8/layout/orgChart1"/>
    <dgm:cxn modelId="{69C71D96-1171-4D83-B959-7E55CE30AAAE}" type="presParOf" srcId="{3BCBF4E3-FC9B-4932-86E4-807F1E0909AB}" destId="{F0496F05-D5FD-4C64-8E9C-B8DA05AEF979}" srcOrd="1" destOrd="0" presId="urn:microsoft.com/office/officeart/2005/8/layout/orgChart1"/>
    <dgm:cxn modelId="{2B584BC0-C0B0-4D4C-8CC8-AD124653A06B}" type="presParOf" srcId="{3BCBF4E3-FC9B-4932-86E4-807F1E0909AB}" destId="{6F93C1D7-ACEB-448B-9B01-C93C57F6D10A}" srcOrd="2" destOrd="0" presId="urn:microsoft.com/office/officeart/2005/8/layout/orgChart1"/>
    <dgm:cxn modelId="{33514D8B-98D8-42F2-9E97-0AD1598F6C44}" type="presParOf" srcId="{4F7CC6C1-D55F-4687-A755-C4C39187D3B3}" destId="{EB28F4FC-A7B1-40CA-879E-2FD0A9124106}" srcOrd="6" destOrd="0" presId="urn:microsoft.com/office/officeart/2005/8/layout/orgChart1"/>
    <dgm:cxn modelId="{48E9E424-C8C0-4E61-AEE9-BD2E2A7C299F}" type="presParOf" srcId="{4F7CC6C1-D55F-4687-A755-C4C39187D3B3}" destId="{4914D057-446E-4D08-A844-F1221ECF1ECD}" srcOrd="7" destOrd="0" presId="urn:microsoft.com/office/officeart/2005/8/layout/orgChart1"/>
    <dgm:cxn modelId="{9C12C8B8-AB39-453D-AC6C-AC48BC9AF209}" type="presParOf" srcId="{4914D057-446E-4D08-A844-F1221ECF1ECD}" destId="{4ED7F7A8-8E6C-4EE7-8965-0B401A6A373C}" srcOrd="0" destOrd="0" presId="urn:microsoft.com/office/officeart/2005/8/layout/orgChart1"/>
    <dgm:cxn modelId="{E9955763-3D57-4C29-A70A-CCB7C70A94F5}" type="presParOf" srcId="{4ED7F7A8-8E6C-4EE7-8965-0B401A6A373C}" destId="{62164A96-3E8A-4AEC-9271-BDC5E7FCFA6D}" srcOrd="0" destOrd="0" presId="urn:microsoft.com/office/officeart/2005/8/layout/orgChart1"/>
    <dgm:cxn modelId="{A859DCDF-C26D-4225-BCC9-5D03E1FBE526}" type="presParOf" srcId="{4ED7F7A8-8E6C-4EE7-8965-0B401A6A373C}" destId="{BA484391-439C-47DD-B1CD-EBCC00E6D9CA}" srcOrd="1" destOrd="0" presId="urn:microsoft.com/office/officeart/2005/8/layout/orgChart1"/>
    <dgm:cxn modelId="{6288B1D2-0945-4EDC-85EB-4EE1369C1400}" type="presParOf" srcId="{4914D057-446E-4D08-A844-F1221ECF1ECD}" destId="{C2F6DC84-6852-45B4-B4BC-DBF5172DA90D}" srcOrd="1" destOrd="0" presId="urn:microsoft.com/office/officeart/2005/8/layout/orgChart1"/>
    <dgm:cxn modelId="{74EF0D01-C8A7-4DB3-BFB3-F7C6BFDEF528}" type="presParOf" srcId="{4914D057-446E-4D08-A844-F1221ECF1ECD}" destId="{4F32D951-8BE9-4252-A3DF-7D479D9AD845}" srcOrd="2" destOrd="0" presId="urn:microsoft.com/office/officeart/2005/8/layout/orgChart1"/>
    <dgm:cxn modelId="{BB72C326-A5E3-41BE-AF33-1963CB44F23D}" type="presParOf" srcId="{065B5FF8-B50B-4F50-86D3-DD4C19467519}" destId="{C16EDAA0-F56B-400C-9CC0-EA91B0BD71C9}" srcOrd="2" destOrd="0" presId="urn:microsoft.com/office/officeart/2005/8/layout/orgChart1"/>
    <dgm:cxn modelId="{94622F4D-FAE4-4146-B26F-CD3BB8BC8821}" type="presParOf" srcId="{96190733-3404-4280-91F3-BFBC535A621D}" destId="{3E5440A1-C977-4363-85B8-CED07B40FF37}" srcOrd="4" destOrd="0" presId="urn:microsoft.com/office/officeart/2005/8/layout/orgChart1"/>
    <dgm:cxn modelId="{705CC7CE-355F-46B4-A213-B56E5712AEDE}" type="presParOf" srcId="{96190733-3404-4280-91F3-BFBC535A621D}" destId="{EAE362E3-775A-4462-88B5-E5037C0705CB}" srcOrd="5" destOrd="0" presId="urn:microsoft.com/office/officeart/2005/8/layout/orgChart1"/>
    <dgm:cxn modelId="{27FFCF94-337B-4A02-A09E-A8F9E324A1F1}" type="presParOf" srcId="{EAE362E3-775A-4462-88B5-E5037C0705CB}" destId="{D268B435-78EF-4315-BBC1-4F9141B4848C}" srcOrd="0" destOrd="0" presId="urn:microsoft.com/office/officeart/2005/8/layout/orgChart1"/>
    <dgm:cxn modelId="{D859857F-4493-42EB-AC9C-FAEFD297D70A}" type="presParOf" srcId="{D268B435-78EF-4315-BBC1-4F9141B4848C}" destId="{18446791-4698-41E5-9DC5-2EB346511C50}" srcOrd="0" destOrd="0" presId="urn:microsoft.com/office/officeart/2005/8/layout/orgChart1"/>
    <dgm:cxn modelId="{64102033-B258-4FBF-9F44-447F595203EF}" type="presParOf" srcId="{D268B435-78EF-4315-BBC1-4F9141B4848C}" destId="{5543D843-136C-4829-8520-10DAFF90EAC3}" srcOrd="1" destOrd="0" presId="urn:microsoft.com/office/officeart/2005/8/layout/orgChart1"/>
    <dgm:cxn modelId="{C9180B44-2E3B-4981-85F4-7161AAF8C534}" type="presParOf" srcId="{EAE362E3-775A-4462-88B5-E5037C0705CB}" destId="{624FEFC3-92AC-4E40-A742-CB10A7E18A49}" srcOrd="1" destOrd="0" presId="urn:microsoft.com/office/officeart/2005/8/layout/orgChart1"/>
    <dgm:cxn modelId="{E50516A3-66CB-4DF6-9729-D58E7A19E08F}" type="presParOf" srcId="{EAE362E3-775A-4462-88B5-E5037C0705CB}" destId="{A7EEF2FF-1BCD-4976-A7AA-32A1842C61FA}" srcOrd="2" destOrd="0" presId="urn:microsoft.com/office/officeart/2005/8/layout/orgChart1"/>
    <dgm:cxn modelId="{673C9D65-4298-47D9-8C68-7F403AEB5EC1}" type="presParOf" srcId="{96190733-3404-4280-91F3-BFBC535A621D}" destId="{4B13A821-5169-4069-8281-C08A5C80DA06}" srcOrd="6" destOrd="0" presId="urn:microsoft.com/office/officeart/2005/8/layout/orgChart1"/>
    <dgm:cxn modelId="{FEC79C9B-180D-4D7D-B0AC-29BA6107C403}" type="presParOf" srcId="{96190733-3404-4280-91F3-BFBC535A621D}" destId="{E6D0AC9B-A4D6-4020-B4D0-B432E521E817}" srcOrd="7" destOrd="0" presId="urn:microsoft.com/office/officeart/2005/8/layout/orgChart1"/>
    <dgm:cxn modelId="{66EF1035-246B-446B-A2BC-DCA40D77A548}" type="presParOf" srcId="{E6D0AC9B-A4D6-4020-B4D0-B432E521E817}" destId="{A79B5A04-826E-44AF-AB8C-5CF088D1A0BE}" srcOrd="0" destOrd="0" presId="urn:microsoft.com/office/officeart/2005/8/layout/orgChart1"/>
    <dgm:cxn modelId="{CAB0693B-5F44-445F-8C98-7D62B5D7BA1F}" type="presParOf" srcId="{A79B5A04-826E-44AF-AB8C-5CF088D1A0BE}" destId="{25EAE8F4-B7DF-4DCD-B378-C2E9600A9B8C}" srcOrd="0" destOrd="0" presId="urn:microsoft.com/office/officeart/2005/8/layout/orgChart1"/>
    <dgm:cxn modelId="{F2AFBBAD-78A6-4EDB-A811-25F3DA247FDA}" type="presParOf" srcId="{A79B5A04-826E-44AF-AB8C-5CF088D1A0BE}" destId="{56D9160A-A04B-4925-B9B3-3E4572D1FA45}" srcOrd="1" destOrd="0" presId="urn:microsoft.com/office/officeart/2005/8/layout/orgChart1"/>
    <dgm:cxn modelId="{3F6DB0F3-DA7C-4DD7-AAB8-86168F5D52A4}" type="presParOf" srcId="{E6D0AC9B-A4D6-4020-B4D0-B432E521E817}" destId="{9DAC9DD3-B4BF-44BC-A4FE-AE77D96DE2CD}" srcOrd="1" destOrd="0" presId="urn:microsoft.com/office/officeart/2005/8/layout/orgChart1"/>
    <dgm:cxn modelId="{1DAB5CEF-8F24-4D27-8D40-4B39AA83DE8A}" type="presParOf" srcId="{E6D0AC9B-A4D6-4020-B4D0-B432E521E817}" destId="{3F9A4E43-0F30-4C56-8A8B-DDE60E9DB6AA}" srcOrd="2" destOrd="0" presId="urn:microsoft.com/office/officeart/2005/8/layout/orgChart1"/>
    <dgm:cxn modelId="{05A063B2-947E-4967-8FC4-C18B40CB1796}" type="presParOf" srcId="{A9389198-0F14-4D9B-83BB-CE2A1966DF92}" destId="{A4072640-1270-4E19-A7DE-10FCDD2C6A4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3A821-5169-4069-8281-C08A5C80DA06}">
      <dsp:nvSpPr>
        <dsp:cNvPr id="0" name=""/>
        <dsp:cNvSpPr/>
      </dsp:nvSpPr>
      <dsp:spPr>
        <a:xfrm>
          <a:off x="4479861" y="625040"/>
          <a:ext cx="3102488" cy="247388"/>
        </a:xfrm>
        <a:custGeom>
          <a:avLst/>
          <a:gdLst/>
          <a:ahLst/>
          <a:cxnLst/>
          <a:rect l="0" t="0" r="0" b="0"/>
          <a:pathLst>
            <a:path>
              <a:moveTo>
                <a:pt x="0" y="0"/>
              </a:moveTo>
              <a:lnTo>
                <a:pt x="0" y="118482"/>
              </a:lnTo>
              <a:lnTo>
                <a:pt x="3102488" y="118482"/>
              </a:lnTo>
              <a:lnTo>
                <a:pt x="3102488" y="2473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5440A1-C977-4363-85B8-CED07B40FF37}">
      <dsp:nvSpPr>
        <dsp:cNvPr id="0" name=""/>
        <dsp:cNvSpPr/>
      </dsp:nvSpPr>
      <dsp:spPr>
        <a:xfrm>
          <a:off x="4479861" y="625040"/>
          <a:ext cx="1024161" cy="224872"/>
        </a:xfrm>
        <a:custGeom>
          <a:avLst/>
          <a:gdLst/>
          <a:ahLst/>
          <a:cxnLst/>
          <a:rect l="0" t="0" r="0" b="0"/>
          <a:pathLst>
            <a:path>
              <a:moveTo>
                <a:pt x="0" y="0"/>
              </a:moveTo>
              <a:lnTo>
                <a:pt x="0" y="95967"/>
              </a:lnTo>
              <a:lnTo>
                <a:pt x="1024161" y="95967"/>
              </a:lnTo>
              <a:lnTo>
                <a:pt x="1024161" y="2248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28F4FC-A7B1-40CA-879E-2FD0A9124106}">
      <dsp:nvSpPr>
        <dsp:cNvPr id="0" name=""/>
        <dsp:cNvSpPr/>
      </dsp:nvSpPr>
      <dsp:spPr>
        <a:xfrm>
          <a:off x="2697489" y="1463749"/>
          <a:ext cx="273077" cy="3202187"/>
        </a:xfrm>
        <a:custGeom>
          <a:avLst/>
          <a:gdLst/>
          <a:ahLst/>
          <a:cxnLst/>
          <a:rect l="0" t="0" r="0" b="0"/>
          <a:pathLst>
            <a:path>
              <a:moveTo>
                <a:pt x="0" y="0"/>
              </a:moveTo>
              <a:lnTo>
                <a:pt x="0" y="3202187"/>
              </a:lnTo>
              <a:lnTo>
                <a:pt x="273077" y="320218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B5EDEF-22A4-4B55-A650-0E97C7E45865}">
      <dsp:nvSpPr>
        <dsp:cNvPr id="0" name=""/>
        <dsp:cNvSpPr/>
      </dsp:nvSpPr>
      <dsp:spPr>
        <a:xfrm>
          <a:off x="2697489" y="1463749"/>
          <a:ext cx="273077" cy="2330540"/>
        </a:xfrm>
        <a:custGeom>
          <a:avLst/>
          <a:gdLst/>
          <a:ahLst/>
          <a:cxnLst/>
          <a:rect l="0" t="0" r="0" b="0"/>
          <a:pathLst>
            <a:path>
              <a:moveTo>
                <a:pt x="0" y="0"/>
              </a:moveTo>
              <a:lnTo>
                <a:pt x="0" y="2330540"/>
              </a:lnTo>
              <a:lnTo>
                <a:pt x="273077" y="23305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6D2AE7-D111-4DA5-8D32-0D75AA799D29}">
      <dsp:nvSpPr>
        <dsp:cNvPr id="0" name=""/>
        <dsp:cNvSpPr/>
      </dsp:nvSpPr>
      <dsp:spPr>
        <a:xfrm>
          <a:off x="2697489" y="1463749"/>
          <a:ext cx="273077" cy="1458892"/>
        </a:xfrm>
        <a:custGeom>
          <a:avLst/>
          <a:gdLst/>
          <a:ahLst/>
          <a:cxnLst/>
          <a:rect l="0" t="0" r="0" b="0"/>
          <a:pathLst>
            <a:path>
              <a:moveTo>
                <a:pt x="0" y="0"/>
              </a:moveTo>
              <a:lnTo>
                <a:pt x="0" y="1458892"/>
              </a:lnTo>
              <a:lnTo>
                <a:pt x="273077" y="14588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B85442-7B99-45F4-9384-EE4AAC3FB49D}">
      <dsp:nvSpPr>
        <dsp:cNvPr id="0" name=""/>
        <dsp:cNvSpPr/>
      </dsp:nvSpPr>
      <dsp:spPr>
        <a:xfrm>
          <a:off x="2697489" y="1463749"/>
          <a:ext cx="273077" cy="587244"/>
        </a:xfrm>
        <a:custGeom>
          <a:avLst/>
          <a:gdLst/>
          <a:ahLst/>
          <a:cxnLst/>
          <a:rect l="0" t="0" r="0" b="0"/>
          <a:pathLst>
            <a:path>
              <a:moveTo>
                <a:pt x="0" y="0"/>
              </a:moveTo>
              <a:lnTo>
                <a:pt x="0" y="587244"/>
              </a:lnTo>
              <a:lnTo>
                <a:pt x="273077" y="58724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62EC1D-26C2-482C-A5C5-54EFE2FBEBEB}">
      <dsp:nvSpPr>
        <dsp:cNvPr id="0" name=""/>
        <dsp:cNvSpPr/>
      </dsp:nvSpPr>
      <dsp:spPr>
        <a:xfrm>
          <a:off x="3425695" y="625040"/>
          <a:ext cx="1054165" cy="224872"/>
        </a:xfrm>
        <a:custGeom>
          <a:avLst/>
          <a:gdLst/>
          <a:ahLst/>
          <a:cxnLst/>
          <a:rect l="0" t="0" r="0" b="0"/>
          <a:pathLst>
            <a:path>
              <a:moveTo>
                <a:pt x="1054165" y="0"/>
              </a:moveTo>
              <a:lnTo>
                <a:pt x="1054165" y="95967"/>
              </a:lnTo>
              <a:lnTo>
                <a:pt x="0" y="95967"/>
              </a:lnTo>
              <a:lnTo>
                <a:pt x="0" y="2248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86D2D5-9644-4F9B-92A8-E8465E35AB20}">
      <dsp:nvSpPr>
        <dsp:cNvPr id="0" name=""/>
        <dsp:cNvSpPr/>
      </dsp:nvSpPr>
      <dsp:spPr>
        <a:xfrm>
          <a:off x="1347122" y="625040"/>
          <a:ext cx="3132738" cy="202357"/>
        </a:xfrm>
        <a:custGeom>
          <a:avLst/>
          <a:gdLst/>
          <a:ahLst/>
          <a:cxnLst/>
          <a:rect l="0" t="0" r="0" b="0"/>
          <a:pathLst>
            <a:path>
              <a:moveTo>
                <a:pt x="3132738" y="0"/>
              </a:moveTo>
              <a:lnTo>
                <a:pt x="3132738" y="73451"/>
              </a:lnTo>
              <a:lnTo>
                <a:pt x="0" y="73451"/>
              </a:lnTo>
              <a:lnTo>
                <a:pt x="0" y="2023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FCC448-F6E6-40EC-BBC5-E2817B14A077}">
      <dsp:nvSpPr>
        <dsp:cNvPr id="0" name=""/>
        <dsp:cNvSpPr/>
      </dsp:nvSpPr>
      <dsp:spPr>
        <a:xfrm>
          <a:off x="2601773" y="11204"/>
          <a:ext cx="3756175"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kern="1200" dirty="0">
              <a:latin typeface="Comic Sans MS" pitchFamily="66" charset="0"/>
            </a:rPr>
            <a:t>ÜRETİM ARAÇLARININ MÜLKİYETİNE GÖRE İŞLETMELER</a:t>
          </a:r>
          <a:endParaRPr lang="tr-TR" sz="1600" kern="1200" dirty="0">
            <a:latin typeface="Comic Sans MS" pitchFamily="66" charset="0"/>
          </a:endParaRPr>
        </a:p>
      </dsp:txBody>
      <dsp:txXfrm>
        <a:off x="2601773" y="11204"/>
        <a:ext cx="3756175" cy="613836"/>
      </dsp:txXfrm>
    </dsp:sp>
    <dsp:sp modelId="{841A2979-0B11-43F5-8268-3AB0832EDB79}">
      <dsp:nvSpPr>
        <dsp:cNvPr id="0" name=""/>
        <dsp:cNvSpPr/>
      </dsp:nvSpPr>
      <dsp:spPr>
        <a:xfrm>
          <a:off x="436864" y="827397"/>
          <a:ext cx="1820515"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Comic Sans MS" pitchFamily="66" charset="0"/>
            </a:rPr>
            <a:t>Özel İşletmeler</a:t>
          </a:r>
        </a:p>
      </dsp:txBody>
      <dsp:txXfrm>
        <a:off x="436864" y="827397"/>
        <a:ext cx="1820515" cy="613836"/>
      </dsp:txXfrm>
    </dsp:sp>
    <dsp:sp modelId="{33AB5490-7D10-4505-AFE4-786A52F34A3E}">
      <dsp:nvSpPr>
        <dsp:cNvPr id="0" name=""/>
        <dsp:cNvSpPr/>
      </dsp:nvSpPr>
      <dsp:spPr>
        <a:xfrm>
          <a:off x="2515437" y="849913"/>
          <a:ext cx="1820515"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Comic Sans MS" pitchFamily="66" charset="0"/>
            </a:rPr>
            <a:t>Kamu İşletmeleri</a:t>
          </a:r>
        </a:p>
      </dsp:txBody>
      <dsp:txXfrm>
        <a:off x="2515437" y="849913"/>
        <a:ext cx="1820515" cy="613836"/>
      </dsp:txXfrm>
    </dsp:sp>
    <dsp:sp modelId="{73F9FEE9-E968-4449-9432-35512E3DF96D}">
      <dsp:nvSpPr>
        <dsp:cNvPr id="0" name=""/>
        <dsp:cNvSpPr/>
      </dsp:nvSpPr>
      <dsp:spPr>
        <a:xfrm>
          <a:off x="2970566" y="1744076"/>
          <a:ext cx="2118066"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Sosyal Güvenlik Kuruluşları</a:t>
          </a:r>
        </a:p>
      </dsp:txBody>
      <dsp:txXfrm>
        <a:off x="2970566" y="1744076"/>
        <a:ext cx="2118066" cy="613836"/>
      </dsp:txXfrm>
    </dsp:sp>
    <dsp:sp modelId="{8955AEB8-E1CF-477F-8F0A-41AAAA2C2074}">
      <dsp:nvSpPr>
        <dsp:cNvPr id="0" name=""/>
        <dsp:cNvSpPr/>
      </dsp:nvSpPr>
      <dsp:spPr>
        <a:xfrm>
          <a:off x="2970566" y="2615724"/>
          <a:ext cx="2118066"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Döner </a:t>
          </a:r>
          <a:r>
            <a:rPr lang="tr-TR" sz="1500" kern="1200" dirty="0" err="1">
              <a:latin typeface="Comic Sans MS" pitchFamily="66" charset="0"/>
            </a:rPr>
            <a:t>Semayeli</a:t>
          </a:r>
          <a:r>
            <a:rPr lang="tr-TR" sz="1500" kern="1200" dirty="0">
              <a:latin typeface="Comic Sans MS" pitchFamily="66" charset="0"/>
            </a:rPr>
            <a:t> İşletmeler</a:t>
          </a:r>
        </a:p>
      </dsp:txBody>
      <dsp:txXfrm>
        <a:off x="2970566" y="2615724"/>
        <a:ext cx="2118066" cy="613836"/>
      </dsp:txXfrm>
    </dsp:sp>
    <dsp:sp modelId="{17F97F18-433A-4C6F-A185-562B10106007}">
      <dsp:nvSpPr>
        <dsp:cNvPr id="0" name=""/>
        <dsp:cNvSpPr/>
      </dsp:nvSpPr>
      <dsp:spPr>
        <a:xfrm>
          <a:off x="2970566" y="3487371"/>
          <a:ext cx="2118066"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Özel Bütçeli Devlet İşletmeleri</a:t>
          </a:r>
        </a:p>
      </dsp:txBody>
      <dsp:txXfrm>
        <a:off x="2970566" y="3487371"/>
        <a:ext cx="2118066" cy="613836"/>
      </dsp:txXfrm>
    </dsp:sp>
    <dsp:sp modelId="{62164A96-3E8A-4AEC-9271-BDC5E7FCFA6D}">
      <dsp:nvSpPr>
        <dsp:cNvPr id="0" name=""/>
        <dsp:cNvSpPr/>
      </dsp:nvSpPr>
      <dsp:spPr>
        <a:xfrm>
          <a:off x="2970566" y="4359019"/>
          <a:ext cx="2118066"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tr-TR" sz="1500" kern="1200" dirty="0">
              <a:latin typeface="Comic Sans MS" pitchFamily="66" charset="0"/>
            </a:rPr>
            <a:t>Yerel Yönetim İşletmeleri</a:t>
          </a:r>
        </a:p>
      </dsp:txBody>
      <dsp:txXfrm>
        <a:off x="2970566" y="4359019"/>
        <a:ext cx="2118066" cy="613836"/>
      </dsp:txXfrm>
    </dsp:sp>
    <dsp:sp modelId="{18446791-4698-41E5-9DC5-2EB346511C50}">
      <dsp:nvSpPr>
        <dsp:cNvPr id="0" name=""/>
        <dsp:cNvSpPr/>
      </dsp:nvSpPr>
      <dsp:spPr>
        <a:xfrm>
          <a:off x="4593764" y="849913"/>
          <a:ext cx="1820515"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Comic Sans MS" pitchFamily="66" charset="0"/>
            </a:rPr>
            <a:t>Karma İşletmeler</a:t>
          </a:r>
        </a:p>
      </dsp:txBody>
      <dsp:txXfrm>
        <a:off x="4593764" y="849913"/>
        <a:ext cx="1820515" cy="613836"/>
      </dsp:txXfrm>
    </dsp:sp>
    <dsp:sp modelId="{25EAE8F4-B7DF-4DCD-B378-C2E9600A9B8C}">
      <dsp:nvSpPr>
        <dsp:cNvPr id="0" name=""/>
        <dsp:cNvSpPr/>
      </dsp:nvSpPr>
      <dsp:spPr>
        <a:xfrm>
          <a:off x="6672091" y="872428"/>
          <a:ext cx="1820515" cy="6138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Comic Sans MS" pitchFamily="66" charset="0"/>
            </a:rPr>
            <a:t>Yabancı Sermayeli İşletmeler</a:t>
          </a:r>
        </a:p>
      </dsp:txBody>
      <dsp:txXfrm>
        <a:off x="6672091" y="872428"/>
        <a:ext cx="1820515" cy="61383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EA5A20CA-0D86-47B2-91DA-BF2912851D6C}" type="datetimeFigureOut">
              <a:rPr lang="tr-TR" smtClean="0"/>
              <a:pPr/>
              <a:t>6.05.2020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4826BBB8-36BF-436A-82B0-E5FB8A969BA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4"/>
          </p:nvPr>
        </p:nvSpPr>
        <p:spPr/>
        <p:txBody>
          <a:bodyPr rtlCol="0"/>
          <a:lstStyle/>
          <a:p>
            <a:fld id="{EA5A20CA-0D86-47B2-91DA-BF2912851D6C}" type="datetimeFigureOut">
              <a:rPr lang="tr-TR" smtClean="0"/>
              <a:pPr/>
              <a:t>6.05.2020</a:t>
            </a:fld>
            <a:endParaRPr lang="tr-TR"/>
          </a:p>
        </p:txBody>
      </p:sp>
      <p:sp>
        <p:nvSpPr>
          <p:cNvPr id="9" name="8 Slayt Numarası Yer Tutucusu"/>
          <p:cNvSpPr>
            <a:spLocks noGrp="1"/>
          </p:cNvSpPr>
          <p:nvPr>
            <p:ph type="sldNum" sz="quarter" idx="15"/>
          </p:nvPr>
        </p:nvSpPr>
        <p:spPr/>
        <p:txBody>
          <a:bodyPr rtlCol="0"/>
          <a:lstStyle/>
          <a:p>
            <a:fld id="{4826BBB8-36BF-436A-82B0-E5FB8A969BA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EA5A20CA-0D86-47B2-91DA-BF2912851D6C}" type="datetimeFigureOut">
              <a:rPr lang="tr-TR" smtClean="0"/>
              <a:pPr/>
              <a:t>6.05.2020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4826BBB8-36BF-436A-82B0-E5FB8A969BA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6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6" name="5 Veri Yer Tutucusu"/>
          <p:cNvSpPr>
            <a:spLocks noGrp="1"/>
          </p:cNvSpPr>
          <p:nvPr>
            <p:ph type="dt" sz="half" idx="10"/>
          </p:nvPr>
        </p:nvSpPr>
        <p:spPr/>
        <p:txBody>
          <a:bodyPr rtlCol="0"/>
          <a:lstStyle/>
          <a:p>
            <a:fld id="{EA5A20CA-0D86-47B2-91DA-BF2912851D6C}" type="datetimeFigureOut">
              <a:rPr lang="tr-TR" smtClean="0"/>
              <a:pPr/>
              <a:t>6.05.2020</a:t>
            </a:fld>
            <a:endParaRPr lang="tr-TR"/>
          </a:p>
        </p:txBody>
      </p:sp>
      <p:sp>
        <p:nvSpPr>
          <p:cNvPr id="7" name="6 Slayt Numarası Yer Tutucusu"/>
          <p:cNvSpPr>
            <a:spLocks noGrp="1"/>
          </p:cNvSpPr>
          <p:nvPr>
            <p:ph type="sldNum" sz="quarter" idx="11"/>
          </p:nvPr>
        </p:nvSpPr>
        <p:spPr/>
        <p:txBody>
          <a:bodyPr rtlCol="0"/>
          <a:lstStyle/>
          <a:p>
            <a:fld id="{4826BBB8-36BF-436A-82B0-E5FB8A969BA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A5A20CA-0D86-47B2-91DA-BF2912851D6C}" type="datetimeFigureOut">
              <a:rPr lang="tr-TR" smtClean="0"/>
              <a:pPr/>
              <a:t>6.05.2020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26BBB8-36BF-436A-82B0-E5FB8A969BA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20 Veri Yer Tutucusu"/>
          <p:cNvSpPr>
            <a:spLocks noGrp="1"/>
          </p:cNvSpPr>
          <p:nvPr>
            <p:ph type="dt" sz="half" idx="14"/>
          </p:nvPr>
        </p:nvSpPr>
        <p:spPr/>
        <p:txBody>
          <a:bodyPr rtlCol="0"/>
          <a:lstStyle/>
          <a:p>
            <a:fld id="{EA5A20CA-0D86-47B2-91DA-BF2912851D6C}" type="datetimeFigureOut">
              <a:rPr lang="tr-TR" smtClean="0"/>
              <a:pPr/>
              <a:t>6.05.2020</a:t>
            </a:fld>
            <a:endParaRPr lang="tr-TR"/>
          </a:p>
        </p:txBody>
      </p:sp>
      <p:sp>
        <p:nvSpPr>
          <p:cNvPr id="22" name="21 Slayt Numarası Yer Tutucusu"/>
          <p:cNvSpPr>
            <a:spLocks noGrp="1"/>
          </p:cNvSpPr>
          <p:nvPr>
            <p:ph type="sldNum" sz="quarter" idx="15"/>
          </p:nvPr>
        </p:nvSpPr>
        <p:spPr/>
        <p:txBody>
          <a:bodyPr rtlCol="0"/>
          <a:lstStyle/>
          <a:p>
            <a:fld id="{4826BBB8-36BF-436A-82B0-E5FB8A969BA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EA5A20CA-0D86-47B2-91DA-BF2912851D6C}" type="datetimeFigureOut">
              <a:rPr lang="tr-TR" smtClean="0"/>
              <a:pPr/>
              <a:t>6.05.2020</a:t>
            </a:fld>
            <a:endParaRPr lang="tr-TR"/>
          </a:p>
        </p:txBody>
      </p:sp>
      <p:sp>
        <p:nvSpPr>
          <p:cNvPr id="18" name="17 Slayt Numarası Yer Tutucusu"/>
          <p:cNvSpPr>
            <a:spLocks noGrp="1"/>
          </p:cNvSpPr>
          <p:nvPr>
            <p:ph type="sldNum" sz="quarter" idx="11"/>
          </p:nvPr>
        </p:nvSpPr>
        <p:spPr/>
        <p:txBody>
          <a:bodyPr rtlCol="0"/>
          <a:lstStyle/>
          <a:p>
            <a:fld id="{4826BBB8-36BF-436A-82B0-E5FB8A969BA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A5A20CA-0D86-47B2-91DA-BF2912851D6C}" type="datetimeFigureOut">
              <a:rPr lang="tr-TR" smtClean="0"/>
              <a:pPr/>
              <a:t>6.05.2020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826BBB8-36BF-436A-82B0-E5FB8A969BA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3600" dirty="0">
                <a:latin typeface="Comic Sans MS" pitchFamily="66" charset="0"/>
              </a:rPr>
              <a:t>İŞLETMELERİN SINIFLANDIRILMASI</a:t>
            </a: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43890" cy="1143000"/>
          </a:xfrm>
        </p:spPr>
        <p:txBody>
          <a:bodyPr>
            <a:normAutofit fontScale="90000"/>
          </a:bodyPr>
          <a:lstStyle/>
          <a:p>
            <a:pPr>
              <a:lnSpc>
                <a:spcPct val="120000"/>
              </a:lnSpc>
            </a:pPr>
            <a:r>
              <a:rPr lang="tr-TR" b="1" dirty="0">
                <a:latin typeface="Comic Sans MS" pitchFamily="66" charset="0"/>
              </a:rPr>
              <a:t>ÜRETİM ARAÇLARININ MÜLKİYETİNE GÖRE İŞLETMELER</a:t>
            </a:r>
            <a:endParaRPr lang="tr-TR" dirty="0">
              <a:latin typeface="Comic Sans MS" pitchFamily="66" charset="0"/>
            </a:endParaRPr>
          </a:p>
        </p:txBody>
      </p:sp>
      <p:graphicFrame>
        <p:nvGraphicFramePr>
          <p:cNvPr id="4" name="3 İçerik Yer Tutucusu"/>
          <p:cNvGraphicFramePr>
            <a:graphicFrameLocks noGrp="1"/>
          </p:cNvGraphicFramePr>
          <p:nvPr>
            <p:ph sz="quarter" idx="1"/>
          </p:nvPr>
        </p:nvGraphicFramePr>
        <p:xfrm>
          <a:off x="0" y="1500188"/>
          <a:ext cx="8929718" cy="4973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58204" cy="1143000"/>
          </a:xfrm>
        </p:spPr>
        <p:txBody>
          <a:bodyPr/>
          <a:lstStyle/>
          <a:p>
            <a:r>
              <a:rPr lang="tr-TR" b="1" dirty="0">
                <a:latin typeface="Comic Sans MS" pitchFamily="66" charset="0"/>
              </a:rPr>
              <a:t>İŞLETMELERİN SINIFLANDIRILMASI</a:t>
            </a:r>
            <a:endParaRPr lang="tr-TR" dirty="0"/>
          </a:p>
        </p:txBody>
      </p:sp>
      <p:sp>
        <p:nvSpPr>
          <p:cNvPr id="3" name="2 İçerik Yer Tutucusu"/>
          <p:cNvSpPr>
            <a:spLocks noGrp="1"/>
          </p:cNvSpPr>
          <p:nvPr>
            <p:ph sz="quarter" idx="1"/>
          </p:nvPr>
        </p:nvSpPr>
        <p:spPr>
          <a:xfrm>
            <a:off x="500034" y="1555644"/>
            <a:ext cx="8072494" cy="4873752"/>
          </a:xfrm>
        </p:spPr>
        <p:txBody>
          <a:bodyPr>
            <a:normAutofit/>
          </a:bodyPr>
          <a:lstStyle/>
          <a:p>
            <a:pPr marL="457200" indent="-457200">
              <a:lnSpc>
                <a:spcPct val="120000"/>
              </a:lnSpc>
              <a:buClrTx/>
              <a:buSzPct val="100000"/>
              <a:buFont typeface="+mj-lt"/>
              <a:buAutoNum type="arabicPeriod"/>
            </a:pPr>
            <a:r>
              <a:rPr lang="tr-TR" sz="2200" dirty="0">
                <a:latin typeface="Comic Sans MS" pitchFamily="66" charset="0"/>
              </a:rPr>
              <a:t>Faaliyet Alanlarına (işlevlerine) göre,</a:t>
            </a:r>
          </a:p>
          <a:p>
            <a:pPr marL="457200" indent="-457200">
              <a:lnSpc>
                <a:spcPct val="120000"/>
              </a:lnSpc>
              <a:buClrTx/>
              <a:buSzPct val="100000"/>
              <a:buFont typeface="+mj-lt"/>
              <a:buAutoNum type="arabicPeriod"/>
            </a:pPr>
            <a:r>
              <a:rPr lang="tr-TR" sz="2200" dirty="0">
                <a:latin typeface="Comic Sans MS" pitchFamily="66" charset="0"/>
              </a:rPr>
              <a:t>Tüketicilerin (alıcıların) türüne göre,</a:t>
            </a:r>
          </a:p>
          <a:p>
            <a:pPr marL="457200" indent="-457200">
              <a:lnSpc>
                <a:spcPct val="120000"/>
              </a:lnSpc>
              <a:buClrTx/>
              <a:buSzPct val="100000"/>
              <a:buFont typeface="+mj-lt"/>
              <a:buAutoNum type="arabicPeriod"/>
            </a:pPr>
            <a:r>
              <a:rPr lang="tr-TR" sz="2200" dirty="0">
                <a:latin typeface="Comic Sans MS" pitchFamily="66" charset="0"/>
              </a:rPr>
              <a:t>Üretilen mal ve hizmet türüne göre,</a:t>
            </a:r>
          </a:p>
          <a:p>
            <a:pPr marL="457200" indent="-457200">
              <a:lnSpc>
                <a:spcPct val="120000"/>
              </a:lnSpc>
              <a:buClrTx/>
              <a:buSzPct val="100000"/>
              <a:buFont typeface="+mj-lt"/>
              <a:buAutoNum type="arabicPeriod"/>
            </a:pPr>
            <a:r>
              <a:rPr lang="tr-TR" sz="2200" dirty="0">
                <a:latin typeface="Comic Sans MS" pitchFamily="66" charset="0"/>
              </a:rPr>
              <a:t>Üretim faktörlerinin mülkiyetine göre (sahipliğine göre),</a:t>
            </a:r>
          </a:p>
          <a:p>
            <a:pPr marL="457200" indent="-457200">
              <a:lnSpc>
                <a:spcPct val="120000"/>
              </a:lnSpc>
              <a:buClrTx/>
              <a:buSzPct val="100000"/>
              <a:buFont typeface="+mj-lt"/>
              <a:buAutoNum type="arabicPeriod"/>
            </a:pPr>
            <a:r>
              <a:rPr lang="tr-TR" sz="2200" dirty="0">
                <a:latin typeface="Comic Sans MS" pitchFamily="66" charset="0"/>
              </a:rPr>
              <a:t>Büyüklüklerine göre,</a:t>
            </a:r>
          </a:p>
          <a:p>
            <a:pPr marL="457200" indent="-457200">
              <a:lnSpc>
                <a:spcPct val="120000"/>
              </a:lnSpc>
              <a:buClrTx/>
              <a:buSzPct val="100000"/>
              <a:buFont typeface="+mj-lt"/>
              <a:buAutoNum type="arabicPeriod"/>
            </a:pPr>
            <a:r>
              <a:rPr lang="tr-TR" sz="2200" dirty="0">
                <a:latin typeface="Comic Sans MS" pitchFamily="66" charset="0"/>
              </a:rPr>
              <a:t>Hukuki (yasal) yapılarına göre,</a:t>
            </a:r>
          </a:p>
          <a:p>
            <a:pPr marL="457200" indent="-457200">
              <a:lnSpc>
                <a:spcPct val="120000"/>
              </a:lnSpc>
              <a:buClrTx/>
              <a:buSzPct val="100000"/>
              <a:buFont typeface="+mj-lt"/>
              <a:buAutoNum type="arabicPeriod"/>
            </a:pPr>
            <a:r>
              <a:rPr lang="tr-TR" sz="2200" dirty="0">
                <a:latin typeface="Comic Sans MS" pitchFamily="66" charset="0"/>
              </a:rPr>
              <a:t>Kullandıkları Üretim Teknolojisine göre </a:t>
            </a:r>
          </a:p>
          <a:p>
            <a:pPr>
              <a:buClrTx/>
              <a:buSzPct val="100000"/>
              <a:buNone/>
            </a:pPr>
            <a:endParaRPr lang="tr-T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96908"/>
          </a:xfrm>
        </p:spPr>
        <p:txBody>
          <a:bodyPr>
            <a:normAutofit/>
          </a:bodyPr>
          <a:lstStyle/>
          <a:p>
            <a:r>
              <a:rPr lang="tr-TR" sz="2400" b="1" dirty="0">
                <a:latin typeface="Comic Sans MS" pitchFamily="66" charset="0"/>
              </a:rPr>
              <a:t>FAALİYET ALANLARINA GÖRE İŞLETMELER</a:t>
            </a:r>
            <a:endParaRPr lang="tr-TR" sz="2400" dirty="0">
              <a:latin typeface="Comic Sans MS" pitchFamily="66" charset="0"/>
            </a:endParaRPr>
          </a:p>
        </p:txBody>
      </p:sp>
      <p:sp>
        <p:nvSpPr>
          <p:cNvPr id="3" name="2 İçerik Yer Tutucusu"/>
          <p:cNvSpPr>
            <a:spLocks noGrp="1"/>
          </p:cNvSpPr>
          <p:nvPr>
            <p:ph sz="quarter" idx="1"/>
          </p:nvPr>
        </p:nvSpPr>
        <p:spPr>
          <a:xfrm>
            <a:off x="457200" y="1142984"/>
            <a:ext cx="7467600" cy="5330968"/>
          </a:xfrm>
        </p:spPr>
        <p:txBody>
          <a:bodyPr>
            <a:noAutofit/>
          </a:bodyPr>
          <a:lstStyle/>
          <a:p>
            <a:pPr>
              <a:lnSpc>
                <a:spcPct val="140000"/>
              </a:lnSpc>
              <a:buNone/>
            </a:pPr>
            <a:r>
              <a:rPr lang="tr-TR" sz="1500" dirty="0">
                <a:latin typeface="Comic Sans MS" pitchFamily="66" charset="0"/>
              </a:rPr>
              <a:t>Faaliyet alanlarına göre işletmeler;</a:t>
            </a:r>
          </a:p>
          <a:p>
            <a:pPr marL="457200" indent="-457200">
              <a:lnSpc>
                <a:spcPct val="140000"/>
              </a:lnSpc>
              <a:buNone/>
            </a:pPr>
            <a:r>
              <a:rPr lang="tr-TR" sz="1500" dirty="0">
                <a:latin typeface="Comic Sans MS" pitchFamily="66" charset="0"/>
              </a:rPr>
              <a:t>	1.  Üretici işletmeler,</a:t>
            </a:r>
            <a:br>
              <a:rPr lang="tr-TR" sz="1500" dirty="0">
                <a:latin typeface="Comic Sans MS" pitchFamily="66" charset="0"/>
              </a:rPr>
            </a:br>
            <a:r>
              <a:rPr lang="tr-TR" sz="1500" dirty="0">
                <a:latin typeface="Comic Sans MS" pitchFamily="66" charset="0"/>
              </a:rPr>
              <a:t>2.  Hizmet işletmeleri,</a:t>
            </a:r>
            <a:br>
              <a:rPr lang="tr-TR" sz="1500" dirty="0">
                <a:latin typeface="Comic Sans MS" pitchFamily="66" charset="0"/>
              </a:rPr>
            </a:br>
            <a:r>
              <a:rPr lang="tr-TR" sz="1500" dirty="0">
                <a:latin typeface="Comic Sans MS" pitchFamily="66" charset="0"/>
              </a:rPr>
              <a:t>3.  Satıcı işletmeler veya pazarlama kurumları.</a:t>
            </a:r>
          </a:p>
          <a:p>
            <a:pPr marL="268288" indent="-268288">
              <a:lnSpc>
                <a:spcPct val="140000"/>
              </a:lnSpc>
              <a:buNone/>
            </a:pPr>
            <a:r>
              <a:rPr lang="tr-TR" sz="1500" b="1" dirty="0">
                <a:latin typeface="Comic Sans MS" pitchFamily="66" charset="0"/>
              </a:rPr>
              <a:t>1- Üretici    İşletmeler; </a:t>
            </a:r>
            <a:r>
              <a:rPr lang="tr-TR" sz="1500" dirty="0">
                <a:latin typeface="Comic Sans MS" pitchFamily="66" charset="0"/>
              </a:rPr>
              <a:t>Genellikle mal veya fiziksel ürün üreten tarım, inşaat ve sanayi sektörlerinde faaliyetlerini sürdüren işletmelerdir. Tarımsal ürünleri üreten işletmeler; inşaat işletmeleri; dayanıklı ve dayanıksız malları üreten işletmeler.</a:t>
            </a:r>
          </a:p>
          <a:p>
            <a:pPr>
              <a:lnSpc>
                <a:spcPct val="140000"/>
              </a:lnSpc>
              <a:buNone/>
            </a:pPr>
            <a:r>
              <a:rPr lang="tr-TR" sz="1500" b="1" dirty="0">
                <a:latin typeface="Comic Sans MS" pitchFamily="66" charset="0"/>
              </a:rPr>
              <a:t>2-  Hizmet    İşletmeleri; </a:t>
            </a:r>
            <a:r>
              <a:rPr lang="tr-TR" sz="1500" dirty="0">
                <a:latin typeface="Comic Sans MS" pitchFamily="66" charset="0"/>
              </a:rPr>
              <a:t>Hizmet üretimi ile uğraşan işletmelerdir. Berber dükkânları, lokantalar, oteller; doktor, avukat, muhasebe büroları; banka, sigorta şirketleri; taşıma, temizlik ve depolama şirketleri; elektrik, havagazı, su ve sağlık hizmetlerini yürüten işletmeler gibi.</a:t>
            </a:r>
          </a:p>
          <a:p>
            <a:pPr>
              <a:lnSpc>
                <a:spcPct val="140000"/>
              </a:lnSpc>
              <a:buNone/>
            </a:pPr>
            <a:r>
              <a:rPr lang="tr-TR" sz="1500" b="1" dirty="0">
                <a:latin typeface="Comic Sans MS" pitchFamily="66" charset="0"/>
              </a:rPr>
              <a:t>3-  Satıcı    İşletmeler; </a:t>
            </a:r>
            <a:r>
              <a:rPr lang="tr-TR" sz="1500" dirty="0">
                <a:latin typeface="Comic Sans MS" pitchFamily="66" charset="0"/>
              </a:rPr>
              <a:t>Ticaret sektöründe çalışan toptancılık, yarı toptancılık ve perakendecilik yapan işletmelerdir. </a:t>
            </a:r>
          </a:p>
          <a:p>
            <a:pPr>
              <a:lnSpc>
                <a:spcPct val="140000"/>
              </a:lnSpc>
              <a:buNone/>
            </a:pPr>
            <a:endParaRPr lang="tr-TR" sz="15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86766" cy="582594"/>
          </a:xfrm>
        </p:spPr>
        <p:txBody>
          <a:bodyPr>
            <a:normAutofit/>
          </a:bodyPr>
          <a:lstStyle/>
          <a:p>
            <a:r>
              <a:rPr lang="tr-TR" sz="2600" b="1" dirty="0">
                <a:latin typeface="Comic Sans MS" pitchFamily="66" charset="0"/>
              </a:rPr>
              <a:t>TÜKETİCİLERİN TÜRÜNE GÖRE İŞLETMELER</a:t>
            </a:r>
          </a:p>
        </p:txBody>
      </p:sp>
      <p:sp>
        <p:nvSpPr>
          <p:cNvPr id="3" name="2 İçerik Yer Tutucusu"/>
          <p:cNvSpPr>
            <a:spLocks noGrp="1"/>
          </p:cNvSpPr>
          <p:nvPr>
            <p:ph sz="quarter" idx="1"/>
          </p:nvPr>
        </p:nvSpPr>
        <p:spPr>
          <a:xfrm>
            <a:off x="457200" y="928670"/>
            <a:ext cx="8043890" cy="5545282"/>
          </a:xfrm>
        </p:spPr>
        <p:txBody>
          <a:bodyPr>
            <a:normAutofit fontScale="70000" lnSpcReduction="20000"/>
          </a:bodyPr>
          <a:lstStyle/>
          <a:p>
            <a:pPr algn="just">
              <a:lnSpc>
                <a:spcPct val="140000"/>
              </a:lnSpc>
              <a:buNone/>
            </a:pPr>
            <a:r>
              <a:rPr lang="tr-TR" b="1" dirty="0">
                <a:latin typeface="Comic Sans MS" pitchFamily="66" charset="0"/>
              </a:rPr>
              <a:t>Tüketicilerin türüne göre işletmeler; </a:t>
            </a:r>
          </a:p>
          <a:p>
            <a:pPr algn="just">
              <a:lnSpc>
                <a:spcPct val="140000"/>
              </a:lnSpc>
              <a:buNone/>
            </a:pPr>
            <a:r>
              <a:rPr lang="tr-TR" dirty="0">
                <a:latin typeface="Comic Sans MS" pitchFamily="66" charset="0"/>
              </a:rPr>
              <a:t>1.  En son (nihai) tüketiciler için mal ve hizmet üreten işletmeler,</a:t>
            </a:r>
          </a:p>
          <a:p>
            <a:pPr>
              <a:lnSpc>
                <a:spcPct val="140000"/>
              </a:lnSpc>
              <a:buNone/>
            </a:pPr>
            <a:r>
              <a:rPr lang="tr-TR" dirty="0">
                <a:latin typeface="Comic Sans MS" pitchFamily="66" charset="0"/>
              </a:rPr>
              <a:t>	Bazı işletmelerin ürettikleri malları, en son tüketiciler alıp kullanırlar veya tüketirler. Örneğin; yiyecek, içecek maddeleri, giyim eşyası her türlü ev alet ve gereçleri gibi. </a:t>
            </a:r>
            <a:br>
              <a:rPr lang="tr-TR" dirty="0">
                <a:latin typeface="Comic Sans MS" pitchFamily="66" charset="0"/>
              </a:rPr>
            </a:br>
            <a:endParaRPr lang="tr-TR" dirty="0">
              <a:latin typeface="Comic Sans MS" pitchFamily="66" charset="0"/>
            </a:endParaRPr>
          </a:p>
          <a:p>
            <a:pPr algn="just">
              <a:lnSpc>
                <a:spcPct val="140000"/>
              </a:lnSpc>
              <a:buNone/>
            </a:pPr>
            <a:r>
              <a:rPr lang="tr-TR" dirty="0">
                <a:latin typeface="Comic Sans MS" pitchFamily="66" charset="0"/>
              </a:rPr>
              <a:t>2. Diğer işletmeler için mal ve hizmet üreten işletmeler,</a:t>
            </a:r>
          </a:p>
          <a:p>
            <a:pPr algn="just">
              <a:lnSpc>
                <a:spcPct val="140000"/>
              </a:lnSpc>
              <a:buNone/>
            </a:pPr>
            <a:r>
              <a:rPr lang="tr-TR" dirty="0">
                <a:latin typeface="Comic Sans MS" pitchFamily="66" charset="0"/>
              </a:rPr>
              <a:t>	Doğrudan doğruya en son tüketiciler yerine, diğer işletmelerin ihtiyaç duyduğu malları ve özellikle üretim mallarını üretirler. Örneğin; tekstil ürünleri imalatında kullanılan makineleri yapıp satan işletmeler, her türlü mobilya yapımında kullanılan </a:t>
            </a:r>
            <a:r>
              <a:rPr lang="tr-TR" dirty="0" err="1">
                <a:latin typeface="Comic Sans MS" pitchFamily="66" charset="0"/>
              </a:rPr>
              <a:t>makina</a:t>
            </a:r>
            <a:r>
              <a:rPr lang="tr-TR" dirty="0">
                <a:latin typeface="Comic Sans MS" pitchFamily="66" charset="0"/>
              </a:rPr>
              <a:t> ve </a:t>
            </a:r>
            <a:r>
              <a:rPr lang="tr-TR" dirty="0" err="1">
                <a:latin typeface="Comic Sans MS" pitchFamily="66" charset="0"/>
              </a:rPr>
              <a:t>tazgâhları</a:t>
            </a:r>
            <a:r>
              <a:rPr lang="tr-TR" dirty="0">
                <a:latin typeface="Comic Sans MS" pitchFamily="66" charset="0"/>
              </a:rPr>
              <a:t> imal eden işletmeler gibi.</a:t>
            </a:r>
          </a:p>
          <a:p>
            <a:pPr algn="just">
              <a:lnSpc>
                <a:spcPct val="140000"/>
              </a:lnSpc>
              <a:buNone/>
            </a:pPr>
            <a:r>
              <a:rPr lang="tr-TR" dirty="0">
                <a:latin typeface="Comic Sans MS" pitchFamily="66" charset="0"/>
              </a:rPr>
              <a:t>		</a:t>
            </a:r>
          </a:p>
          <a:p>
            <a:pPr marL="0" indent="0" algn="just">
              <a:lnSpc>
                <a:spcPct val="140000"/>
              </a:lnSpc>
              <a:buNone/>
              <a:tabLst>
                <a:tab pos="360363" algn="l"/>
              </a:tabLst>
            </a:pPr>
            <a:r>
              <a:rPr lang="tr-TR" dirty="0">
                <a:latin typeface="Comic Sans MS" pitchFamily="66" charset="0"/>
              </a:rPr>
              <a:t>	Bazen iki tür tüketici de aynı malı satın alabilirler. Örneğin; derin dondurucu, elektrik, doğalgaz ve su gibi hem en son tüketiciler hem de öteki işletmeler tarafından satın alınabilir. Böylece aynı işletme iki tür tüketiciye yönelik üretim yaparak daha geniş bir pazara sahip olurlar.</a:t>
            </a:r>
          </a:p>
          <a:p>
            <a:pPr algn="just">
              <a:lnSpc>
                <a:spcPct val="140000"/>
              </a:lnSpc>
            </a:pPr>
            <a:endParaRPr lang="tr-TR"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58204" cy="1643074"/>
          </a:xfrm>
        </p:spPr>
        <p:txBody>
          <a:bodyPr>
            <a:normAutofit/>
          </a:bodyPr>
          <a:lstStyle/>
          <a:p>
            <a:pPr>
              <a:lnSpc>
                <a:spcPct val="120000"/>
              </a:lnSpc>
            </a:pPr>
            <a:r>
              <a:rPr lang="tr-TR" sz="2600" b="1" dirty="0">
                <a:solidFill>
                  <a:schemeClr val="tx1"/>
                </a:solidFill>
                <a:latin typeface="Comic Sans MS" pitchFamily="66" charset="0"/>
              </a:rPr>
              <a:t>ÜRETİLEN MAL VE HİZMET TÜRÜNE GÖRE İŞLETMELER</a:t>
            </a:r>
            <a:endParaRPr lang="tr-TR" sz="2600" dirty="0">
              <a:solidFill>
                <a:schemeClr val="tx1"/>
              </a:solidFill>
              <a:latin typeface="Comic Sans MS" pitchFamily="66" charset="0"/>
            </a:endParaRPr>
          </a:p>
        </p:txBody>
      </p:sp>
      <p:sp>
        <p:nvSpPr>
          <p:cNvPr id="3" name="2 İçerik Yer Tutucusu"/>
          <p:cNvSpPr>
            <a:spLocks noGrp="1"/>
          </p:cNvSpPr>
          <p:nvPr>
            <p:ph sz="quarter" idx="1"/>
          </p:nvPr>
        </p:nvSpPr>
        <p:spPr>
          <a:xfrm>
            <a:off x="428596" y="1785926"/>
            <a:ext cx="8286808" cy="3714776"/>
          </a:xfrm>
        </p:spPr>
        <p:txBody>
          <a:bodyPr>
            <a:normAutofit/>
          </a:bodyPr>
          <a:lstStyle/>
          <a:p>
            <a:pPr>
              <a:lnSpc>
                <a:spcPct val="120000"/>
              </a:lnSpc>
              <a:buNone/>
            </a:pPr>
            <a:r>
              <a:rPr lang="tr-TR" sz="2800" b="1" dirty="0">
                <a:latin typeface="Comic Sans MS" pitchFamily="66" charset="0"/>
              </a:rPr>
              <a:t>Üretilen mal ve hizmet türüne göre işletmeler;</a:t>
            </a:r>
          </a:p>
          <a:p>
            <a:pPr>
              <a:lnSpc>
                <a:spcPct val="120000"/>
              </a:lnSpc>
              <a:buNone/>
            </a:pPr>
            <a:r>
              <a:rPr lang="tr-TR" dirty="0">
                <a:latin typeface="Comic Sans MS" pitchFamily="66" charset="0"/>
              </a:rPr>
              <a:t>	1. Tarım, ormancılık, avcılık ve balıkçılık işletmeleri,</a:t>
            </a:r>
            <a:br>
              <a:rPr lang="tr-TR" dirty="0">
                <a:latin typeface="Comic Sans MS" pitchFamily="66" charset="0"/>
              </a:rPr>
            </a:br>
            <a:r>
              <a:rPr lang="tr-TR" dirty="0">
                <a:latin typeface="Comic Sans MS" pitchFamily="66" charset="0"/>
              </a:rPr>
              <a:t>2. Madencilik ve taş ocakları işletmeleri,</a:t>
            </a:r>
            <a:br>
              <a:rPr lang="tr-TR" dirty="0">
                <a:latin typeface="Comic Sans MS" pitchFamily="66" charset="0"/>
              </a:rPr>
            </a:br>
            <a:r>
              <a:rPr lang="tr-TR" dirty="0">
                <a:latin typeface="Comic Sans MS" pitchFamily="66" charset="0"/>
              </a:rPr>
              <a:t>3. Sanayi ve endüstriyel işletmeler,</a:t>
            </a:r>
            <a:br>
              <a:rPr lang="tr-TR" dirty="0">
                <a:latin typeface="Comic Sans MS" pitchFamily="66" charset="0"/>
              </a:rPr>
            </a:br>
            <a:r>
              <a:rPr lang="tr-TR" dirty="0">
                <a:latin typeface="Comic Sans MS" pitchFamily="66" charset="0"/>
              </a:rPr>
              <a:t>4. Ticaret işletmeleri, banka işletmeleri,</a:t>
            </a:r>
            <a:br>
              <a:rPr lang="tr-TR" dirty="0">
                <a:latin typeface="Comic Sans MS" pitchFamily="66" charset="0"/>
              </a:rPr>
            </a:br>
            <a:r>
              <a:rPr lang="tr-TR" dirty="0">
                <a:latin typeface="Comic Sans MS" pitchFamily="66" charset="0"/>
              </a:rPr>
              <a:t>5. Taşıma ve depolama işletmeleri,</a:t>
            </a:r>
            <a:br>
              <a:rPr lang="tr-TR" dirty="0">
                <a:latin typeface="Comic Sans MS" pitchFamily="66" charset="0"/>
              </a:rPr>
            </a:br>
            <a:r>
              <a:rPr lang="tr-TR" dirty="0">
                <a:latin typeface="Comic Sans MS" pitchFamily="66" charset="0"/>
              </a:rPr>
              <a:t>6. Hizmet işletmeleri gibi.</a:t>
            </a:r>
          </a:p>
          <a:p>
            <a:pPr>
              <a:lnSpc>
                <a:spcPct val="120000"/>
              </a:lnSpc>
              <a:buNone/>
            </a:pPr>
            <a:endParaRPr lang="tr-TR"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43890" cy="1143000"/>
          </a:xfrm>
        </p:spPr>
        <p:txBody>
          <a:bodyPr>
            <a:normAutofit fontScale="90000"/>
          </a:bodyPr>
          <a:lstStyle/>
          <a:p>
            <a:pPr>
              <a:lnSpc>
                <a:spcPct val="120000"/>
              </a:lnSpc>
            </a:pPr>
            <a:r>
              <a:rPr lang="tr-TR" b="1" dirty="0">
                <a:latin typeface="Comic Sans MS" pitchFamily="66" charset="0"/>
              </a:rPr>
              <a:t>ÜRETİM ARAÇLARININ MÜLKİYETİNE GÖRE İŞLETMELER</a:t>
            </a:r>
            <a:endParaRPr lang="tr-TR" dirty="0">
              <a:latin typeface="Comic Sans MS" pitchFamily="66" charset="0"/>
            </a:endParaRPr>
          </a:p>
        </p:txBody>
      </p:sp>
      <p:sp>
        <p:nvSpPr>
          <p:cNvPr id="3" name="2 İçerik Yer Tutucusu"/>
          <p:cNvSpPr>
            <a:spLocks noGrp="1"/>
          </p:cNvSpPr>
          <p:nvPr>
            <p:ph sz="quarter" idx="1"/>
          </p:nvPr>
        </p:nvSpPr>
        <p:spPr>
          <a:xfrm>
            <a:off x="457200" y="1500174"/>
            <a:ext cx="8115328" cy="4973778"/>
          </a:xfrm>
        </p:spPr>
        <p:txBody>
          <a:bodyPr>
            <a:noAutofit/>
          </a:bodyPr>
          <a:lstStyle/>
          <a:p>
            <a:pPr algn="just">
              <a:lnSpc>
                <a:spcPct val="120000"/>
              </a:lnSpc>
              <a:buNone/>
            </a:pPr>
            <a:r>
              <a:rPr lang="tr-TR" sz="1800" dirty="0">
                <a:latin typeface="Comic Sans MS" pitchFamily="66" charset="0"/>
              </a:rPr>
              <a:t>İşletmelerin mülkiyet açısından sınıflandırılmasının dayandığı ölçüt, işletme üretim faktörlerinin ve özellikle sermayesinin özel kaynaklardan veya kamusal kaynaklardan ya da karma bir biçimde hem özel hem de kamu kaynaklarından sağlanmasıdır. </a:t>
            </a:r>
          </a:p>
          <a:p>
            <a:pPr lvl="1">
              <a:lnSpc>
                <a:spcPct val="120000"/>
              </a:lnSpc>
              <a:spcBef>
                <a:spcPts val="600"/>
              </a:spcBef>
              <a:buNone/>
            </a:pPr>
            <a:r>
              <a:rPr lang="tr-TR" sz="1500" dirty="0">
                <a:latin typeface="Comic Sans MS" pitchFamily="66" charset="0"/>
              </a:rPr>
              <a:t>	1. Özel işletmeler,</a:t>
            </a:r>
            <a:br>
              <a:rPr lang="tr-TR" sz="1500" dirty="0">
                <a:latin typeface="Comic Sans MS" pitchFamily="66" charset="0"/>
              </a:rPr>
            </a:br>
            <a:r>
              <a:rPr lang="tr-TR" sz="1500" dirty="0">
                <a:latin typeface="Comic Sans MS" pitchFamily="66" charset="0"/>
              </a:rPr>
              <a:t>2. Kamu İşletmeleri,</a:t>
            </a:r>
            <a:br>
              <a:rPr lang="tr-TR" sz="1500" dirty="0">
                <a:latin typeface="Comic Sans MS" pitchFamily="66" charset="0"/>
              </a:rPr>
            </a:br>
            <a:r>
              <a:rPr lang="tr-TR" sz="1500" dirty="0">
                <a:latin typeface="Comic Sans MS" pitchFamily="66" charset="0"/>
              </a:rPr>
              <a:t>3. Karma İşletmeler,</a:t>
            </a:r>
            <a:br>
              <a:rPr lang="tr-TR" sz="1500" dirty="0">
                <a:latin typeface="Comic Sans MS" pitchFamily="66" charset="0"/>
              </a:rPr>
            </a:br>
            <a:r>
              <a:rPr lang="tr-TR" sz="1500" dirty="0">
                <a:latin typeface="Comic Sans MS" pitchFamily="66" charset="0"/>
              </a:rPr>
              <a:t>4. Yabancı Sermayeli İşletmeler</a:t>
            </a:r>
          </a:p>
          <a:p>
            <a:pPr algn="just">
              <a:lnSpc>
                <a:spcPct val="120000"/>
              </a:lnSpc>
              <a:buNone/>
            </a:pPr>
            <a:r>
              <a:rPr lang="tr-TR" sz="1800" b="1" dirty="0">
                <a:latin typeface="Comic Sans MS" pitchFamily="66" charset="0"/>
              </a:rPr>
              <a:t>1- Özel   İşletmeler</a:t>
            </a:r>
            <a:endParaRPr lang="tr-TR" sz="1800" dirty="0">
              <a:latin typeface="Comic Sans MS" pitchFamily="66" charset="0"/>
            </a:endParaRPr>
          </a:p>
          <a:p>
            <a:pPr algn="just">
              <a:lnSpc>
                <a:spcPct val="120000"/>
              </a:lnSpc>
              <a:buNone/>
            </a:pPr>
            <a:r>
              <a:rPr lang="tr-TR" sz="1800" dirty="0">
                <a:latin typeface="Comic Sans MS" pitchFamily="66" charset="0"/>
              </a:rPr>
              <a:t>Genellikle sermayesinin tamamı veya büyük bir bölümü özel kişilere ait olan işletmelerdir. Giysi mağazası, mobilya atölyesi gibi. </a:t>
            </a:r>
          </a:p>
          <a:p>
            <a:pPr algn="just">
              <a:lnSpc>
                <a:spcPct val="120000"/>
              </a:lnSpc>
              <a:buNone/>
            </a:pPr>
            <a:r>
              <a:rPr lang="tr-TR" sz="1800" dirty="0">
                <a:latin typeface="Comic Sans MS" pitchFamily="66" charset="0"/>
              </a:rPr>
              <a:t>Her türlü alanda, her düzeyde ve boyutta faaliyette bulunabilen özel işletmelerde kâr ya da zarar doğrudan girişimciye aittir.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43890" cy="1143000"/>
          </a:xfrm>
        </p:spPr>
        <p:txBody>
          <a:bodyPr>
            <a:normAutofit fontScale="90000"/>
          </a:bodyPr>
          <a:lstStyle/>
          <a:p>
            <a:pPr>
              <a:lnSpc>
                <a:spcPct val="120000"/>
              </a:lnSpc>
            </a:pPr>
            <a:r>
              <a:rPr lang="tr-TR" b="1" dirty="0">
                <a:latin typeface="Comic Sans MS" pitchFamily="66" charset="0"/>
              </a:rPr>
              <a:t>ÜRETİM ARAÇLARININ MÜLKİYETİNE GÖRE İŞLETMELER</a:t>
            </a:r>
            <a:endParaRPr lang="tr-TR" dirty="0">
              <a:latin typeface="Comic Sans MS" pitchFamily="66" charset="0"/>
            </a:endParaRPr>
          </a:p>
        </p:txBody>
      </p:sp>
      <p:sp>
        <p:nvSpPr>
          <p:cNvPr id="3" name="2 İçerik Yer Tutucusu"/>
          <p:cNvSpPr>
            <a:spLocks noGrp="1"/>
          </p:cNvSpPr>
          <p:nvPr>
            <p:ph sz="quarter" idx="1"/>
          </p:nvPr>
        </p:nvSpPr>
        <p:spPr>
          <a:xfrm>
            <a:off x="457200" y="1500174"/>
            <a:ext cx="8115328" cy="4973778"/>
          </a:xfrm>
        </p:spPr>
        <p:txBody>
          <a:bodyPr>
            <a:noAutofit/>
          </a:bodyPr>
          <a:lstStyle/>
          <a:p>
            <a:pPr algn="just">
              <a:lnSpc>
                <a:spcPct val="120000"/>
              </a:lnSpc>
              <a:buNone/>
            </a:pPr>
            <a:r>
              <a:rPr lang="tr-TR" sz="2200" b="1" dirty="0">
                <a:latin typeface="Comic Sans MS" pitchFamily="66" charset="0"/>
              </a:rPr>
              <a:t>2- Kamu    İşletmeleri    (KİT'ler)</a:t>
            </a:r>
            <a:endParaRPr lang="tr-TR" sz="2200" dirty="0">
              <a:latin typeface="Comic Sans MS" pitchFamily="66" charset="0"/>
            </a:endParaRPr>
          </a:p>
          <a:p>
            <a:pPr algn="just">
              <a:lnSpc>
                <a:spcPct val="120000"/>
              </a:lnSpc>
              <a:buNone/>
            </a:pPr>
            <a:r>
              <a:rPr lang="tr-TR" sz="1900" dirty="0">
                <a:latin typeface="Comic Sans MS" pitchFamily="66" charset="0"/>
              </a:rPr>
              <a:t>Sermayelerinin tamamı veya büyük bir kısmı kamu tüzel kişilerine ait olan işletmelerdir. Kamu işletmelerine örnek olarak Etibank, Sümerbank, Türkiye Demir-Çelik İşletmeleri ve Türkiye Kömür İşletmeleri gibi. </a:t>
            </a:r>
          </a:p>
          <a:p>
            <a:pPr marL="342900" indent="-161925" algn="just">
              <a:lnSpc>
                <a:spcPct val="120000"/>
              </a:lnSpc>
              <a:buClrTx/>
              <a:buSzPct val="100000"/>
              <a:buFont typeface="+mj-lt"/>
              <a:buAutoNum type="alphaLcParenR"/>
            </a:pPr>
            <a:r>
              <a:rPr lang="tr-TR" sz="1900" dirty="0">
                <a:latin typeface="Comic Sans MS" pitchFamily="66" charset="0"/>
              </a:rPr>
              <a:t> Sosyal Güvenlik Kuruluşları: Üyelerinden her ay topladığı fonları değerlendirerek mensuplarına sosyal güvenlik sağlayan kuruluşlardır. Sosyal Sigortalar Kurumu ve Emekli Sandığı gibi.</a:t>
            </a:r>
          </a:p>
          <a:p>
            <a:pPr marL="342900" indent="-161925" algn="just">
              <a:lnSpc>
                <a:spcPct val="120000"/>
              </a:lnSpc>
              <a:buClrTx/>
              <a:buSzPct val="100000"/>
              <a:buFont typeface="+mj-lt"/>
              <a:buAutoNum type="alphaLcParenR"/>
            </a:pPr>
            <a:r>
              <a:rPr lang="tr-TR" sz="1900" dirty="0">
                <a:latin typeface="Comic Sans MS" pitchFamily="66" charset="0"/>
              </a:rPr>
              <a:t> Döner Sermayeli İşletmeler: Genel ve katma bütçeli kuruluşların genel idare ilkelerine göre yönetilmesi mümkün olmayan üretim, ticaret ve hizmet faaliyetlerini sürdürebilmek ve daha esnek davranabilmek amacıyla kurdukları işletmelerdir. Üniversite Hastaneleri örnek olarak verilebilir.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43890" cy="1143000"/>
          </a:xfrm>
        </p:spPr>
        <p:txBody>
          <a:bodyPr>
            <a:normAutofit fontScale="90000"/>
          </a:bodyPr>
          <a:lstStyle/>
          <a:p>
            <a:pPr>
              <a:lnSpc>
                <a:spcPct val="120000"/>
              </a:lnSpc>
            </a:pPr>
            <a:r>
              <a:rPr lang="tr-TR" b="1" dirty="0">
                <a:latin typeface="Comic Sans MS" pitchFamily="66" charset="0"/>
              </a:rPr>
              <a:t>ÜRETİM ARAÇLARININ MÜLKİYETİNE GÖRE İŞLETMELER</a:t>
            </a:r>
            <a:endParaRPr lang="tr-TR" dirty="0">
              <a:latin typeface="Comic Sans MS" pitchFamily="66" charset="0"/>
            </a:endParaRPr>
          </a:p>
        </p:txBody>
      </p:sp>
      <p:sp>
        <p:nvSpPr>
          <p:cNvPr id="3" name="2 İçerik Yer Tutucusu"/>
          <p:cNvSpPr>
            <a:spLocks noGrp="1"/>
          </p:cNvSpPr>
          <p:nvPr>
            <p:ph sz="quarter" idx="1"/>
          </p:nvPr>
        </p:nvSpPr>
        <p:spPr>
          <a:xfrm>
            <a:off x="457200" y="1500174"/>
            <a:ext cx="8115328" cy="4973778"/>
          </a:xfrm>
        </p:spPr>
        <p:txBody>
          <a:bodyPr>
            <a:noAutofit/>
          </a:bodyPr>
          <a:lstStyle/>
          <a:p>
            <a:pPr algn="just">
              <a:lnSpc>
                <a:spcPct val="120000"/>
              </a:lnSpc>
              <a:spcBef>
                <a:spcPts val="1200"/>
              </a:spcBef>
              <a:buNone/>
            </a:pPr>
            <a:r>
              <a:rPr lang="tr-TR" sz="2000" b="1" dirty="0">
                <a:latin typeface="Comic Sans MS" pitchFamily="66" charset="0"/>
              </a:rPr>
              <a:t>2- Kamu    İşletmeleri    (KİT'ler)</a:t>
            </a:r>
            <a:endParaRPr lang="tr-TR" sz="2000" dirty="0">
              <a:latin typeface="Comic Sans MS" pitchFamily="66" charset="0"/>
            </a:endParaRPr>
          </a:p>
          <a:p>
            <a:pPr marL="523875" indent="-342900" algn="just">
              <a:lnSpc>
                <a:spcPct val="120000"/>
              </a:lnSpc>
              <a:spcBef>
                <a:spcPts val="1200"/>
              </a:spcBef>
              <a:buClrTx/>
              <a:buSzPct val="100000"/>
              <a:buFont typeface="+mj-lt"/>
              <a:buAutoNum type="alphaLcParenR" startAt="3"/>
            </a:pPr>
            <a:r>
              <a:rPr lang="tr-TR" sz="2000" dirty="0">
                <a:latin typeface="Comic Sans MS" pitchFamily="66" charset="0"/>
              </a:rPr>
              <a:t>Özel Bütçeli Devlet İşletmeleri: Özel yasalarla kurulan ve tüzel kişiliğe sahip olan bu işletmelerin yönetim ve denetimleri kendi kuruluş yasalarında belirtilen hükümlere göre yerine getirilir. Milli Piyango İdaresi, Spor Toto ve Loto Teşkilatı ve Maden Tetkik ve Arama Enstitüsü  gibi.</a:t>
            </a:r>
          </a:p>
          <a:p>
            <a:pPr marL="342900" indent="-161925" algn="just">
              <a:lnSpc>
                <a:spcPct val="120000"/>
              </a:lnSpc>
              <a:spcBef>
                <a:spcPts val="1200"/>
              </a:spcBef>
              <a:buClrTx/>
              <a:buSzPct val="100000"/>
              <a:buFont typeface="+mj-lt"/>
              <a:buAutoNum type="alphaLcParenR" startAt="3"/>
            </a:pPr>
            <a:r>
              <a:rPr lang="tr-TR" sz="2000" dirty="0">
                <a:latin typeface="Comic Sans MS" pitchFamily="66" charset="0"/>
              </a:rPr>
              <a:t> Yerel Yönetim İşletmeleri: Bu işletmeler, belediyelere, il özel idarelerine ve köy tüzel kişiliğine ait olan işletmelerdir. Belediyelerin elektrik, su, doğal gaz ve toplu taşıma için kurdukları işletmeler.</a:t>
            </a:r>
          </a:p>
          <a:p>
            <a:pPr algn="just">
              <a:lnSpc>
                <a:spcPct val="120000"/>
              </a:lnSpc>
              <a:spcBef>
                <a:spcPts val="1200"/>
              </a:spcBef>
              <a:buNone/>
            </a:pPr>
            <a:endParaRPr lang="tr-TR" sz="2000"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nSpc>
                <a:spcPct val="120000"/>
              </a:lnSpc>
              <a:spcBef>
                <a:spcPts val="600"/>
              </a:spcBef>
            </a:pPr>
            <a:r>
              <a:rPr lang="tr-TR" b="1" dirty="0">
                <a:latin typeface="Comic Sans MS" pitchFamily="66" charset="0"/>
              </a:rPr>
              <a:t>ÜRETİM FAKTÖRLERİNİN MÜLKİYETİNE GÖRE İŞLETMELER</a:t>
            </a:r>
            <a:endParaRPr lang="tr-TR" dirty="0"/>
          </a:p>
        </p:txBody>
      </p:sp>
      <p:sp>
        <p:nvSpPr>
          <p:cNvPr id="3" name="2 İçerik Yer Tutucusu"/>
          <p:cNvSpPr>
            <a:spLocks noGrp="1"/>
          </p:cNvSpPr>
          <p:nvPr>
            <p:ph sz="quarter" idx="1"/>
          </p:nvPr>
        </p:nvSpPr>
        <p:spPr>
          <a:xfrm>
            <a:off x="457200" y="1500174"/>
            <a:ext cx="8043890" cy="4714908"/>
          </a:xfrm>
        </p:spPr>
        <p:txBody>
          <a:bodyPr>
            <a:normAutofit fontScale="85000" lnSpcReduction="20000"/>
          </a:bodyPr>
          <a:lstStyle/>
          <a:p>
            <a:pPr>
              <a:lnSpc>
                <a:spcPct val="140000"/>
              </a:lnSpc>
              <a:buNone/>
            </a:pPr>
            <a:r>
              <a:rPr lang="tr-TR" b="1" dirty="0">
                <a:latin typeface="Comic Sans MS" pitchFamily="66" charset="0"/>
              </a:rPr>
              <a:t>3- Karma    İşletmeler</a:t>
            </a:r>
            <a:endParaRPr lang="tr-TR" dirty="0">
              <a:latin typeface="Comic Sans MS" pitchFamily="66" charset="0"/>
            </a:endParaRPr>
          </a:p>
          <a:p>
            <a:pPr>
              <a:lnSpc>
                <a:spcPct val="140000"/>
              </a:lnSpc>
              <a:buNone/>
            </a:pPr>
            <a:r>
              <a:rPr lang="tr-TR" sz="2300" dirty="0">
                <a:latin typeface="Comic Sans MS" pitchFamily="66" charset="0"/>
              </a:rPr>
              <a:t>Karma işletmeler, özel kişiler ile kamu tüzel kişilerinin birlikte kurduklar, işletmelerdir. Türk Ticaret Bankası, Çukurova Elektrik Türk A.Ş. Gibi. </a:t>
            </a:r>
          </a:p>
          <a:p>
            <a:pPr>
              <a:lnSpc>
                <a:spcPct val="140000"/>
              </a:lnSpc>
              <a:buNone/>
            </a:pPr>
            <a:r>
              <a:rPr lang="tr-TR" b="1" dirty="0">
                <a:latin typeface="Comic Sans MS" pitchFamily="66" charset="0"/>
              </a:rPr>
              <a:t>4- Yabancı sermayeli işletmeler</a:t>
            </a:r>
          </a:p>
          <a:p>
            <a:pPr>
              <a:lnSpc>
                <a:spcPct val="140000"/>
              </a:lnSpc>
              <a:buNone/>
            </a:pPr>
            <a:r>
              <a:rPr lang="tr-TR" sz="2300" dirty="0">
                <a:latin typeface="Comic Sans MS" pitchFamily="66" charset="0"/>
              </a:rPr>
              <a:t>Bu işletmelerin çok azı tamamen yabancı sermaye olmakla beraber, büyük çoğunluğunun kamu ve özel kesimden şirket birleşmeleri (şirket evlilikleri) şeklinde yerli ortaklara sahip olduğu söylenebilir. </a:t>
            </a:r>
          </a:p>
          <a:p>
            <a:pPr>
              <a:lnSpc>
                <a:spcPct val="140000"/>
              </a:lnSpc>
              <a:buNone/>
            </a:pPr>
            <a:r>
              <a:rPr lang="tr-TR" sz="2300" dirty="0">
                <a:latin typeface="Comic Sans MS" pitchFamily="66" charset="0"/>
              </a:rPr>
              <a:t>Türkiye'deki toplam yabancı sermaye yatırımlarının % 50'den fazlası AB ülkelerine ve yaklaşık % 20'si de ABD'ne aittir.</a:t>
            </a:r>
          </a:p>
          <a:p>
            <a:pPr>
              <a:lnSpc>
                <a:spcPct val="140000"/>
              </a:lnSpc>
              <a:buNone/>
            </a:pPr>
            <a:endParaRPr lang="tr-TR" dirty="0">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232</TotalTime>
  <Words>156</Words>
  <Application>Microsoft Office PowerPoint</Application>
  <PresentationFormat>Ekran Gösterisi (4:3)</PresentationFormat>
  <Paragraphs>57</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Century Schoolbook</vt:lpstr>
      <vt:lpstr>Comic Sans MS</vt:lpstr>
      <vt:lpstr>Wingdings</vt:lpstr>
      <vt:lpstr>Wingdings 2</vt:lpstr>
      <vt:lpstr>Cumba</vt:lpstr>
      <vt:lpstr>İŞLETMELERİN SINIFLANDIRILMASI</vt:lpstr>
      <vt:lpstr>İŞLETMELERİN SINIFLANDIRILMASI</vt:lpstr>
      <vt:lpstr>FAALİYET ALANLARINA GÖRE İŞLETMELER</vt:lpstr>
      <vt:lpstr>TÜKETİCİLERİN TÜRÜNE GÖRE İŞLETMELER</vt:lpstr>
      <vt:lpstr>ÜRETİLEN MAL VE HİZMET TÜRÜNE GÖRE İŞLETMELER</vt:lpstr>
      <vt:lpstr>ÜRETİM ARAÇLARININ MÜLKİYETİNE GÖRE İŞLETMELER</vt:lpstr>
      <vt:lpstr>ÜRETİM ARAÇLARININ MÜLKİYETİNE GÖRE İŞLETMELER</vt:lpstr>
      <vt:lpstr>ÜRETİM ARAÇLARININ MÜLKİYETİNE GÖRE İŞLETMELER</vt:lpstr>
      <vt:lpstr>ÜRETİM FAKTÖRLERİNİN MÜLKİYETİNE GÖRE İŞLETMELER</vt:lpstr>
      <vt:lpstr>ÜRETİM ARAÇLARININ MÜLKİYETİNE GÖRE İŞLETMELER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İşletmelerin Sınıflandırılması</dc:title>
  <dc:creator>User</dc:creator>
  <cp:lastModifiedBy>User</cp:lastModifiedBy>
  <cp:revision>12</cp:revision>
  <dcterms:created xsi:type="dcterms:W3CDTF">2020-05-01T14:34:34Z</dcterms:created>
  <dcterms:modified xsi:type="dcterms:W3CDTF">2020-05-06T00:17:31Z</dcterms:modified>
</cp:coreProperties>
</file>