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66" r:id="rId13"/>
    <p:sldId id="267" r:id="rId14"/>
    <p:sldId id="276" r:id="rId15"/>
    <p:sldId id="279" r:id="rId16"/>
    <p:sldId id="268" r:id="rId17"/>
    <p:sldId id="269" r:id="rId18"/>
    <p:sldId id="270" r:id="rId19"/>
    <p:sldId id="271" r:id="rId20"/>
    <p:sldId id="272" r:id="rId21"/>
    <p:sldId id="274" r:id="rId22"/>
    <p:sldId id="275" r:id="rId23"/>
    <p:sldId id="273" r:id="rId24"/>
    <p:sldId id="280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29"/>
  </p:normalViewPr>
  <p:slideViewPr>
    <p:cSldViewPr>
      <p:cViewPr varScale="1">
        <p:scale>
          <a:sx n="109" d="100"/>
          <a:sy n="109" d="100"/>
        </p:scale>
        <p:origin x="172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7ECF9C-CDF8-44F0-AAE9-3E9ADB6AFA5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0E40CE7-85D1-475A-AA59-B214FAF689C8}">
      <dgm:prSet phldrT="[Metin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tr-TR" b="1" dirty="0"/>
            <a:t>Motor Gelişim</a:t>
          </a:r>
        </a:p>
      </dgm:t>
    </dgm:pt>
    <dgm:pt modelId="{84964BB2-2F0F-4BB3-8385-A5CD2F00A8C8}" type="parTrans" cxnId="{5CC73F40-EC7D-4917-8A68-BBCE81FC04B3}">
      <dgm:prSet/>
      <dgm:spPr/>
      <dgm:t>
        <a:bodyPr/>
        <a:lstStyle/>
        <a:p>
          <a:endParaRPr lang="tr-TR" b="1"/>
        </a:p>
      </dgm:t>
    </dgm:pt>
    <dgm:pt modelId="{D28C179E-BA92-4AAB-BB37-CD11F3FBC69C}" type="sibTrans" cxnId="{5CC73F40-EC7D-4917-8A68-BBCE81FC04B3}">
      <dgm:prSet/>
      <dgm:spPr/>
      <dgm:t>
        <a:bodyPr/>
        <a:lstStyle/>
        <a:p>
          <a:endParaRPr lang="tr-TR" b="1"/>
        </a:p>
      </dgm:t>
    </dgm:pt>
    <dgm:pt modelId="{89E55CA4-CE15-40BF-90C5-5CD8D020A3D3}">
      <dgm:prSet phldrT="[Metin]" custT="1"/>
      <dgm:spPr>
        <a:solidFill>
          <a:srgbClr val="0070C0"/>
        </a:solidFill>
      </dgm:spPr>
      <dgm:t>
        <a:bodyPr/>
        <a:lstStyle/>
        <a:p>
          <a:r>
            <a:rPr lang="tr-TR" sz="2000" b="1" dirty="0">
              <a:solidFill>
                <a:srgbClr val="FFFF00"/>
              </a:solidFill>
            </a:rPr>
            <a:t>Dayanıklılık</a:t>
          </a:r>
          <a:r>
            <a:rPr lang="tr-TR" sz="2000" b="1" dirty="0"/>
            <a:t>: Uzun süreli bedensel etkinliklerde, organizmanın yorulmaya karşı gösterdiği direnç yeteneğidir. </a:t>
          </a:r>
        </a:p>
      </dgm:t>
    </dgm:pt>
    <dgm:pt modelId="{269BB0D1-BBC6-4143-A04B-3ABD1BB79225}" type="parTrans" cxnId="{81C7AAF9-8115-41C0-8E1B-8A23A7F30EB5}">
      <dgm:prSet/>
      <dgm:spPr/>
      <dgm:t>
        <a:bodyPr/>
        <a:lstStyle/>
        <a:p>
          <a:endParaRPr lang="tr-TR" b="1"/>
        </a:p>
      </dgm:t>
    </dgm:pt>
    <dgm:pt modelId="{F1F5568D-1DB9-4A14-B853-57C224DABAE6}" type="sibTrans" cxnId="{81C7AAF9-8115-41C0-8E1B-8A23A7F30EB5}">
      <dgm:prSet/>
      <dgm:spPr/>
      <dgm:t>
        <a:bodyPr/>
        <a:lstStyle/>
        <a:p>
          <a:endParaRPr lang="tr-TR" b="1"/>
        </a:p>
      </dgm:t>
    </dgm:pt>
    <dgm:pt modelId="{CC55A0BD-F210-4050-A928-EA6AFD69290A}">
      <dgm:prSet phldrT="[Metin]" custT="1"/>
      <dgm:spPr>
        <a:solidFill>
          <a:srgbClr val="0070C0"/>
        </a:solidFill>
      </dgm:spPr>
      <dgm:t>
        <a:bodyPr/>
        <a:lstStyle/>
        <a:p>
          <a:r>
            <a:rPr lang="tr-TR" sz="2400" b="1" dirty="0">
              <a:solidFill>
                <a:srgbClr val="FFFF00"/>
              </a:solidFill>
            </a:rPr>
            <a:t>Kuvvet:</a:t>
          </a:r>
          <a:r>
            <a:rPr lang="tr-TR" sz="2400" b="1" dirty="0"/>
            <a:t> Bir direnci yenebilme yeteneğidir.</a:t>
          </a:r>
        </a:p>
      </dgm:t>
    </dgm:pt>
    <dgm:pt modelId="{5D930E33-E289-4F89-ABCA-15C7093FC676}" type="parTrans" cxnId="{42F09766-637E-42AB-BF8D-6168419C50F2}">
      <dgm:prSet/>
      <dgm:spPr/>
      <dgm:t>
        <a:bodyPr/>
        <a:lstStyle/>
        <a:p>
          <a:endParaRPr lang="tr-TR" b="1"/>
        </a:p>
      </dgm:t>
    </dgm:pt>
    <dgm:pt modelId="{C92C8197-F525-4977-8BDF-60F3685A5A90}" type="sibTrans" cxnId="{42F09766-637E-42AB-BF8D-6168419C50F2}">
      <dgm:prSet/>
      <dgm:spPr/>
      <dgm:t>
        <a:bodyPr/>
        <a:lstStyle/>
        <a:p>
          <a:endParaRPr lang="tr-TR" b="1"/>
        </a:p>
      </dgm:t>
    </dgm:pt>
    <dgm:pt modelId="{F7862C83-B987-40CD-AE76-6630D42A2107}" type="pres">
      <dgm:prSet presAssocID="{767ECF9C-CDF8-44F0-AAE9-3E9ADB6AFA5C}" presName="Name0" presStyleCnt="0">
        <dgm:presLayoutVars>
          <dgm:dir/>
          <dgm:resizeHandles val="exact"/>
        </dgm:presLayoutVars>
      </dgm:prSet>
      <dgm:spPr/>
    </dgm:pt>
    <dgm:pt modelId="{9ADC4F67-4CB3-408A-B67B-AA16CC7B7E28}" type="pres">
      <dgm:prSet presAssocID="{E0E40CE7-85D1-475A-AA59-B214FAF689C8}" presName="node" presStyleLbl="node1" presStyleIdx="0" presStyleCnt="3">
        <dgm:presLayoutVars>
          <dgm:bulletEnabled val="1"/>
        </dgm:presLayoutVars>
      </dgm:prSet>
      <dgm:spPr/>
    </dgm:pt>
    <dgm:pt modelId="{31ECF243-B95F-41A7-9E9F-1B7A2071AE3C}" type="pres">
      <dgm:prSet presAssocID="{D28C179E-BA92-4AAB-BB37-CD11F3FBC69C}" presName="sibTrans" presStyleLbl="sibTrans2D1" presStyleIdx="0" presStyleCnt="3"/>
      <dgm:spPr/>
    </dgm:pt>
    <dgm:pt modelId="{39579ECF-D16F-4DC9-8C52-B87558E3A38A}" type="pres">
      <dgm:prSet presAssocID="{D28C179E-BA92-4AAB-BB37-CD11F3FBC69C}" presName="connectorText" presStyleLbl="sibTrans2D1" presStyleIdx="0" presStyleCnt="3"/>
      <dgm:spPr/>
    </dgm:pt>
    <dgm:pt modelId="{50546AE4-37E7-4EBE-8B98-98D4164D9F9B}" type="pres">
      <dgm:prSet presAssocID="{89E55CA4-CE15-40BF-90C5-5CD8D020A3D3}" presName="node" presStyleLbl="node1" presStyleIdx="1" presStyleCnt="3" custScaleX="143285" custScaleY="134213">
        <dgm:presLayoutVars>
          <dgm:bulletEnabled val="1"/>
        </dgm:presLayoutVars>
      </dgm:prSet>
      <dgm:spPr/>
    </dgm:pt>
    <dgm:pt modelId="{11DCA2C0-9878-42D1-9650-0059C9E11E7A}" type="pres">
      <dgm:prSet presAssocID="{F1F5568D-1DB9-4A14-B853-57C224DABAE6}" presName="sibTrans" presStyleLbl="sibTrans2D1" presStyleIdx="1" presStyleCnt="3"/>
      <dgm:spPr/>
    </dgm:pt>
    <dgm:pt modelId="{042C233C-837D-4F1B-9996-D3F171D9E15F}" type="pres">
      <dgm:prSet presAssocID="{F1F5568D-1DB9-4A14-B853-57C224DABAE6}" presName="connectorText" presStyleLbl="sibTrans2D1" presStyleIdx="1" presStyleCnt="3"/>
      <dgm:spPr/>
    </dgm:pt>
    <dgm:pt modelId="{D0614A3A-A7F6-4FD0-9DCA-7BB39A0CE2EB}" type="pres">
      <dgm:prSet presAssocID="{CC55A0BD-F210-4050-A928-EA6AFD69290A}" presName="node" presStyleLbl="node1" presStyleIdx="2" presStyleCnt="3" custScaleX="128075" custScaleY="146508">
        <dgm:presLayoutVars>
          <dgm:bulletEnabled val="1"/>
        </dgm:presLayoutVars>
      </dgm:prSet>
      <dgm:spPr/>
    </dgm:pt>
    <dgm:pt modelId="{55398660-30DA-4D0B-9C74-1C7DA5C2623A}" type="pres">
      <dgm:prSet presAssocID="{C92C8197-F525-4977-8BDF-60F3685A5A90}" presName="sibTrans" presStyleLbl="sibTrans2D1" presStyleIdx="2" presStyleCnt="3"/>
      <dgm:spPr/>
    </dgm:pt>
    <dgm:pt modelId="{3962B98A-E078-47B6-A8DE-8E4BF89A832E}" type="pres">
      <dgm:prSet presAssocID="{C92C8197-F525-4977-8BDF-60F3685A5A90}" presName="connectorText" presStyleLbl="sibTrans2D1" presStyleIdx="2" presStyleCnt="3"/>
      <dgm:spPr/>
    </dgm:pt>
  </dgm:ptLst>
  <dgm:cxnLst>
    <dgm:cxn modelId="{1954131E-F313-4FB1-9D63-7F8267B1BE9E}" type="presOf" srcId="{767ECF9C-CDF8-44F0-AAE9-3E9ADB6AFA5C}" destId="{F7862C83-B987-40CD-AE76-6630D42A2107}" srcOrd="0" destOrd="0" presId="urn:microsoft.com/office/officeart/2005/8/layout/cycle7"/>
    <dgm:cxn modelId="{69B80036-7C9E-47E8-8E18-A0BE6E860184}" type="presOf" srcId="{C92C8197-F525-4977-8BDF-60F3685A5A90}" destId="{55398660-30DA-4D0B-9C74-1C7DA5C2623A}" srcOrd="0" destOrd="0" presId="urn:microsoft.com/office/officeart/2005/8/layout/cycle7"/>
    <dgm:cxn modelId="{EB15DE3A-3CEA-4A97-9E91-66E2F9B0DF19}" type="presOf" srcId="{C92C8197-F525-4977-8BDF-60F3685A5A90}" destId="{3962B98A-E078-47B6-A8DE-8E4BF89A832E}" srcOrd="1" destOrd="0" presId="urn:microsoft.com/office/officeart/2005/8/layout/cycle7"/>
    <dgm:cxn modelId="{5CC73F40-EC7D-4917-8A68-BBCE81FC04B3}" srcId="{767ECF9C-CDF8-44F0-AAE9-3E9ADB6AFA5C}" destId="{E0E40CE7-85D1-475A-AA59-B214FAF689C8}" srcOrd="0" destOrd="0" parTransId="{84964BB2-2F0F-4BB3-8385-A5CD2F00A8C8}" sibTransId="{D28C179E-BA92-4AAB-BB37-CD11F3FBC69C}"/>
    <dgm:cxn modelId="{90E4C057-3D70-4A67-8636-C3AA57612798}" type="presOf" srcId="{89E55CA4-CE15-40BF-90C5-5CD8D020A3D3}" destId="{50546AE4-37E7-4EBE-8B98-98D4164D9F9B}" srcOrd="0" destOrd="0" presId="urn:microsoft.com/office/officeart/2005/8/layout/cycle7"/>
    <dgm:cxn modelId="{42F09766-637E-42AB-BF8D-6168419C50F2}" srcId="{767ECF9C-CDF8-44F0-AAE9-3E9ADB6AFA5C}" destId="{CC55A0BD-F210-4050-A928-EA6AFD69290A}" srcOrd="2" destOrd="0" parTransId="{5D930E33-E289-4F89-ABCA-15C7093FC676}" sibTransId="{C92C8197-F525-4977-8BDF-60F3685A5A90}"/>
    <dgm:cxn modelId="{8DD41C6F-8C21-42F7-A867-149E3D8D2981}" type="presOf" srcId="{CC55A0BD-F210-4050-A928-EA6AFD69290A}" destId="{D0614A3A-A7F6-4FD0-9DCA-7BB39A0CE2EB}" srcOrd="0" destOrd="0" presId="urn:microsoft.com/office/officeart/2005/8/layout/cycle7"/>
    <dgm:cxn modelId="{2C048472-2AD4-46EF-A6EA-68AB30BCB39C}" type="presOf" srcId="{E0E40CE7-85D1-475A-AA59-B214FAF689C8}" destId="{9ADC4F67-4CB3-408A-B67B-AA16CC7B7E28}" srcOrd="0" destOrd="0" presId="urn:microsoft.com/office/officeart/2005/8/layout/cycle7"/>
    <dgm:cxn modelId="{50E23997-8743-402E-BCB5-A2D546AF34EB}" type="presOf" srcId="{D28C179E-BA92-4AAB-BB37-CD11F3FBC69C}" destId="{39579ECF-D16F-4DC9-8C52-B87558E3A38A}" srcOrd="1" destOrd="0" presId="urn:microsoft.com/office/officeart/2005/8/layout/cycle7"/>
    <dgm:cxn modelId="{8DF22FA3-12C0-4296-8D01-1A60C9E04C2D}" type="presOf" srcId="{F1F5568D-1DB9-4A14-B853-57C224DABAE6}" destId="{042C233C-837D-4F1B-9996-D3F171D9E15F}" srcOrd="1" destOrd="0" presId="urn:microsoft.com/office/officeart/2005/8/layout/cycle7"/>
    <dgm:cxn modelId="{FA2588C0-62D1-4CE8-875A-7F3F6CF525BA}" type="presOf" srcId="{F1F5568D-1DB9-4A14-B853-57C224DABAE6}" destId="{11DCA2C0-9878-42D1-9650-0059C9E11E7A}" srcOrd="0" destOrd="0" presId="urn:microsoft.com/office/officeart/2005/8/layout/cycle7"/>
    <dgm:cxn modelId="{7ADFFAF0-D7B7-4B5E-9C98-C5EEFF48410E}" type="presOf" srcId="{D28C179E-BA92-4AAB-BB37-CD11F3FBC69C}" destId="{31ECF243-B95F-41A7-9E9F-1B7A2071AE3C}" srcOrd="0" destOrd="0" presId="urn:microsoft.com/office/officeart/2005/8/layout/cycle7"/>
    <dgm:cxn modelId="{81C7AAF9-8115-41C0-8E1B-8A23A7F30EB5}" srcId="{767ECF9C-CDF8-44F0-AAE9-3E9ADB6AFA5C}" destId="{89E55CA4-CE15-40BF-90C5-5CD8D020A3D3}" srcOrd="1" destOrd="0" parTransId="{269BB0D1-BBC6-4143-A04B-3ABD1BB79225}" sibTransId="{F1F5568D-1DB9-4A14-B853-57C224DABAE6}"/>
    <dgm:cxn modelId="{0699D27A-91DF-4784-9809-83C9888F5A78}" type="presParOf" srcId="{F7862C83-B987-40CD-AE76-6630D42A2107}" destId="{9ADC4F67-4CB3-408A-B67B-AA16CC7B7E28}" srcOrd="0" destOrd="0" presId="urn:microsoft.com/office/officeart/2005/8/layout/cycle7"/>
    <dgm:cxn modelId="{AB9D49A2-38FC-43CD-A687-798DB846662B}" type="presParOf" srcId="{F7862C83-B987-40CD-AE76-6630D42A2107}" destId="{31ECF243-B95F-41A7-9E9F-1B7A2071AE3C}" srcOrd="1" destOrd="0" presId="urn:microsoft.com/office/officeart/2005/8/layout/cycle7"/>
    <dgm:cxn modelId="{EEE859B8-F070-4E4D-B5DF-EA3D75E85A72}" type="presParOf" srcId="{31ECF243-B95F-41A7-9E9F-1B7A2071AE3C}" destId="{39579ECF-D16F-4DC9-8C52-B87558E3A38A}" srcOrd="0" destOrd="0" presId="urn:microsoft.com/office/officeart/2005/8/layout/cycle7"/>
    <dgm:cxn modelId="{27187883-F571-4AAE-BD67-D5FD0A083045}" type="presParOf" srcId="{F7862C83-B987-40CD-AE76-6630D42A2107}" destId="{50546AE4-37E7-4EBE-8B98-98D4164D9F9B}" srcOrd="2" destOrd="0" presId="urn:microsoft.com/office/officeart/2005/8/layout/cycle7"/>
    <dgm:cxn modelId="{38B0C8E0-DFF4-42E8-828B-B6C638117ADE}" type="presParOf" srcId="{F7862C83-B987-40CD-AE76-6630D42A2107}" destId="{11DCA2C0-9878-42D1-9650-0059C9E11E7A}" srcOrd="3" destOrd="0" presId="urn:microsoft.com/office/officeart/2005/8/layout/cycle7"/>
    <dgm:cxn modelId="{8A42A2B3-F000-4980-9D45-2410B68B35DB}" type="presParOf" srcId="{11DCA2C0-9878-42D1-9650-0059C9E11E7A}" destId="{042C233C-837D-4F1B-9996-D3F171D9E15F}" srcOrd="0" destOrd="0" presId="urn:microsoft.com/office/officeart/2005/8/layout/cycle7"/>
    <dgm:cxn modelId="{CB2D209A-9F8E-4122-86B0-900CFB5A5800}" type="presParOf" srcId="{F7862C83-B987-40CD-AE76-6630D42A2107}" destId="{D0614A3A-A7F6-4FD0-9DCA-7BB39A0CE2EB}" srcOrd="4" destOrd="0" presId="urn:microsoft.com/office/officeart/2005/8/layout/cycle7"/>
    <dgm:cxn modelId="{781D7D66-FB2E-4BCC-A58A-958ECAA50A3C}" type="presParOf" srcId="{F7862C83-B987-40CD-AE76-6630D42A2107}" destId="{55398660-30DA-4D0B-9C74-1C7DA5C2623A}" srcOrd="5" destOrd="0" presId="urn:microsoft.com/office/officeart/2005/8/layout/cycle7"/>
    <dgm:cxn modelId="{5D679B9B-AF68-4F4F-8943-B51E64A19DCA}" type="presParOf" srcId="{55398660-30DA-4D0B-9C74-1C7DA5C2623A}" destId="{3962B98A-E078-47B6-A8DE-8E4BF89A832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FEFEDC-EA9B-41F0-8928-52C4AAD109C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A896558-36D0-4E49-8344-8CBC2191FD1F}">
      <dgm:prSet phldrT="[Metin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tr-TR" sz="2800" b="1" dirty="0"/>
            <a:t>Motor Gelişimi Etkileyen Etmenler</a:t>
          </a:r>
        </a:p>
      </dgm:t>
    </dgm:pt>
    <dgm:pt modelId="{DCAE57BE-4009-4275-AA3C-20310260513C}" type="parTrans" cxnId="{FBC71E39-0AB4-4194-BBF4-3B17FB828D55}">
      <dgm:prSet/>
      <dgm:spPr/>
      <dgm:t>
        <a:bodyPr/>
        <a:lstStyle/>
        <a:p>
          <a:endParaRPr lang="tr-TR" b="1"/>
        </a:p>
      </dgm:t>
    </dgm:pt>
    <dgm:pt modelId="{69DDE632-93A2-4964-B103-4846A99FAD22}" type="sibTrans" cxnId="{FBC71E39-0AB4-4194-BBF4-3B17FB828D55}">
      <dgm:prSet/>
      <dgm:spPr/>
      <dgm:t>
        <a:bodyPr/>
        <a:lstStyle/>
        <a:p>
          <a:endParaRPr lang="tr-TR" b="1"/>
        </a:p>
      </dgm:t>
    </dgm:pt>
    <dgm:pt modelId="{82169172-72EC-427D-A308-BC691E2AF695}">
      <dgm:prSet phldrT="[Metin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tr-TR" b="1" dirty="0" err="1"/>
            <a:t>Hazırbulunuşluk</a:t>
          </a:r>
          <a:endParaRPr lang="tr-TR" b="1" dirty="0"/>
        </a:p>
      </dgm:t>
    </dgm:pt>
    <dgm:pt modelId="{1FE7BE4A-316C-447D-9179-99F13075BF9D}" type="parTrans" cxnId="{2B083B08-6FAA-42FB-8BF2-B026B10DBDD4}">
      <dgm:prSet/>
      <dgm:spPr/>
      <dgm:t>
        <a:bodyPr/>
        <a:lstStyle/>
        <a:p>
          <a:endParaRPr lang="tr-TR" b="1"/>
        </a:p>
      </dgm:t>
    </dgm:pt>
    <dgm:pt modelId="{3F42A99C-AD1B-45C6-8C03-9A70C487B588}" type="sibTrans" cxnId="{2B083B08-6FAA-42FB-8BF2-B026B10DBDD4}">
      <dgm:prSet/>
      <dgm:spPr/>
      <dgm:t>
        <a:bodyPr/>
        <a:lstStyle/>
        <a:p>
          <a:endParaRPr lang="tr-TR" b="1"/>
        </a:p>
      </dgm:t>
    </dgm:pt>
    <dgm:pt modelId="{4E249CAC-ECA1-42C8-88FA-8ED3465A14F0}">
      <dgm:prSet phldrT="[Metin]"/>
      <dgm:spPr>
        <a:solidFill>
          <a:srgbClr val="7030A0"/>
        </a:solidFill>
      </dgm:spPr>
      <dgm:t>
        <a:bodyPr/>
        <a:lstStyle/>
        <a:p>
          <a:r>
            <a:rPr lang="tr-TR" b="1" dirty="0"/>
            <a:t>Motivasyon</a:t>
          </a:r>
        </a:p>
      </dgm:t>
    </dgm:pt>
    <dgm:pt modelId="{E14FFE8A-6502-4F10-8FDB-0D9B7BA1EC0C}" type="parTrans" cxnId="{4EA92842-A30C-40F0-8ED4-96201B2F6EA1}">
      <dgm:prSet/>
      <dgm:spPr/>
      <dgm:t>
        <a:bodyPr/>
        <a:lstStyle/>
        <a:p>
          <a:endParaRPr lang="tr-TR" b="1"/>
        </a:p>
      </dgm:t>
    </dgm:pt>
    <dgm:pt modelId="{DA63129C-08DD-4EEA-91A9-86FBCE3EC3C4}" type="sibTrans" cxnId="{4EA92842-A30C-40F0-8ED4-96201B2F6EA1}">
      <dgm:prSet/>
      <dgm:spPr/>
      <dgm:t>
        <a:bodyPr/>
        <a:lstStyle/>
        <a:p>
          <a:endParaRPr lang="tr-TR" b="1"/>
        </a:p>
      </dgm:t>
    </dgm:pt>
    <dgm:pt modelId="{8F13501D-3E5D-4DB4-AF10-61F4FE6E74EA}">
      <dgm:prSet phldrT="[Metin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tr-TR" b="1" dirty="0"/>
            <a:t>Hareketi Yapma</a:t>
          </a:r>
        </a:p>
      </dgm:t>
    </dgm:pt>
    <dgm:pt modelId="{9537AB67-3A86-4BD4-A553-B0C70B0EA3E9}" type="parTrans" cxnId="{EB1DF74D-5B63-4589-B096-D56CEE4D5C90}">
      <dgm:prSet/>
      <dgm:spPr/>
      <dgm:t>
        <a:bodyPr/>
        <a:lstStyle/>
        <a:p>
          <a:endParaRPr lang="tr-TR" b="1"/>
        </a:p>
      </dgm:t>
    </dgm:pt>
    <dgm:pt modelId="{14FF8694-E061-4A8B-B609-3B6CB6FD0816}" type="sibTrans" cxnId="{EB1DF74D-5B63-4589-B096-D56CEE4D5C90}">
      <dgm:prSet/>
      <dgm:spPr/>
      <dgm:t>
        <a:bodyPr/>
        <a:lstStyle/>
        <a:p>
          <a:endParaRPr lang="tr-TR" b="1"/>
        </a:p>
      </dgm:t>
    </dgm:pt>
    <dgm:pt modelId="{A29AF280-1F91-4139-BDCD-4D78B1190943}">
      <dgm:prSet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tr-TR" b="1" dirty="0"/>
            <a:t>Dikkat ve Model Olma</a:t>
          </a:r>
        </a:p>
      </dgm:t>
    </dgm:pt>
    <dgm:pt modelId="{076E5DE1-93C1-41A5-9A81-BAC62BB7FAE6}" type="parTrans" cxnId="{834A4335-68F4-4E6F-A1D7-EE7BA8D25A3E}">
      <dgm:prSet/>
      <dgm:spPr/>
      <dgm:t>
        <a:bodyPr/>
        <a:lstStyle/>
        <a:p>
          <a:endParaRPr lang="tr-TR" b="1"/>
        </a:p>
      </dgm:t>
    </dgm:pt>
    <dgm:pt modelId="{F76508C7-6C98-4550-80E5-8F94228E30F6}" type="sibTrans" cxnId="{834A4335-68F4-4E6F-A1D7-EE7BA8D25A3E}">
      <dgm:prSet/>
      <dgm:spPr/>
      <dgm:t>
        <a:bodyPr/>
        <a:lstStyle/>
        <a:p>
          <a:endParaRPr lang="tr-TR" b="1"/>
        </a:p>
      </dgm:t>
    </dgm:pt>
    <dgm:pt modelId="{C907702B-5E7F-4055-963A-728042099FA5}">
      <dgm:prSet/>
      <dgm:spPr>
        <a:solidFill>
          <a:srgbClr val="660066"/>
        </a:solidFill>
      </dgm:spPr>
      <dgm:t>
        <a:bodyPr/>
        <a:lstStyle/>
        <a:p>
          <a:r>
            <a:rPr lang="tr-TR" b="1" dirty="0"/>
            <a:t>Geribildirim</a:t>
          </a:r>
        </a:p>
      </dgm:t>
    </dgm:pt>
    <dgm:pt modelId="{81E38B61-3E52-4E01-A297-5B91600A93E5}" type="parTrans" cxnId="{05689B63-08BA-48DE-8E1D-3585A8CC1E52}">
      <dgm:prSet/>
      <dgm:spPr/>
      <dgm:t>
        <a:bodyPr/>
        <a:lstStyle/>
        <a:p>
          <a:endParaRPr lang="tr-TR" b="1"/>
        </a:p>
      </dgm:t>
    </dgm:pt>
    <dgm:pt modelId="{954ADA4D-2F97-49F0-AAB0-A87F84CAD285}" type="sibTrans" cxnId="{05689B63-08BA-48DE-8E1D-3585A8CC1E52}">
      <dgm:prSet/>
      <dgm:spPr/>
      <dgm:t>
        <a:bodyPr/>
        <a:lstStyle/>
        <a:p>
          <a:endParaRPr lang="tr-TR" b="1"/>
        </a:p>
      </dgm:t>
    </dgm:pt>
    <dgm:pt modelId="{761FDCAC-5663-4A97-80D3-CC5A17FBFA07}" type="pres">
      <dgm:prSet presAssocID="{8EFEFEDC-EA9B-41F0-8928-52C4AAD109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D4AE27A-157C-4795-A2BC-B98CF693A294}" type="pres">
      <dgm:prSet presAssocID="{2A896558-36D0-4E49-8344-8CBC2191FD1F}" presName="hierRoot1" presStyleCnt="0">
        <dgm:presLayoutVars>
          <dgm:hierBranch val="init"/>
        </dgm:presLayoutVars>
      </dgm:prSet>
      <dgm:spPr/>
    </dgm:pt>
    <dgm:pt modelId="{7658315B-5FD3-4C9D-A7EB-C9566B33B8C6}" type="pres">
      <dgm:prSet presAssocID="{2A896558-36D0-4E49-8344-8CBC2191FD1F}" presName="rootComposite1" presStyleCnt="0"/>
      <dgm:spPr/>
    </dgm:pt>
    <dgm:pt modelId="{13C3C714-5CD1-4E21-A47F-78E1965DEB88}" type="pres">
      <dgm:prSet presAssocID="{2A896558-36D0-4E49-8344-8CBC2191FD1F}" presName="rootText1" presStyleLbl="node0" presStyleIdx="0" presStyleCnt="1" custScaleX="233629" custScaleY="173373">
        <dgm:presLayoutVars>
          <dgm:chPref val="3"/>
        </dgm:presLayoutVars>
      </dgm:prSet>
      <dgm:spPr/>
    </dgm:pt>
    <dgm:pt modelId="{91E3B140-17C5-4BFB-80F8-B7568C21F501}" type="pres">
      <dgm:prSet presAssocID="{2A896558-36D0-4E49-8344-8CBC2191FD1F}" presName="rootConnector1" presStyleLbl="node1" presStyleIdx="0" presStyleCnt="0"/>
      <dgm:spPr/>
    </dgm:pt>
    <dgm:pt modelId="{BDC802D1-1A23-479C-80BF-BB9E3D1FB39E}" type="pres">
      <dgm:prSet presAssocID="{2A896558-36D0-4E49-8344-8CBC2191FD1F}" presName="hierChild2" presStyleCnt="0"/>
      <dgm:spPr/>
    </dgm:pt>
    <dgm:pt modelId="{D572D717-9EBE-4D08-9B09-02457062A784}" type="pres">
      <dgm:prSet presAssocID="{1FE7BE4A-316C-447D-9179-99F13075BF9D}" presName="Name37" presStyleLbl="parChTrans1D2" presStyleIdx="0" presStyleCnt="5"/>
      <dgm:spPr/>
    </dgm:pt>
    <dgm:pt modelId="{EE50A847-7DA0-4D34-BFA6-28812B46DA8A}" type="pres">
      <dgm:prSet presAssocID="{82169172-72EC-427D-A308-BC691E2AF695}" presName="hierRoot2" presStyleCnt="0">
        <dgm:presLayoutVars>
          <dgm:hierBranch val="init"/>
        </dgm:presLayoutVars>
      </dgm:prSet>
      <dgm:spPr/>
    </dgm:pt>
    <dgm:pt modelId="{932D9398-A52F-4791-B430-C10EA63AAF24}" type="pres">
      <dgm:prSet presAssocID="{82169172-72EC-427D-A308-BC691E2AF695}" presName="rootComposite" presStyleCnt="0"/>
      <dgm:spPr/>
    </dgm:pt>
    <dgm:pt modelId="{60012E2C-33FE-4657-93F2-1CEE1624BBF8}" type="pres">
      <dgm:prSet presAssocID="{82169172-72EC-427D-A308-BC691E2AF695}" presName="rootText" presStyleLbl="node2" presStyleIdx="0" presStyleCnt="5">
        <dgm:presLayoutVars>
          <dgm:chPref val="3"/>
        </dgm:presLayoutVars>
      </dgm:prSet>
      <dgm:spPr/>
    </dgm:pt>
    <dgm:pt modelId="{68A9D73A-96C0-4D77-94F7-C6F3D01F8A33}" type="pres">
      <dgm:prSet presAssocID="{82169172-72EC-427D-A308-BC691E2AF695}" presName="rootConnector" presStyleLbl="node2" presStyleIdx="0" presStyleCnt="5"/>
      <dgm:spPr/>
    </dgm:pt>
    <dgm:pt modelId="{71BCDCA8-4466-4943-8080-9F9B10E32EBC}" type="pres">
      <dgm:prSet presAssocID="{82169172-72EC-427D-A308-BC691E2AF695}" presName="hierChild4" presStyleCnt="0"/>
      <dgm:spPr/>
    </dgm:pt>
    <dgm:pt modelId="{F7E27713-5347-4DA0-9043-1962A8FBBB33}" type="pres">
      <dgm:prSet presAssocID="{82169172-72EC-427D-A308-BC691E2AF695}" presName="hierChild5" presStyleCnt="0"/>
      <dgm:spPr/>
    </dgm:pt>
    <dgm:pt modelId="{8AB591AC-650F-4D70-BC69-DDF229D5CAEA}" type="pres">
      <dgm:prSet presAssocID="{E14FFE8A-6502-4F10-8FDB-0D9B7BA1EC0C}" presName="Name37" presStyleLbl="parChTrans1D2" presStyleIdx="1" presStyleCnt="5"/>
      <dgm:spPr/>
    </dgm:pt>
    <dgm:pt modelId="{58AB0247-A62A-4391-B7D6-67BD0D64523C}" type="pres">
      <dgm:prSet presAssocID="{4E249CAC-ECA1-42C8-88FA-8ED3465A14F0}" presName="hierRoot2" presStyleCnt="0">
        <dgm:presLayoutVars>
          <dgm:hierBranch val="init"/>
        </dgm:presLayoutVars>
      </dgm:prSet>
      <dgm:spPr/>
    </dgm:pt>
    <dgm:pt modelId="{ED441D94-DFF6-4E23-BFB8-C23969B7F03D}" type="pres">
      <dgm:prSet presAssocID="{4E249CAC-ECA1-42C8-88FA-8ED3465A14F0}" presName="rootComposite" presStyleCnt="0"/>
      <dgm:spPr/>
    </dgm:pt>
    <dgm:pt modelId="{44DD61C9-D6E6-437F-BA01-B5A44201095B}" type="pres">
      <dgm:prSet presAssocID="{4E249CAC-ECA1-42C8-88FA-8ED3465A14F0}" presName="rootText" presStyleLbl="node2" presStyleIdx="1" presStyleCnt="5">
        <dgm:presLayoutVars>
          <dgm:chPref val="3"/>
        </dgm:presLayoutVars>
      </dgm:prSet>
      <dgm:spPr/>
    </dgm:pt>
    <dgm:pt modelId="{D964AEF9-73A6-49AD-BBD6-506D9B7B66F6}" type="pres">
      <dgm:prSet presAssocID="{4E249CAC-ECA1-42C8-88FA-8ED3465A14F0}" presName="rootConnector" presStyleLbl="node2" presStyleIdx="1" presStyleCnt="5"/>
      <dgm:spPr/>
    </dgm:pt>
    <dgm:pt modelId="{E87FF047-595E-4281-8949-66B25C2213F4}" type="pres">
      <dgm:prSet presAssocID="{4E249CAC-ECA1-42C8-88FA-8ED3465A14F0}" presName="hierChild4" presStyleCnt="0"/>
      <dgm:spPr/>
    </dgm:pt>
    <dgm:pt modelId="{3097B566-3EB9-43A8-8659-A116D0D70DC6}" type="pres">
      <dgm:prSet presAssocID="{4E249CAC-ECA1-42C8-88FA-8ED3465A14F0}" presName="hierChild5" presStyleCnt="0"/>
      <dgm:spPr/>
    </dgm:pt>
    <dgm:pt modelId="{C286295B-AB62-4906-B150-1CC4949EE76D}" type="pres">
      <dgm:prSet presAssocID="{9537AB67-3A86-4BD4-A553-B0C70B0EA3E9}" presName="Name37" presStyleLbl="parChTrans1D2" presStyleIdx="2" presStyleCnt="5"/>
      <dgm:spPr/>
    </dgm:pt>
    <dgm:pt modelId="{6112361C-9390-4712-84A3-379BED188579}" type="pres">
      <dgm:prSet presAssocID="{8F13501D-3E5D-4DB4-AF10-61F4FE6E74EA}" presName="hierRoot2" presStyleCnt="0">
        <dgm:presLayoutVars>
          <dgm:hierBranch val="init"/>
        </dgm:presLayoutVars>
      </dgm:prSet>
      <dgm:spPr/>
    </dgm:pt>
    <dgm:pt modelId="{11557080-CAE5-4270-A6FA-38739553A682}" type="pres">
      <dgm:prSet presAssocID="{8F13501D-3E5D-4DB4-AF10-61F4FE6E74EA}" presName="rootComposite" presStyleCnt="0"/>
      <dgm:spPr/>
    </dgm:pt>
    <dgm:pt modelId="{3A42A0FD-E359-4DC9-B6D2-1C25A5B34A67}" type="pres">
      <dgm:prSet presAssocID="{8F13501D-3E5D-4DB4-AF10-61F4FE6E74EA}" presName="rootText" presStyleLbl="node2" presStyleIdx="2" presStyleCnt="5">
        <dgm:presLayoutVars>
          <dgm:chPref val="3"/>
        </dgm:presLayoutVars>
      </dgm:prSet>
      <dgm:spPr/>
    </dgm:pt>
    <dgm:pt modelId="{3054B0E1-EE2E-475E-8902-990BD9FC7CA8}" type="pres">
      <dgm:prSet presAssocID="{8F13501D-3E5D-4DB4-AF10-61F4FE6E74EA}" presName="rootConnector" presStyleLbl="node2" presStyleIdx="2" presStyleCnt="5"/>
      <dgm:spPr/>
    </dgm:pt>
    <dgm:pt modelId="{9893F65A-0B72-4AC2-A9C8-01220459F41B}" type="pres">
      <dgm:prSet presAssocID="{8F13501D-3E5D-4DB4-AF10-61F4FE6E74EA}" presName="hierChild4" presStyleCnt="0"/>
      <dgm:spPr/>
    </dgm:pt>
    <dgm:pt modelId="{CAEBC42B-C9C9-4C36-BD0D-330FC7A57476}" type="pres">
      <dgm:prSet presAssocID="{8F13501D-3E5D-4DB4-AF10-61F4FE6E74EA}" presName="hierChild5" presStyleCnt="0"/>
      <dgm:spPr/>
    </dgm:pt>
    <dgm:pt modelId="{6144B8B3-A90E-4A58-8B30-22BD2EB9C4B9}" type="pres">
      <dgm:prSet presAssocID="{076E5DE1-93C1-41A5-9A81-BAC62BB7FAE6}" presName="Name37" presStyleLbl="parChTrans1D2" presStyleIdx="3" presStyleCnt="5"/>
      <dgm:spPr/>
    </dgm:pt>
    <dgm:pt modelId="{5565C1DC-EA1E-444A-BBA4-5F5863739866}" type="pres">
      <dgm:prSet presAssocID="{A29AF280-1F91-4139-BDCD-4D78B1190943}" presName="hierRoot2" presStyleCnt="0">
        <dgm:presLayoutVars>
          <dgm:hierBranch val="init"/>
        </dgm:presLayoutVars>
      </dgm:prSet>
      <dgm:spPr/>
    </dgm:pt>
    <dgm:pt modelId="{59E68EB1-E4AF-4B77-A2A5-959F3188A854}" type="pres">
      <dgm:prSet presAssocID="{A29AF280-1F91-4139-BDCD-4D78B1190943}" presName="rootComposite" presStyleCnt="0"/>
      <dgm:spPr/>
    </dgm:pt>
    <dgm:pt modelId="{C335281B-0982-451F-B7F5-898611511EF8}" type="pres">
      <dgm:prSet presAssocID="{A29AF280-1F91-4139-BDCD-4D78B1190943}" presName="rootText" presStyleLbl="node2" presStyleIdx="3" presStyleCnt="5">
        <dgm:presLayoutVars>
          <dgm:chPref val="3"/>
        </dgm:presLayoutVars>
      </dgm:prSet>
      <dgm:spPr/>
    </dgm:pt>
    <dgm:pt modelId="{B026ED7E-B922-444B-9341-21176C198424}" type="pres">
      <dgm:prSet presAssocID="{A29AF280-1F91-4139-BDCD-4D78B1190943}" presName="rootConnector" presStyleLbl="node2" presStyleIdx="3" presStyleCnt="5"/>
      <dgm:spPr/>
    </dgm:pt>
    <dgm:pt modelId="{BB52CC0F-B7A5-41AE-B2A4-0C5CE99F44D9}" type="pres">
      <dgm:prSet presAssocID="{A29AF280-1F91-4139-BDCD-4D78B1190943}" presName="hierChild4" presStyleCnt="0"/>
      <dgm:spPr/>
    </dgm:pt>
    <dgm:pt modelId="{13DCA697-0C82-43E4-A052-A315219CDC55}" type="pres">
      <dgm:prSet presAssocID="{A29AF280-1F91-4139-BDCD-4D78B1190943}" presName="hierChild5" presStyleCnt="0"/>
      <dgm:spPr/>
    </dgm:pt>
    <dgm:pt modelId="{F2F28302-BEFB-4435-B559-20EE7131676D}" type="pres">
      <dgm:prSet presAssocID="{81E38B61-3E52-4E01-A297-5B91600A93E5}" presName="Name37" presStyleLbl="parChTrans1D2" presStyleIdx="4" presStyleCnt="5"/>
      <dgm:spPr/>
    </dgm:pt>
    <dgm:pt modelId="{CCC3A94F-E15A-46EB-B05C-3D2FA271EFEC}" type="pres">
      <dgm:prSet presAssocID="{C907702B-5E7F-4055-963A-728042099FA5}" presName="hierRoot2" presStyleCnt="0">
        <dgm:presLayoutVars>
          <dgm:hierBranch val="init"/>
        </dgm:presLayoutVars>
      </dgm:prSet>
      <dgm:spPr/>
    </dgm:pt>
    <dgm:pt modelId="{4D432078-4E3C-4052-8E01-2A205911F2A5}" type="pres">
      <dgm:prSet presAssocID="{C907702B-5E7F-4055-963A-728042099FA5}" presName="rootComposite" presStyleCnt="0"/>
      <dgm:spPr/>
    </dgm:pt>
    <dgm:pt modelId="{F2E0195C-EAC4-4810-A9D1-E08B110AF62A}" type="pres">
      <dgm:prSet presAssocID="{C907702B-5E7F-4055-963A-728042099FA5}" presName="rootText" presStyleLbl="node2" presStyleIdx="4" presStyleCnt="5">
        <dgm:presLayoutVars>
          <dgm:chPref val="3"/>
        </dgm:presLayoutVars>
      </dgm:prSet>
      <dgm:spPr/>
    </dgm:pt>
    <dgm:pt modelId="{BD26E3A8-FF48-4EE5-9B3A-312A110024D0}" type="pres">
      <dgm:prSet presAssocID="{C907702B-5E7F-4055-963A-728042099FA5}" presName="rootConnector" presStyleLbl="node2" presStyleIdx="4" presStyleCnt="5"/>
      <dgm:spPr/>
    </dgm:pt>
    <dgm:pt modelId="{92A94E6E-28A9-4016-8159-13E32F4B9312}" type="pres">
      <dgm:prSet presAssocID="{C907702B-5E7F-4055-963A-728042099FA5}" presName="hierChild4" presStyleCnt="0"/>
      <dgm:spPr/>
    </dgm:pt>
    <dgm:pt modelId="{613B575D-6AA8-4B74-B626-E650EB217AF2}" type="pres">
      <dgm:prSet presAssocID="{C907702B-5E7F-4055-963A-728042099FA5}" presName="hierChild5" presStyleCnt="0"/>
      <dgm:spPr/>
    </dgm:pt>
    <dgm:pt modelId="{40CABE0B-9D26-4991-A25C-4838632EE723}" type="pres">
      <dgm:prSet presAssocID="{2A896558-36D0-4E49-8344-8CBC2191FD1F}" presName="hierChild3" presStyleCnt="0"/>
      <dgm:spPr/>
    </dgm:pt>
  </dgm:ptLst>
  <dgm:cxnLst>
    <dgm:cxn modelId="{2B083B08-6FAA-42FB-8BF2-B026B10DBDD4}" srcId="{2A896558-36D0-4E49-8344-8CBC2191FD1F}" destId="{82169172-72EC-427D-A308-BC691E2AF695}" srcOrd="0" destOrd="0" parTransId="{1FE7BE4A-316C-447D-9179-99F13075BF9D}" sibTransId="{3F42A99C-AD1B-45C6-8C03-9A70C487B588}"/>
    <dgm:cxn modelId="{26116B21-D8BE-43FF-9ACA-58CDE97B241B}" type="presOf" srcId="{9537AB67-3A86-4BD4-A553-B0C70B0EA3E9}" destId="{C286295B-AB62-4906-B150-1CC4949EE76D}" srcOrd="0" destOrd="0" presId="urn:microsoft.com/office/officeart/2005/8/layout/orgChart1"/>
    <dgm:cxn modelId="{02B8272D-15F9-4DB4-BA65-EE8FECBC49CF}" type="presOf" srcId="{A29AF280-1F91-4139-BDCD-4D78B1190943}" destId="{C335281B-0982-451F-B7F5-898611511EF8}" srcOrd="0" destOrd="0" presId="urn:microsoft.com/office/officeart/2005/8/layout/orgChart1"/>
    <dgm:cxn modelId="{834A4335-68F4-4E6F-A1D7-EE7BA8D25A3E}" srcId="{2A896558-36D0-4E49-8344-8CBC2191FD1F}" destId="{A29AF280-1F91-4139-BDCD-4D78B1190943}" srcOrd="3" destOrd="0" parTransId="{076E5DE1-93C1-41A5-9A81-BAC62BB7FAE6}" sibTransId="{F76508C7-6C98-4550-80E5-8F94228E30F6}"/>
    <dgm:cxn modelId="{FBC71E39-0AB4-4194-BBF4-3B17FB828D55}" srcId="{8EFEFEDC-EA9B-41F0-8928-52C4AAD109CD}" destId="{2A896558-36D0-4E49-8344-8CBC2191FD1F}" srcOrd="0" destOrd="0" parTransId="{DCAE57BE-4009-4275-AA3C-20310260513C}" sibTransId="{69DDE632-93A2-4964-B103-4846A99FAD22}"/>
    <dgm:cxn modelId="{9790573D-18CB-42E7-8EE4-CC21EBFFF5D7}" type="presOf" srcId="{81E38B61-3E52-4E01-A297-5B91600A93E5}" destId="{F2F28302-BEFB-4435-B559-20EE7131676D}" srcOrd="0" destOrd="0" presId="urn:microsoft.com/office/officeart/2005/8/layout/orgChart1"/>
    <dgm:cxn modelId="{4EA92842-A30C-40F0-8ED4-96201B2F6EA1}" srcId="{2A896558-36D0-4E49-8344-8CBC2191FD1F}" destId="{4E249CAC-ECA1-42C8-88FA-8ED3465A14F0}" srcOrd="1" destOrd="0" parTransId="{E14FFE8A-6502-4F10-8FDB-0D9B7BA1EC0C}" sibTransId="{DA63129C-08DD-4EEA-91A9-86FBCE3EC3C4}"/>
    <dgm:cxn modelId="{0FD1954B-672B-41E6-8545-BD8328765E71}" type="presOf" srcId="{8F13501D-3E5D-4DB4-AF10-61F4FE6E74EA}" destId="{3A42A0FD-E359-4DC9-B6D2-1C25A5B34A67}" srcOrd="0" destOrd="0" presId="urn:microsoft.com/office/officeart/2005/8/layout/orgChart1"/>
    <dgm:cxn modelId="{EB1DF74D-5B63-4589-B096-D56CEE4D5C90}" srcId="{2A896558-36D0-4E49-8344-8CBC2191FD1F}" destId="{8F13501D-3E5D-4DB4-AF10-61F4FE6E74EA}" srcOrd="2" destOrd="0" parTransId="{9537AB67-3A86-4BD4-A553-B0C70B0EA3E9}" sibTransId="{14FF8694-E061-4A8B-B609-3B6CB6FD0816}"/>
    <dgm:cxn modelId="{C874544F-B28D-469B-8003-16771667BAEC}" type="presOf" srcId="{8EFEFEDC-EA9B-41F0-8928-52C4AAD109CD}" destId="{761FDCAC-5663-4A97-80D3-CC5A17FBFA07}" srcOrd="0" destOrd="0" presId="urn:microsoft.com/office/officeart/2005/8/layout/orgChart1"/>
    <dgm:cxn modelId="{05689B63-08BA-48DE-8E1D-3585A8CC1E52}" srcId="{2A896558-36D0-4E49-8344-8CBC2191FD1F}" destId="{C907702B-5E7F-4055-963A-728042099FA5}" srcOrd="4" destOrd="0" parTransId="{81E38B61-3E52-4E01-A297-5B91600A93E5}" sibTransId="{954ADA4D-2F97-49F0-AAB0-A87F84CAD285}"/>
    <dgm:cxn modelId="{2239197B-0F13-44DA-BE16-ABE8B1B493AB}" type="presOf" srcId="{4E249CAC-ECA1-42C8-88FA-8ED3465A14F0}" destId="{44DD61C9-D6E6-437F-BA01-B5A44201095B}" srcOrd="0" destOrd="0" presId="urn:microsoft.com/office/officeart/2005/8/layout/orgChart1"/>
    <dgm:cxn modelId="{DE3F57A5-89FD-45CD-8113-AAC76DD43475}" type="presOf" srcId="{E14FFE8A-6502-4F10-8FDB-0D9B7BA1EC0C}" destId="{8AB591AC-650F-4D70-BC69-DDF229D5CAEA}" srcOrd="0" destOrd="0" presId="urn:microsoft.com/office/officeart/2005/8/layout/orgChart1"/>
    <dgm:cxn modelId="{FB7FB7B5-A9A8-42EE-B5B4-CC5C6D917626}" type="presOf" srcId="{8F13501D-3E5D-4DB4-AF10-61F4FE6E74EA}" destId="{3054B0E1-EE2E-475E-8902-990BD9FC7CA8}" srcOrd="1" destOrd="0" presId="urn:microsoft.com/office/officeart/2005/8/layout/orgChart1"/>
    <dgm:cxn modelId="{0303B6C3-982F-403F-8D27-A4947ABF4A96}" type="presOf" srcId="{C907702B-5E7F-4055-963A-728042099FA5}" destId="{BD26E3A8-FF48-4EE5-9B3A-312A110024D0}" srcOrd="1" destOrd="0" presId="urn:microsoft.com/office/officeart/2005/8/layout/orgChart1"/>
    <dgm:cxn modelId="{943EE4D2-B581-4BB8-A887-BD782146B8BD}" type="presOf" srcId="{2A896558-36D0-4E49-8344-8CBC2191FD1F}" destId="{91E3B140-17C5-4BFB-80F8-B7568C21F501}" srcOrd="1" destOrd="0" presId="urn:microsoft.com/office/officeart/2005/8/layout/orgChart1"/>
    <dgm:cxn modelId="{28A4E1D4-1705-4465-844A-35C935022990}" type="presOf" srcId="{1FE7BE4A-316C-447D-9179-99F13075BF9D}" destId="{D572D717-9EBE-4D08-9B09-02457062A784}" srcOrd="0" destOrd="0" presId="urn:microsoft.com/office/officeart/2005/8/layout/orgChart1"/>
    <dgm:cxn modelId="{E804B1D6-3B2F-472F-A005-A48DF1DF42A6}" type="presOf" srcId="{2A896558-36D0-4E49-8344-8CBC2191FD1F}" destId="{13C3C714-5CD1-4E21-A47F-78E1965DEB88}" srcOrd="0" destOrd="0" presId="urn:microsoft.com/office/officeart/2005/8/layout/orgChart1"/>
    <dgm:cxn modelId="{910C78E0-09E9-428C-8F37-ED63940C929B}" type="presOf" srcId="{4E249CAC-ECA1-42C8-88FA-8ED3465A14F0}" destId="{D964AEF9-73A6-49AD-BBD6-506D9B7B66F6}" srcOrd="1" destOrd="0" presId="urn:microsoft.com/office/officeart/2005/8/layout/orgChart1"/>
    <dgm:cxn modelId="{7048DBE3-19D7-4FBA-95AB-B55882707BAD}" type="presOf" srcId="{A29AF280-1F91-4139-BDCD-4D78B1190943}" destId="{B026ED7E-B922-444B-9341-21176C198424}" srcOrd="1" destOrd="0" presId="urn:microsoft.com/office/officeart/2005/8/layout/orgChart1"/>
    <dgm:cxn modelId="{2A471DE7-30F9-4A7D-9E97-FC74BAAB3A82}" type="presOf" srcId="{076E5DE1-93C1-41A5-9A81-BAC62BB7FAE6}" destId="{6144B8B3-A90E-4A58-8B30-22BD2EB9C4B9}" srcOrd="0" destOrd="0" presId="urn:microsoft.com/office/officeart/2005/8/layout/orgChart1"/>
    <dgm:cxn modelId="{5EF77BE7-1FCE-4F89-9C01-638F40C769F7}" type="presOf" srcId="{82169172-72EC-427D-A308-BC691E2AF695}" destId="{68A9D73A-96C0-4D77-94F7-C6F3D01F8A33}" srcOrd="1" destOrd="0" presId="urn:microsoft.com/office/officeart/2005/8/layout/orgChart1"/>
    <dgm:cxn modelId="{B981B1F0-361F-440B-B669-7BE3F51F41D2}" type="presOf" srcId="{82169172-72EC-427D-A308-BC691E2AF695}" destId="{60012E2C-33FE-4657-93F2-1CEE1624BBF8}" srcOrd="0" destOrd="0" presId="urn:microsoft.com/office/officeart/2005/8/layout/orgChart1"/>
    <dgm:cxn modelId="{C00A28FD-6716-444F-92CA-524E2182A535}" type="presOf" srcId="{C907702B-5E7F-4055-963A-728042099FA5}" destId="{F2E0195C-EAC4-4810-A9D1-E08B110AF62A}" srcOrd="0" destOrd="0" presId="urn:microsoft.com/office/officeart/2005/8/layout/orgChart1"/>
    <dgm:cxn modelId="{14EAD1F4-19CF-4EB1-87AD-C42231393207}" type="presParOf" srcId="{761FDCAC-5663-4A97-80D3-CC5A17FBFA07}" destId="{6D4AE27A-157C-4795-A2BC-B98CF693A294}" srcOrd="0" destOrd="0" presId="urn:microsoft.com/office/officeart/2005/8/layout/orgChart1"/>
    <dgm:cxn modelId="{14F2B9B0-D867-48DE-8464-F40277CBB41B}" type="presParOf" srcId="{6D4AE27A-157C-4795-A2BC-B98CF693A294}" destId="{7658315B-5FD3-4C9D-A7EB-C9566B33B8C6}" srcOrd="0" destOrd="0" presId="urn:microsoft.com/office/officeart/2005/8/layout/orgChart1"/>
    <dgm:cxn modelId="{0BF14167-8732-4D2F-8D73-BB0C4C56A354}" type="presParOf" srcId="{7658315B-5FD3-4C9D-A7EB-C9566B33B8C6}" destId="{13C3C714-5CD1-4E21-A47F-78E1965DEB88}" srcOrd="0" destOrd="0" presId="urn:microsoft.com/office/officeart/2005/8/layout/orgChart1"/>
    <dgm:cxn modelId="{D7D5BBFE-59C8-429D-8700-59EEF7E41EDD}" type="presParOf" srcId="{7658315B-5FD3-4C9D-A7EB-C9566B33B8C6}" destId="{91E3B140-17C5-4BFB-80F8-B7568C21F501}" srcOrd="1" destOrd="0" presId="urn:microsoft.com/office/officeart/2005/8/layout/orgChart1"/>
    <dgm:cxn modelId="{4A93D017-9DA7-467A-B9DA-F3B82341337B}" type="presParOf" srcId="{6D4AE27A-157C-4795-A2BC-B98CF693A294}" destId="{BDC802D1-1A23-479C-80BF-BB9E3D1FB39E}" srcOrd="1" destOrd="0" presId="urn:microsoft.com/office/officeart/2005/8/layout/orgChart1"/>
    <dgm:cxn modelId="{8360F882-4746-467A-9E2C-C85DF15CBE48}" type="presParOf" srcId="{BDC802D1-1A23-479C-80BF-BB9E3D1FB39E}" destId="{D572D717-9EBE-4D08-9B09-02457062A784}" srcOrd="0" destOrd="0" presId="urn:microsoft.com/office/officeart/2005/8/layout/orgChart1"/>
    <dgm:cxn modelId="{7585C873-3B5F-4BB3-B7F8-826877DA0021}" type="presParOf" srcId="{BDC802D1-1A23-479C-80BF-BB9E3D1FB39E}" destId="{EE50A847-7DA0-4D34-BFA6-28812B46DA8A}" srcOrd="1" destOrd="0" presId="urn:microsoft.com/office/officeart/2005/8/layout/orgChart1"/>
    <dgm:cxn modelId="{A664281C-A80F-4BFB-AF31-47CD33D7F280}" type="presParOf" srcId="{EE50A847-7DA0-4D34-BFA6-28812B46DA8A}" destId="{932D9398-A52F-4791-B430-C10EA63AAF24}" srcOrd="0" destOrd="0" presId="urn:microsoft.com/office/officeart/2005/8/layout/orgChart1"/>
    <dgm:cxn modelId="{54D5B2F5-1D14-4075-AC40-127861D5A775}" type="presParOf" srcId="{932D9398-A52F-4791-B430-C10EA63AAF24}" destId="{60012E2C-33FE-4657-93F2-1CEE1624BBF8}" srcOrd="0" destOrd="0" presId="urn:microsoft.com/office/officeart/2005/8/layout/orgChart1"/>
    <dgm:cxn modelId="{C812165A-4F71-428E-B930-E59DA58E2742}" type="presParOf" srcId="{932D9398-A52F-4791-B430-C10EA63AAF24}" destId="{68A9D73A-96C0-4D77-94F7-C6F3D01F8A33}" srcOrd="1" destOrd="0" presId="urn:microsoft.com/office/officeart/2005/8/layout/orgChart1"/>
    <dgm:cxn modelId="{9FDD0F3E-210D-42EF-9464-B68526EC6804}" type="presParOf" srcId="{EE50A847-7DA0-4D34-BFA6-28812B46DA8A}" destId="{71BCDCA8-4466-4943-8080-9F9B10E32EBC}" srcOrd="1" destOrd="0" presId="urn:microsoft.com/office/officeart/2005/8/layout/orgChart1"/>
    <dgm:cxn modelId="{210A66B7-1291-40AC-B225-37310E7CEFDA}" type="presParOf" srcId="{EE50A847-7DA0-4D34-BFA6-28812B46DA8A}" destId="{F7E27713-5347-4DA0-9043-1962A8FBBB33}" srcOrd="2" destOrd="0" presId="urn:microsoft.com/office/officeart/2005/8/layout/orgChart1"/>
    <dgm:cxn modelId="{A241C4AD-991E-42DD-A92A-94A6120E9DE3}" type="presParOf" srcId="{BDC802D1-1A23-479C-80BF-BB9E3D1FB39E}" destId="{8AB591AC-650F-4D70-BC69-DDF229D5CAEA}" srcOrd="2" destOrd="0" presId="urn:microsoft.com/office/officeart/2005/8/layout/orgChart1"/>
    <dgm:cxn modelId="{65B28001-8644-4DF2-BB5E-FA41F0FB27D5}" type="presParOf" srcId="{BDC802D1-1A23-479C-80BF-BB9E3D1FB39E}" destId="{58AB0247-A62A-4391-B7D6-67BD0D64523C}" srcOrd="3" destOrd="0" presId="urn:microsoft.com/office/officeart/2005/8/layout/orgChart1"/>
    <dgm:cxn modelId="{2708A735-2A45-479F-B041-D1B9D9C9AD7E}" type="presParOf" srcId="{58AB0247-A62A-4391-B7D6-67BD0D64523C}" destId="{ED441D94-DFF6-4E23-BFB8-C23969B7F03D}" srcOrd="0" destOrd="0" presId="urn:microsoft.com/office/officeart/2005/8/layout/orgChart1"/>
    <dgm:cxn modelId="{60430D27-8E16-4E5C-915F-C00413303916}" type="presParOf" srcId="{ED441D94-DFF6-4E23-BFB8-C23969B7F03D}" destId="{44DD61C9-D6E6-437F-BA01-B5A44201095B}" srcOrd="0" destOrd="0" presId="urn:microsoft.com/office/officeart/2005/8/layout/orgChart1"/>
    <dgm:cxn modelId="{4AE6D367-61AE-4513-BD4D-E6C2F92E5A7A}" type="presParOf" srcId="{ED441D94-DFF6-4E23-BFB8-C23969B7F03D}" destId="{D964AEF9-73A6-49AD-BBD6-506D9B7B66F6}" srcOrd="1" destOrd="0" presId="urn:microsoft.com/office/officeart/2005/8/layout/orgChart1"/>
    <dgm:cxn modelId="{6F94C795-D8DA-423E-B322-136DA598A12A}" type="presParOf" srcId="{58AB0247-A62A-4391-B7D6-67BD0D64523C}" destId="{E87FF047-595E-4281-8949-66B25C2213F4}" srcOrd="1" destOrd="0" presId="urn:microsoft.com/office/officeart/2005/8/layout/orgChart1"/>
    <dgm:cxn modelId="{5E2F26B1-8376-4688-A7F8-D302CE9A28FC}" type="presParOf" srcId="{58AB0247-A62A-4391-B7D6-67BD0D64523C}" destId="{3097B566-3EB9-43A8-8659-A116D0D70DC6}" srcOrd="2" destOrd="0" presId="urn:microsoft.com/office/officeart/2005/8/layout/orgChart1"/>
    <dgm:cxn modelId="{0041952E-B656-46EA-AD25-DE33B1AD9ABF}" type="presParOf" srcId="{BDC802D1-1A23-479C-80BF-BB9E3D1FB39E}" destId="{C286295B-AB62-4906-B150-1CC4949EE76D}" srcOrd="4" destOrd="0" presId="urn:microsoft.com/office/officeart/2005/8/layout/orgChart1"/>
    <dgm:cxn modelId="{F904BE6F-AF1B-474D-9876-F55139E22C6A}" type="presParOf" srcId="{BDC802D1-1A23-479C-80BF-BB9E3D1FB39E}" destId="{6112361C-9390-4712-84A3-379BED188579}" srcOrd="5" destOrd="0" presId="urn:microsoft.com/office/officeart/2005/8/layout/orgChart1"/>
    <dgm:cxn modelId="{FC174BA4-C335-4506-A6EE-12DDA5FD617B}" type="presParOf" srcId="{6112361C-9390-4712-84A3-379BED188579}" destId="{11557080-CAE5-4270-A6FA-38739553A682}" srcOrd="0" destOrd="0" presId="urn:microsoft.com/office/officeart/2005/8/layout/orgChart1"/>
    <dgm:cxn modelId="{6DADA857-EEC0-4F60-AD6A-B3FC8CD03E09}" type="presParOf" srcId="{11557080-CAE5-4270-A6FA-38739553A682}" destId="{3A42A0FD-E359-4DC9-B6D2-1C25A5B34A67}" srcOrd="0" destOrd="0" presId="urn:microsoft.com/office/officeart/2005/8/layout/orgChart1"/>
    <dgm:cxn modelId="{F8C4663E-5173-4404-A389-95978C429AF6}" type="presParOf" srcId="{11557080-CAE5-4270-A6FA-38739553A682}" destId="{3054B0E1-EE2E-475E-8902-990BD9FC7CA8}" srcOrd="1" destOrd="0" presId="urn:microsoft.com/office/officeart/2005/8/layout/orgChart1"/>
    <dgm:cxn modelId="{AA1D8E23-07B7-467D-8D02-D0C6D8AA4F91}" type="presParOf" srcId="{6112361C-9390-4712-84A3-379BED188579}" destId="{9893F65A-0B72-4AC2-A9C8-01220459F41B}" srcOrd="1" destOrd="0" presId="urn:microsoft.com/office/officeart/2005/8/layout/orgChart1"/>
    <dgm:cxn modelId="{9771312C-B51E-4B9C-A0CD-F05DB535AC65}" type="presParOf" srcId="{6112361C-9390-4712-84A3-379BED188579}" destId="{CAEBC42B-C9C9-4C36-BD0D-330FC7A57476}" srcOrd="2" destOrd="0" presId="urn:microsoft.com/office/officeart/2005/8/layout/orgChart1"/>
    <dgm:cxn modelId="{116F7E97-9696-4F9D-9B40-8BEB47DDD7B9}" type="presParOf" srcId="{BDC802D1-1A23-479C-80BF-BB9E3D1FB39E}" destId="{6144B8B3-A90E-4A58-8B30-22BD2EB9C4B9}" srcOrd="6" destOrd="0" presId="urn:microsoft.com/office/officeart/2005/8/layout/orgChart1"/>
    <dgm:cxn modelId="{CF161AD9-BB19-413C-AE18-85A50628297F}" type="presParOf" srcId="{BDC802D1-1A23-479C-80BF-BB9E3D1FB39E}" destId="{5565C1DC-EA1E-444A-BBA4-5F5863739866}" srcOrd="7" destOrd="0" presId="urn:microsoft.com/office/officeart/2005/8/layout/orgChart1"/>
    <dgm:cxn modelId="{FE6ACD82-C547-4933-BAFA-F716F4551F96}" type="presParOf" srcId="{5565C1DC-EA1E-444A-BBA4-5F5863739866}" destId="{59E68EB1-E4AF-4B77-A2A5-959F3188A854}" srcOrd="0" destOrd="0" presId="urn:microsoft.com/office/officeart/2005/8/layout/orgChart1"/>
    <dgm:cxn modelId="{BF790537-7FC7-4DAF-8966-E6015F541FC3}" type="presParOf" srcId="{59E68EB1-E4AF-4B77-A2A5-959F3188A854}" destId="{C335281B-0982-451F-B7F5-898611511EF8}" srcOrd="0" destOrd="0" presId="urn:microsoft.com/office/officeart/2005/8/layout/orgChart1"/>
    <dgm:cxn modelId="{EAFACAB3-402D-43E1-B3F0-BD0AE22667D1}" type="presParOf" srcId="{59E68EB1-E4AF-4B77-A2A5-959F3188A854}" destId="{B026ED7E-B922-444B-9341-21176C198424}" srcOrd="1" destOrd="0" presId="urn:microsoft.com/office/officeart/2005/8/layout/orgChart1"/>
    <dgm:cxn modelId="{017F8F34-3F8E-475C-9ABC-199F893CE052}" type="presParOf" srcId="{5565C1DC-EA1E-444A-BBA4-5F5863739866}" destId="{BB52CC0F-B7A5-41AE-B2A4-0C5CE99F44D9}" srcOrd="1" destOrd="0" presId="urn:microsoft.com/office/officeart/2005/8/layout/orgChart1"/>
    <dgm:cxn modelId="{0032F99B-20D0-4D9D-B308-C6B57AD317CA}" type="presParOf" srcId="{5565C1DC-EA1E-444A-BBA4-5F5863739866}" destId="{13DCA697-0C82-43E4-A052-A315219CDC55}" srcOrd="2" destOrd="0" presId="urn:microsoft.com/office/officeart/2005/8/layout/orgChart1"/>
    <dgm:cxn modelId="{CBA7A06B-24DC-4B43-BE54-8785A6E566DB}" type="presParOf" srcId="{BDC802D1-1A23-479C-80BF-BB9E3D1FB39E}" destId="{F2F28302-BEFB-4435-B559-20EE7131676D}" srcOrd="8" destOrd="0" presId="urn:microsoft.com/office/officeart/2005/8/layout/orgChart1"/>
    <dgm:cxn modelId="{B3E24AF6-7030-4632-9A15-DF50CD8BC36F}" type="presParOf" srcId="{BDC802D1-1A23-479C-80BF-BB9E3D1FB39E}" destId="{CCC3A94F-E15A-46EB-B05C-3D2FA271EFEC}" srcOrd="9" destOrd="0" presId="urn:microsoft.com/office/officeart/2005/8/layout/orgChart1"/>
    <dgm:cxn modelId="{08A5AD74-CFDF-4E6A-8334-0B6424343DC8}" type="presParOf" srcId="{CCC3A94F-E15A-46EB-B05C-3D2FA271EFEC}" destId="{4D432078-4E3C-4052-8E01-2A205911F2A5}" srcOrd="0" destOrd="0" presId="urn:microsoft.com/office/officeart/2005/8/layout/orgChart1"/>
    <dgm:cxn modelId="{EB672C52-9695-4A7B-82D6-B6E3121EAF5A}" type="presParOf" srcId="{4D432078-4E3C-4052-8E01-2A205911F2A5}" destId="{F2E0195C-EAC4-4810-A9D1-E08B110AF62A}" srcOrd="0" destOrd="0" presId="urn:microsoft.com/office/officeart/2005/8/layout/orgChart1"/>
    <dgm:cxn modelId="{2BBE7474-992F-4E09-99C5-A8BEFA199CAA}" type="presParOf" srcId="{4D432078-4E3C-4052-8E01-2A205911F2A5}" destId="{BD26E3A8-FF48-4EE5-9B3A-312A110024D0}" srcOrd="1" destOrd="0" presId="urn:microsoft.com/office/officeart/2005/8/layout/orgChart1"/>
    <dgm:cxn modelId="{E03F74A3-6781-4514-9E97-0BA569A89EBE}" type="presParOf" srcId="{CCC3A94F-E15A-46EB-B05C-3D2FA271EFEC}" destId="{92A94E6E-28A9-4016-8159-13E32F4B9312}" srcOrd="1" destOrd="0" presId="urn:microsoft.com/office/officeart/2005/8/layout/orgChart1"/>
    <dgm:cxn modelId="{09540342-0825-4FA3-9DBD-E2C56FC30DDF}" type="presParOf" srcId="{CCC3A94F-E15A-46EB-B05C-3D2FA271EFEC}" destId="{613B575D-6AA8-4B74-B626-E650EB217AF2}" srcOrd="2" destOrd="0" presId="urn:microsoft.com/office/officeart/2005/8/layout/orgChart1"/>
    <dgm:cxn modelId="{3D4ED9F9-CC4C-4ABD-B107-C7BDBAC77013}" type="presParOf" srcId="{6D4AE27A-157C-4795-A2BC-B98CF693A294}" destId="{40CABE0B-9D26-4991-A25C-4838632EE7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CA9913-3EE9-456C-B766-39B655DD0F23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63CBD69A-0961-4A01-9984-EE70DE3CC56F}">
      <dgm:prSet phldrT="[Metin]"/>
      <dgm:spPr>
        <a:solidFill>
          <a:srgbClr val="FFC000"/>
        </a:solidFill>
      </dgm:spPr>
      <dgm:t>
        <a:bodyPr/>
        <a:lstStyle/>
        <a:p>
          <a:r>
            <a:rPr lang="tr-TR" b="1" dirty="0"/>
            <a:t>Büyük Kas (Kaba) Motor Gelişimi</a:t>
          </a:r>
        </a:p>
      </dgm:t>
    </dgm:pt>
    <dgm:pt modelId="{91F51575-8B76-41C4-AB32-573027A12176}" type="parTrans" cxnId="{5E78321A-DBAB-4967-95F5-EF051F36F912}">
      <dgm:prSet/>
      <dgm:spPr/>
      <dgm:t>
        <a:bodyPr/>
        <a:lstStyle/>
        <a:p>
          <a:endParaRPr lang="tr-TR"/>
        </a:p>
      </dgm:t>
    </dgm:pt>
    <dgm:pt modelId="{ED0EAE97-5996-49BC-9458-D7BB5D2DCA16}" type="sibTrans" cxnId="{5E78321A-DBAB-4967-95F5-EF051F36F912}">
      <dgm:prSet/>
      <dgm:spPr/>
      <dgm:t>
        <a:bodyPr/>
        <a:lstStyle/>
        <a:p>
          <a:endParaRPr lang="tr-TR"/>
        </a:p>
      </dgm:t>
    </dgm:pt>
    <dgm:pt modelId="{698827A1-4B83-47A3-A4A2-E6693A528D80}">
      <dgm:prSet phldrT="[Metin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tr-TR" b="1" dirty="0"/>
            <a:t>Küçük Kas (İnce) Motor Gelişimi</a:t>
          </a:r>
        </a:p>
      </dgm:t>
    </dgm:pt>
    <dgm:pt modelId="{BB4AD538-8013-469F-A4EE-E2BA8340C870}" type="parTrans" cxnId="{1EB354EA-D68C-4E4B-B24A-1437D3ED052B}">
      <dgm:prSet/>
      <dgm:spPr/>
      <dgm:t>
        <a:bodyPr/>
        <a:lstStyle/>
        <a:p>
          <a:endParaRPr lang="tr-TR"/>
        </a:p>
      </dgm:t>
    </dgm:pt>
    <dgm:pt modelId="{3E5EBD98-8B5A-4AB8-93CA-3FE137393B0A}" type="sibTrans" cxnId="{1EB354EA-D68C-4E4B-B24A-1437D3ED052B}">
      <dgm:prSet/>
      <dgm:spPr/>
      <dgm:t>
        <a:bodyPr/>
        <a:lstStyle/>
        <a:p>
          <a:endParaRPr lang="tr-TR"/>
        </a:p>
      </dgm:t>
    </dgm:pt>
    <dgm:pt modelId="{888935FD-3373-4AE5-A2D8-67611BF3A213}" type="pres">
      <dgm:prSet presAssocID="{B0CA9913-3EE9-456C-B766-39B655DD0F23}" presName="diagram" presStyleCnt="0">
        <dgm:presLayoutVars>
          <dgm:dir/>
          <dgm:resizeHandles val="exact"/>
        </dgm:presLayoutVars>
      </dgm:prSet>
      <dgm:spPr/>
    </dgm:pt>
    <dgm:pt modelId="{D0BC8684-4603-4F15-A1E5-45A5563328ED}" type="pres">
      <dgm:prSet presAssocID="{63CBD69A-0961-4A01-9984-EE70DE3CC56F}" presName="arrow" presStyleLbl="node1" presStyleIdx="0" presStyleCnt="2">
        <dgm:presLayoutVars>
          <dgm:bulletEnabled val="1"/>
        </dgm:presLayoutVars>
      </dgm:prSet>
      <dgm:spPr/>
    </dgm:pt>
    <dgm:pt modelId="{7611406F-2551-433A-822D-63A6A9273DAD}" type="pres">
      <dgm:prSet presAssocID="{698827A1-4B83-47A3-A4A2-E6693A528D80}" presName="arrow" presStyleLbl="node1" presStyleIdx="1" presStyleCnt="2">
        <dgm:presLayoutVars>
          <dgm:bulletEnabled val="1"/>
        </dgm:presLayoutVars>
      </dgm:prSet>
      <dgm:spPr/>
    </dgm:pt>
  </dgm:ptLst>
  <dgm:cxnLst>
    <dgm:cxn modelId="{5E78321A-DBAB-4967-95F5-EF051F36F912}" srcId="{B0CA9913-3EE9-456C-B766-39B655DD0F23}" destId="{63CBD69A-0961-4A01-9984-EE70DE3CC56F}" srcOrd="0" destOrd="0" parTransId="{91F51575-8B76-41C4-AB32-573027A12176}" sibTransId="{ED0EAE97-5996-49BC-9458-D7BB5D2DCA16}"/>
    <dgm:cxn modelId="{838BB52E-75D1-42FB-8F7B-2D09BBE75BD7}" type="presOf" srcId="{698827A1-4B83-47A3-A4A2-E6693A528D80}" destId="{7611406F-2551-433A-822D-63A6A9273DAD}" srcOrd="0" destOrd="0" presId="urn:microsoft.com/office/officeart/2005/8/layout/arrow5"/>
    <dgm:cxn modelId="{BD286C8A-05F1-4B00-8A4C-08457D4274AA}" type="presOf" srcId="{63CBD69A-0961-4A01-9984-EE70DE3CC56F}" destId="{D0BC8684-4603-4F15-A1E5-45A5563328ED}" srcOrd="0" destOrd="0" presId="urn:microsoft.com/office/officeart/2005/8/layout/arrow5"/>
    <dgm:cxn modelId="{1151E19A-44AE-4B6F-A2A1-EB5FC38E4404}" type="presOf" srcId="{B0CA9913-3EE9-456C-B766-39B655DD0F23}" destId="{888935FD-3373-4AE5-A2D8-67611BF3A213}" srcOrd="0" destOrd="0" presId="urn:microsoft.com/office/officeart/2005/8/layout/arrow5"/>
    <dgm:cxn modelId="{1EB354EA-D68C-4E4B-B24A-1437D3ED052B}" srcId="{B0CA9913-3EE9-456C-B766-39B655DD0F23}" destId="{698827A1-4B83-47A3-A4A2-E6693A528D80}" srcOrd="1" destOrd="0" parTransId="{BB4AD538-8013-469F-A4EE-E2BA8340C870}" sibTransId="{3E5EBD98-8B5A-4AB8-93CA-3FE137393B0A}"/>
    <dgm:cxn modelId="{4EB2BD9C-8131-4D4E-B263-D7BAFF70B5D6}" type="presParOf" srcId="{888935FD-3373-4AE5-A2D8-67611BF3A213}" destId="{D0BC8684-4603-4F15-A1E5-45A5563328ED}" srcOrd="0" destOrd="0" presId="urn:microsoft.com/office/officeart/2005/8/layout/arrow5"/>
    <dgm:cxn modelId="{57ECA6B9-29A5-4B67-A7DB-849A60FAB56C}" type="presParOf" srcId="{888935FD-3373-4AE5-A2D8-67611BF3A213}" destId="{7611406F-2551-433A-822D-63A6A9273DA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641B320-245F-4330-8CB4-70044008FA3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3C043DF-2D25-4553-8910-8485F63B36FA}">
      <dgm:prSet phldrT="[Metin]" custT="1"/>
      <dgm:spPr>
        <a:solidFill>
          <a:srgbClr val="7030A0"/>
        </a:solidFill>
      </dgm:spPr>
      <dgm:t>
        <a:bodyPr/>
        <a:lstStyle/>
        <a:p>
          <a:r>
            <a:rPr lang="tr-TR" sz="2000" b="1" dirty="0"/>
            <a:t>1-2 yaş</a:t>
          </a:r>
        </a:p>
      </dgm:t>
    </dgm:pt>
    <dgm:pt modelId="{EDF4AEE6-EF49-43EF-978B-D36752B49640}" type="parTrans" cxnId="{46C0C2A4-4A1F-44CA-BCEA-2BD752BE1DF5}">
      <dgm:prSet/>
      <dgm:spPr/>
      <dgm:t>
        <a:bodyPr/>
        <a:lstStyle/>
        <a:p>
          <a:endParaRPr lang="tr-TR" sz="2000" b="1"/>
        </a:p>
      </dgm:t>
    </dgm:pt>
    <dgm:pt modelId="{C8060F9D-D8AC-4643-9FE8-E2917E8CA7C5}" type="sibTrans" cxnId="{46C0C2A4-4A1F-44CA-BCEA-2BD752BE1DF5}">
      <dgm:prSet/>
      <dgm:spPr/>
      <dgm:t>
        <a:bodyPr/>
        <a:lstStyle/>
        <a:p>
          <a:endParaRPr lang="tr-TR" sz="2000" b="1"/>
        </a:p>
      </dgm:t>
    </dgm:pt>
    <dgm:pt modelId="{F268457E-7E76-48BE-A449-F624A775A6B2}">
      <dgm:prSet phldrT="[Metin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r-TR" sz="2000" b="1" dirty="0"/>
            <a:t>2-3 yaş</a:t>
          </a:r>
        </a:p>
      </dgm:t>
    </dgm:pt>
    <dgm:pt modelId="{90640A86-7F88-4CEF-A763-65BD16329B48}" type="parTrans" cxnId="{66197A3F-294E-4ED5-90D4-6F4979138645}">
      <dgm:prSet/>
      <dgm:spPr/>
      <dgm:t>
        <a:bodyPr/>
        <a:lstStyle/>
        <a:p>
          <a:endParaRPr lang="tr-TR" sz="2000" b="1"/>
        </a:p>
      </dgm:t>
    </dgm:pt>
    <dgm:pt modelId="{ED421E87-095D-4FC4-A729-920C0B914338}" type="sibTrans" cxnId="{66197A3F-294E-4ED5-90D4-6F4979138645}">
      <dgm:prSet/>
      <dgm:spPr/>
      <dgm:t>
        <a:bodyPr/>
        <a:lstStyle/>
        <a:p>
          <a:endParaRPr lang="tr-TR" sz="2000" b="1"/>
        </a:p>
      </dgm:t>
    </dgm:pt>
    <dgm:pt modelId="{D2488085-59BD-4055-92CE-91EB13A511E7}">
      <dgm:prSet phldrT="[Metin]" custT="1"/>
      <dgm:spPr/>
      <dgm:t>
        <a:bodyPr/>
        <a:lstStyle/>
        <a:p>
          <a:r>
            <a:rPr lang="tr-TR" sz="2000" b="1" dirty="0"/>
            <a:t>Ellerine verilen havluyla ellerini kurularlar.</a:t>
          </a:r>
        </a:p>
      </dgm:t>
    </dgm:pt>
    <dgm:pt modelId="{BBA446D7-4646-4956-9551-7FFD1004A49E}" type="parTrans" cxnId="{CDD4C84A-0C91-4AD7-ADD0-0D76F78F0831}">
      <dgm:prSet/>
      <dgm:spPr/>
      <dgm:t>
        <a:bodyPr/>
        <a:lstStyle/>
        <a:p>
          <a:endParaRPr lang="tr-TR" sz="2000" b="1"/>
        </a:p>
      </dgm:t>
    </dgm:pt>
    <dgm:pt modelId="{548888F0-9736-41AE-9810-469A284E550F}" type="sibTrans" cxnId="{CDD4C84A-0C91-4AD7-ADD0-0D76F78F0831}">
      <dgm:prSet/>
      <dgm:spPr/>
      <dgm:t>
        <a:bodyPr/>
        <a:lstStyle/>
        <a:p>
          <a:endParaRPr lang="tr-TR" sz="2000" b="1"/>
        </a:p>
      </dgm:t>
    </dgm:pt>
    <dgm:pt modelId="{5ECFA650-761F-4176-9BDC-6678C5CDA4CA}">
      <dgm:prSet phldrT="[Metin]" custT="1"/>
      <dgm:spPr/>
      <dgm:t>
        <a:bodyPr/>
        <a:lstStyle/>
        <a:p>
          <a:r>
            <a:rPr lang="tr-TR" sz="2000" b="1" dirty="0"/>
            <a:t>Çoraplarını giyebilirler.</a:t>
          </a:r>
        </a:p>
      </dgm:t>
    </dgm:pt>
    <dgm:pt modelId="{5A03D9DB-3CD5-410C-8375-18DC9EC81372}" type="parTrans" cxnId="{103419E2-D78F-45B7-BAD9-756FD98425EB}">
      <dgm:prSet/>
      <dgm:spPr/>
      <dgm:t>
        <a:bodyPr/>
        <a:lstStyle/>
        <a:p>
          <a:endParaRPr lang="tr-TR" sz="2000" b="1"/>
        </a:p>
      </dgm:t>
    </dgm:pt>
    <dgm:pt modelId="{7D82744E-ECC6-4EFE-9813-6AC12BE5E1B7}" type="sibTrans" cxnId="{103419E2-D78F-45B7-BAD9-756FD98425EB}">
      <dgm:prSet/>
      <dgm:spPr/>
      <dgm:t>
        <a:bodyPr/>
        <a:lstStyle/>
        <a:p>
          <a:endParaRPr lang="tr-TR" sz="2000" b="1"/>
        </a:p>
      </dgm:t>
    </dgm:pt>
    <dgm:pt modelId="{846D64CE-1AB2-41C6-B195-A7C5D67B0632}">
      <dgm:prSet phldrT="[Metin]" custT="1"/>
      <dgm:spPr>
        <a:solidFill>
          <a:srgbClr val="00B050"/>
        </a:solidFill>
      </dgm:spPr>
      <dgm:t>
        <a:bodyPr/>
        <a:lstStyle/>
        <a:p>
          <a:r>
            <a:rPr lang="tr-TR" sz="2000" b="1" dirty="0"/>
            <a:t>3-4 yaş</a:t>
          </a:r>
        </a:p>
      </dgm:t>
    </dgm:pt>
    <dgm:pt modelId="{DDDF6E85-3B29-4BD6-96D0-D172931CBC0D}" type="parTrans" cxnId="{2E7F16AC-E377-4755-BF72-58CBFCA148FD}">
      <dgm:prSet/>
      <dgm:spPr/>
      <dgm:t>
        <a:bodyPr/>
        <a:lstStyle/>
        <a:p>
          <a:endParaRPr lang="tr-TR" sz="2000" b="1"/>
        </a:p>
      </dgm:t>
    </dgm:pt>
    <dgm:pt modelId="{6A188E2F-B194-4F5F-91F6-0F4E45DA21BA}" type="sibTrans" cxnId="{2E7F16AC-E377-4755-BF72-58CBFCA148FD}">
      <dgm:prSet/>
      <dgm:spPr/>
      <dgm:t>
        <a:bodyPr/>
        <a:lstStyle/>
        <a:p>
          <a:endParaRPr lang="tr-TR" sz="2000" b="1"/>
        </a:p>
      </dgm:t>
    </dgm:pt>
    <dgm:pt modelId="{FB71C2B9-2387-489E-AE83-9D9A1E5DEEC6}">
      <dgm:prSet phldrT="[Metin]" custT="1"/>
      <dgm:spPr/>
      <dgm:t>
        <a:bodyPr/>
        <a:lstStyle/>
        <a:p>
          <a:r>
            <a:rPr lang="tr-TR" sz="2000" b="1" dirty="0"/>
            <a:t>Çıt çıt ve çengelleri kapatırlar.</a:t>
          </a:r>
        </a:p>
      </dgm:t>
    </dgm:pt>
    <dgm:pt modelId="{B52F622E-28F3-4139-845E-4B5F36F5A4B6}" type="parTrans" cxnId="{3CD531CC-4679-4D57-8573-39C4FAD6F172}">
      <dgm:prSet/>
      <dgm:spPr/>
      <dgm:t>
        <a:bodyPr/>
        <a:lstStyle/>
        <a:p>
          <a:endParaRPr lang="tr-TR" sz="2000" b="1"/>
        </a:p>
      </dgm:t>
    </dgm:pt>
    <dgm:pt modelId="{3835649C-D959-413F-9FCB-3C4193537FA7}" type="sibTrans" cxnId="{3CD531CC-4679-4D57-8573-39C4FAD6F172}">
      <dgm:prSet/>
      <dgm:spPr/>
      <dgm:t>
        <a:bodyPr/>
        <a:lstStyle/>
        <a:p>
          <a:endParaRPr lang="tr-TR" sz="2000" b="1"/>
        </a:p>
      </dgm:t>
    </dgm:pt>
    <dgm:pt modelId="{0EC33E40-6231-48CF-A204-622D4BB6384D}">
      <dgm:prSet phldrT="[Metin]" custT="1"/>
      <dgm:spPr/>
      <dgm:t>
        <a:bodyPr/>
        <a:lstStyle/>
        <a:p>
          <a:r>
            <a:rPr lang="tr-TR" sz="2000" b="1" dirty="0"/>
            <a:t>Destek verildiğinde dişlerini fırçalayabilirler. </a:t>
          </a:r>
        </a:p>
      </dgm:t>
    </dgm:pt>
    <dgm:pt modelId="{B3F1E49C-6E92-470C-9170-AFED1D6BFA5F}" type="parTrans" cxnId="{538C1AC3-5DD2-49A2-9302-4FD6B46CE097}">
      <dgm:prSet/>
      <dgm:spPr/>
      <dgm:t>
        <a:bodyPr/>
        <a:lstStyle/>
        <a:p>
          <a:endParaRPr lang="tr-TR" sz="2000" b="1"/>
        </a:p>
      </dgm:t>
    </dgm:pt>
    <dgm:pt modelId="{207B6C8C-35E7-4DCF-9E6C-A6D6176377FA}" type="sibTrans" cxnId="{538C1AC3-5DD2-49A2-9302-4FD6B46CE097}">
      <dgm:prSet/>
      <dgm:spPr/>
      <dgm:t>
        <a:bodyPr/>
        <a:lstStyle/>
        <a:p>
          <a:endParaRPr lang="tr-TR" sz="2000" b="1"/>
        </a:p>
      </dgm:t>
    </dgm:pt>
    <dgm:pt modelId="{B09CBE55-1018-4CCA-A039-2E11BBF8D95C}">
      <dgm:prSet phldrT="[Metin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b="1" dirty="0"/>
            <a:t>Basit giysileri çıkarıp-giyebilirler.  Örneğin; Çoraplarını çıkarırlar.</a:t>
          </a:r>
        </a:p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tr-TR" sz="2000" b="1" dirty="0"/>
        </a:p>
      </dgm:t>
    </dgm:pt>
    <dgm:pt modelId="{F946AA84-0E29-40ED-BB77-B57A76CB3269}" type="parTrans" cxnId="{FB269701-4A78-402E-A7F4-EC0D7C70A917}">
      <dgm:prSet/>
      <dgm:spPr/>
      <dgm:t>
        <a:bodyPr/>
        <a:lstStyle/>
        <a:p>
          <a:endParaRPr lang="tr-TR" sz="2000" b="1"/>
        </a:p>
      </dgm:t>
    </dgm:pt>
    <dgm:pt modelId="{EA1069B2-D868-4CF2-A3CE-1FA5183A6006}" type="sibTrans" cxnId="{FB269701-4A78-402E-A7F4-EC0D7C70A917}">
      <dgm:prSet/>
      <dgm:spPr/>
      <dgm:t>
        <a:bodyPr/>
        <a:lstStyle/>
        <a:p>
          <a:endParaRPr lang="tr-TR" sz="2000" b="1"/>
        </a:p>
      </dgm:t>
    </dgm:pt>
    <dgm:pt modelId="{EECD9F58-DE95-4397-B25A-C69DD40223FB}">
      <dgm:prSet phldrT="[Metin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r-TR" sz="2000" b="1" dirty="0"/>
            <a:t>Kaşıkla yemek yiyebilirler.</a:t>
          </a:r>
        </a:p>
      </dgm:t>
    </dgm:pt>
    <dgm:pt modelId="{DC128C00-CC55-422C-B3AF-ED7653B16CE7}" type="parTrans" cxnId="{7219AA3E-960A-40F8-AFD1-99FD4D253365}">
      <dgm:prSet/>
      <dgm:spPr/>
      <dgm:t>
        <a:bodyPr/>
        <a:lstStyle/>
        <a:p>
          <a:endParaRPr lang="tr-TR" b="1"/>
        </a:p>
      </dgm:t>
    </dgm:pt>
    <dgm:pt modelId="{46883BEC-591D-4713-8779-1D9EBE38AA88}" type="sibTrans" cxnId="{7219AA3E-960A-40F8-AFD1-99FD4D253365}">
      <dgm:prSet/>
      <dgm:spPr/>
      <dgm:t>
        <a:bodyPr/>
        <a:lstStyle/>
        <a:p>
          <a:endParaRPr lang="tr-TR" b="1"/>
        </a:p>
      </dgm:t>
    </dgm:pt>
    <dgm:pt modelId="{A83A3DD7-0E13-4C35-8920-6470C1D17D24}">
      <dgm:prSet phldrT="[Metin]" custT="1"/>
      <dgm:spPr/>
      <dgm:t>
        <a:bodyPr/>
        <a:lstStyle/>
        <a:p>
          <a:r>
            <a:rPr lang="tr-TR" sz="2000" b="1" dirty="0"/>
            <a:t>3 yaşlarında tuvalet gereksinimlerini karşılamak için isteklidirler.</a:t>
          </a:r>
        </a:p>
      </dgm:t>
    </dgm:pt>
    <dgm:pt modelId="{9708D17D-8308-4E77-BD0C-32348B9DD75E}" type="parTrans" cxnId="{3BEE165D-F63A-4732-867D-37954AD54586}">
      <dgm:prSet/>
      <dgm:spPr/>
      <dgm:t>
        <a:bodyPr/>
        <a:lstStyle/>
        <a:p>
          <a:endParaRPr lang="tr-TR" b="1"/>
        </a:p>
      </dgm:t>
    </dgm:pt>
    <dgm:pt modelId="{D81069E7-5F98-437E-84BC-7ECEB08B42D9}" type="sibTrans" cxnId="{3BEE165D-F63A-4732-867D-37954AD54586}">
      <dgm:prSet/>
      <dgm:spPr/>
      <dgm:t>
        <a:bodyPr/>
        <a:lstStyle/>
        <a:p>
          <a:endParaRPr lang="tr-TR" b="1"/>
        </a:p>
      </dgm:t>
    </dgm:pt>
    <dgm:pt modelId="{424FC789-F3C2-4D26-AA23-E862231B5915}" type="pres">
      <dgm:prSet presAssocID="{6641B320-245F-4330-8CB4-70044008FA3B}" presName="linearFlow" presStyleCnt="0">
        <dgm:presLayoutVars>
          <dgm:dir/>
          <dgm:animLvl val="lvl"/>
          <dgm:resizeHandles val="exact"/>
        </dgm:presLayoutVars>
      </dgm:prSet>
      <dgm:spPr/>
    </dgm:pt>
    <dgm:pt modelId="{BE98E0CB-DDCF-4111-8515-4F0A971ED604}" type="pres">
      <dgm:prSet presAssocID="{83C043DF-2D25-4553-8910-8485F63B36FA}" presName="composite" presStyleCnt="0"/>
      <dgm:spPr/>
    </dgm:pt>
    <dgm:pt modelId="{A634D412-6178-47C2-A82F-C01A0FE7EFB2}" type="pres">
      <dgm:prSet presAssocID="{83C043DF-2D25-4553-8910-8485F63B36F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4466742C-99FE-4C8E-AFA2-437113279D5E}" type="pres">
      <dgm:prSet presAssocID="{83C043DF-2D25-4553-8910-8485F63B36FA}" presName="descendantText" presStyleLbl="alignAcc1" presStyleIdx="0" presStyleCnt="3">
        <dgm:presLayoutVars>
          <dgm:bulletEnabled val="1"/>
        </dgm:presLayoutVars>
      </dgm:prSet>
      <dgm:spPr/>
    </dgm:pt>
    <dgm:pt modelId="{034F8879-8561-4C9C-B83F-A0D3D6C66896}" type="pres">
      <dgm:prSet presAssocID="{C8060F9D-D8AC-4643-9FE8-E2917E8CA7C5}" presName="sp" presStyleCnt="0"/>
      <dgm:spPr/>
    </dgm:pt>
    <dgm:pt modelId="{B9DF7E51-6614-4947-8E60-F5120EE873E2}" type="pres">
      <dgm:prSet presAssocID="{F268457E-7E76-48BE-A449-F624A775A6B2}" presName="composite" presStyleCnt="0"/>
      <dgm:spPr/>
    </dgm:pt>
    <dgm:pt modelId="{5DF8A829-CB01-479B-BB94-D4B9643C64F5}" type="pres">
      <dgm:prSet presAssocID="{F268457E-7E76-48BE-A449-F624A775A6B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415859C-D991-406C-BA6D-8965E545F277}" type="pres">
      <dgm:prSet presAssocID="{F268457E-7E76-48BE-A449-F624A775A6B2}" presName="descendantText" presStyleLbl="alignAcc1" presStyleIdx="1" presStyleCnt="3">
        <dgm:presLayoutVars>
          <dgm:bulletEnabled val="1"/>
        </dgm:presLayoutVars>
      </dgm:prSet>
      <dgm:spPr/>
    </dgm:pt>
    <dgm:pt modelId="{475C9061-3717-403F-8A4B-A69738FBE274}" type="pres">
      <dgm:prSet presAssocID="{ED421E87-095D-4FC4-A729-920C0B914338}" presName="sp" presStyleCnt="0"/>
      <dgm:spPr/>
    </dgm:pt>
    <dgm:pt modelId="{B6E50DE9-4A2E-4CB3-962A-F6ECE0A87EE1}" type="pres">
      <dgm:prSet presAssocID="{846D64CE-1AB2-41C6-B195-A7C5D67B0632}" presName="composite" presStyleCnt="0"/>
      <dgm:spPr/>
    </dgm:pt>
    <dgm:pt modelId="{BC2335D6-86F6-45AA-9459-0A71FDDDE5A9}" type="pres">
      <dgm:prSet presAssocID="{846D64CE-1AB2-41C6-B195-A7C5D67B0632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5B44C25-3D19-4796-9D40-8E95BBA55D83}" type="pres">
      <dgm:prSet presAssocID="{846D64CE-1AB2-41C6-B195-A7C5D67B0632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FB269701-4A78-402E-A7F4-EC0D7C70A917}" srcId="{83C043DF-2D25-4553-8910-8485F63B36FA}" destId="{B09CBE55-1018-4CCA-A039-2E11BBF8D95C}" srcOrd="1" destOrd="0" parTransId="{F946AA84-0E29-40ED-BB77-B57A76CB3269}" sibTransId="{EA1069B2-D868-4CF2-A3CE-1FA5183A6006}"/>
    <dgm:cxn modelId="{4C484607-0AD1-4595-9681-A931EA8FF9E1}" type="presOf" srcId="{846D64CE-1AB2-41C6-B195-A7C5D67B0632}" destId="{BC2335D6-86F6-45AA-9459-0A71FDDDE5A9}" srcOrd="0" destOrd="0" presId="urn:microsoft.com/office/officeart/2005/8/layout/chevron2"/>
    <dgm:cxn modelId="{9A6E741B-6274-4650-8830-448D4611F638}" type="presOf" srcId="{83C043DF-2D25-4553-8910-8485F63B36FA}" destId="{A634D412-6178-47C2-A82F-C01A0FE7EFB2}" srcOrd="0" destOrd="0" presId="urn:microsoft.com/office/officeart/2005/8/layout/chevron2"/>
    <dgm:cxn modelId="{70940A36-7186-4937-AFA0-AB24EB62A0AF}" type="presOf" srcId="{FB71C2B9-2387-489E-AE83-9D9A1E5DEEC6}" destId="{95B44C25-3D19-4796-9D40-8E95BBA55D83}" srcOrd="0" destOrd="0" presId="urn:microsoft.com/office/officeart/2005/8/layout/chevron2"/>
    <dgm:cxn modelId="{7219AA3E-960A-40F8-AFD1-99FD4D253365}" srcId="{83C043DF-2D25-4553-8910-8485F63B36FA}" destId="{EECD9F58-DE95-4397-B25A-C69DD40223FB}" srcOrd="0" destOrd="0" parTransId="{DC128C00-CC55-422C-B3AF-ED7653B16CE7}" sibTransId="{46883BEC-591D-4713-8779-1D9EBE38AA88}"/>
    <dgm:cxn modelId="{66197A3F-294E-4ED5-90D4-6F4979138645}" srcId="{6641B320-245F-4330-8CB4-70044008FA3B}" destId="{F268457E-7E76-48BE-A449-F624A775A6B2}" srcOrd="1" destOrd="0" parTransId="{90640A86-7F88-4CEF-A763-65BD16329B48}" sibTransId="{ED421E87-095D-4FC4-A729-920C0B914338}"/>
    <dgm:cxn modelId="{D8447640-E4AF-4C72-B00F-A4EBE2341B95}" type="presOf" srcId="{EECD9F58-DE95-4397-B25A-C69DD40223FB}" destId="{4466742C-99FE-4C8E-AFA2-437113279D5E}" srcOrd="0" destOrd="0" presId="urn:microsoft.com/office/officeart/2005/8/layout/chevron2"/>
    <dgm:cxn modelId="{CDD4C84A-0C91-4AD7-ADD0-0D76F78F0831}" srcId="{F268457E-7E76-48BE-A449-F624A775A6B2}" destId="{D2488085-59BD-4055-92CE-91EB13A511E7}" srcOrd="0" destOrd="0" parTransId="{BBA446D7-4646-4956-9551-7FFD1004A49E}" sibTransId="{548888F0-9736-41AE-9810-469A284E550F}"/>
    <dgm:cxn modelId="{C390795C-B491-40C8-A0B6-090104E1F9E6}" type="presOf" srcId="{D2488085-59BD-4055-92CE-91EB13A511E7}" destId="{A415859C-D991-406C-BA6D-8965E545F277}" srcOrd="0" destOrd="0" presId="urn:microsoft.com/office/officeart/2005/8/layout/chevron2"/>
    <dgm:cxn modelId="{3BEE165D-F63A-4732-867D-37954AD54586}" srcId="{F268457E-7E76-48BE-A449-F624A775A6B2}" destId="{A83A3DD7-0E13-4C35-8920-6470C1D17D24}" srcOrd="2" destOrd="0" parTransId="{9708D17D-8308-4E77-BD0C-32348B9DD75E}" sibTransId="{D81069E7-5F98-437E-84BC-7ECEB08B42D9}"/>
    <dgm:cxn modelId="{6296469F-2F4F-464B-A131-4E98CEB5279D}" type="presOf" srcId="{6641B320-245F-4330-8CB4-70044008FA3B}" destId="{424FC789-F3C2-4D26-AA23-E862231B5915}" srcOrd="0" destOrd="0" presId="urn:microsoft.com/office/officeart/2005/8/layout/chevron2"/>
    <dgm:cxn modelId="{46C0C2A4-4A1F-44CA-BCEA-2BD752BE1DF5}" srcId="{6641B320-245F-4330-8CB4-70044008FA3B}" destId="{83C043DF-2D25-4553-8910-8485F63B36FA}" srcOrd="0" destOrd="0" parTransId="{EDF4AEE6-EF49-43EF-978B-D36752B49640}" sibTransId="{C8060F9D-D8AC-4643-9FE8-E2917E8CA7C5}"/>
    <dgm:cxn modelId="{2E7F16AC-E377-4755-BF72-58CBFCA148FD}" srcId="{6641B320-245F-4330-8CB4-70044008FA3B}" destId="{846D64CE-1AB2-41C6-B195-A7C5D67B0632}" srcOrd="2" destOrd="0" parTransId="{DDDF6E85-3B29-4BD6-96D0-D172931CBC0D}" sibTransId="{6A188E2F-B194-4F5F-91F6-0F4E45DA21BA}"/>
    <dgm:cxn modelId="{D47EF6BE-86CB-4CF9-A4E2-3058C6015AD3}" type="presOf" srcId="{B09CBE55-1018-4CCA-A039-2E11BBF8D95C}" destId="{4466742C-99FE-4C8E-AFA2-437113279D5E}" srcOrd="0" destOrd="1" presId="urn:microsoft.com/office/officeart/2005/8/layout/chevron2"/>
    <dgm:cxn modelId="{538C1AC3-5DD2-49A2-9302-4FD6B46CE097}" srcId="{846D64CE-1AB2-41C6-B195-A7C5D67B0632}" destId="{0EC33E40-6231-48CF-A204-622D4BB6384D}" srcOrd="1" destOrd="0" parTransId="{B3F1E49C-6E92-470C-9170-AFED1D6BFA5F}" sibTransId="{207B6C8C-35E7-4DCF-9E6C-A6D6176377FA}"/>
    <dgm:cxn modelId="{3CD531CC-4679-4D57-8573-39C4FAD6F172}" srcId="{846D64CE-1AB2-41C6-B195-A7C5D67B0632}" destId="{FB71C2B9-2387-489E-AE83-9D9A1E5DEEC6}" srcOrd="0" destOrd="0" parTransId="{B52F622E-28F3-4139-845E-4B5F36F5A4B6}" sibTransId="{3835649C-D959-413F-9FCB-3C4193537FA7}"/>
    <dgm:cxn modelId="{68BCBECD-C066-4D4B-853D-248FAB3458B3}" type="presOf" srcId="{0EC33E40-6231-48CF-A204-622D4BB6384D}" destId="{95B44C25-3D19-4796-9D40-8E95BBA55D83}" srcOrd="0" destOrd="1" presId="urn:microsoft.com/office/officeart/2005/8/layout/chevron2"/>
    <dgm:cxn modelId="{C9068ECE-61A8-4DD3-A249-C082AB5BE370}" type="presOf" srcId="{A83A3DD7-0E13-4C35-8920-6470C1D17D24}" destId="{A415859C-D991-406C-BA6D-8965E545F277}" srcOrd="0" destOrd="2" presId="urn:microsoft.com/office/officeart/2005/8/layout/chevron2"/>
    <dgm:cxn modelId="{103419E2-D78F-45B7-BAD9-756FD98425EB}" srcId="{F268457E-7E76-48BE-A449-F624A775A6B2}" destId="{5ECFA650-761F-4176-9BDC-6678C5CDA4CA}" srcOrd="1" destOrd="0" parTransId="{5A03D9DB-3CD5-410C-8375-18DC9EC81372}" sibTransId="{7D82744E-ECC6-4EFE-9813-6AC12BE5E1B7}"/>
    <dgm:cxn modelId="{130DCCE3-193F-4F76-84C2-ED41B212438A}" type="presOf" srcId="{5ECFA650-761F-4176-9BDC-6678C5CDA4CA}" destId="{A415859C-D991-406C-BA6D-8965E545F277}" srcOrd="0" destOrd="1" presId="urn:microsoft.com/office/officeart/2005/8/layout/chevron2"/>
    <dgm:cxn modelId="{0E29F7E6-07AF-488C-A4DC-43D7C9A021FD}" type="presOf" srcId="{F268457E-7E76-48BE-A449-F624A775A6B2}" destId="{5DF8A829-CB01-479B-BB94-D4B9643C64F5}" srcOrd="0" destOrd="0" presId="urn:microsoft.com/office/officeart/2005/8/layout/chevron2"/>
    <dgm:cxn modelId="{B33F0CE2-8B9A-4E8E-99FE-5CBAFBE61820}" type="presParOf" srcId="{424FC789-F3C2-4D26-AA23-E862231B5915}" destId="{BE98E0CB-DDCF-4111-8515-4F0A971ED604}" srcOrd="0" destOrd="0" presId="urn:microsoft.com/office/officeart/2005/8/layout/chevron2"/>
    <dgm:cxn modelId="{AF6FB8BE-32B8-48B0-A065-A708CE6BC0B5}" type="presParOf" srcId="{BE98E0CB-DDCF-4111-8515-4F0A971ED604}" destId="{A634D412-6178-47C2-A82F-C01A0FE7EFB2}" srcOrd="0" destOrd="0" presId="urn:microsoft.com/office/officeart/2005/8/layout/chevron2"/>
    <dgm:cxn modelId="{44F4F355-C72B-4623-9582-E72509F39132}" type="presParOf" srcId="{BE98E0CB-DDCF-4111-8515-4F0A971ED604}" destId="{4466742C-99FE-4C8E-AFA2-437113279D5E}" srcOrd="1" destOrd="0" presId="urn:microsoft.com/office/officeart/2005/8/layout/chevron2"/>
    <dgm:cxn modelId="{6F631E4B-D5D9-48F7-8D92-6061E2B9EAC6}" type="presParOf" srcId="{424FC789-F3C2-4D26-AA23-E862231B5915}" destId="{034F8879-8561-4C9C-B83F-A0D3D6C66896}" srcOrd="1" destOrd="0" presId="urn:microsoft.com/office/officeart/2005/8/layout/chevron2"/>
    <dgm:cxn modelId="{341E7C95-7567-446D-8B79-D9FC9F1CF6B7}" type="presParOf" srcId="{424FC789-F3C2-4D26-AA23-E862231B5915}" destId="{B9DF7E51-6614-4947-8E60-F5120EE873E2}" srcOrd="2" destOrd="0" presId="urn:microsoft.com/office/officeart/2005/8/layout/chevron2"/>
    <dgm:cxn modelId="{9AEEC020-C079-48F5-BB10-ACB4E8D83A6A}" type="presParOf" srcId="{B9DF7E51-6614-4947-8E60-F5120EE873E2}" destId="{5DF8A829-CB01-479B-BB94-D4B9643C64F5}" srcOrd="0" destOrd="0" presId="urn:microsoft.com/office/officeart/2005/8/layout/chevron2"/>
    <dgm:cxn modelId="{4D42E90B-6539-4D3A-A732-F3E95B6199D3}" type="presParOf" srcId="{B9DF7E51-6614-4947-8E60-F5120EE873E2}" destId="{A415859C-D991-406C-BA6D-8965E545F277}" srcOrd="1" destOrd="0" presId="urn:microsoft.com/office/officeart/2005/8/layout/chevron2"/>
    <dgm:cxn modelId="{DB9D6E20-848F-4B63-AC3B-89F0FC8F4B7F}" type="presParOf" srcId="{424FC789-F3C2-4D26-AA23-E862231B5915}" destId="{475C9061-3717-403F-8A4B-A69738FBE274}" srcOrd="3" destOrd="0" presId="urn:microsoft.com/office/officeart/2005/8/layout/chevron2"/>
    <dgm:cxn modelId="{4D234E67-D378-4E6E-B705-47A6B6B28ACF}" type="presParOf" srcId="{424FC789-F3C2-4D26-AA23-E862231B5915}" destId="{B6E50DE9-4A2E-4CB3-962A-F6ECE0A87EE1}" srcOrd="4" destOrd="0" presId="urn:microsoft.com/office/officeart/2005/8/layout/chevron2"/>
    <dgm:cxn modelId="{4EB6BEAE-979A-41F6-ADFC-77D02D6056A3}" type="presParOf" srcId="{B6E50DE9-4A2E-4CB3-962A-F6ECE0A87EE1}" destId="{BC2335D6-86F6-45AA-9459-0A71FDDDE5A9}" srcOrd="0" destOrd="0" presId="urn:microsoft.com/office/officeart/2005/8/layout/chevron2"/>
    <dgm:cxn modelId="{C2B947B4-EC16-4EB7-B1B3-025B0A7F5371}" type="presParOf" srcId="{B6E50DE9-4A2E-4CB3-962A-F6ECE0A87EE1}" destId="{95B44C25-3D19-4796-9D40-8E95BBA55D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641B320-245F-4330-8CB4-70044008FA3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3C043DF-2D25-4553-8910-8485F63B36FA}">
      <dgm:prSet phldrT="[Metin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tr-TR" sz="2000" b="1" dirty="0"/>
            <a:t>4-5 yaş</a:t>
          </a:r>
        </a:p>
      </dgm:t>
    </dgm:pt>
    <dgm:pt modelId="{EDF4AEE6-EF49-43EF-978B-D36752B49640}" type="parTrans" cxnId="{46C0C2A4-4A1F-44CA-BCEA-2BD752BE1DF5}">
      <dgm:prSet/>
      <dgm:spPr/>
      <dgm:t>
        <a:bodyPr/>
        <a:lstStyle/>
        <a:p>
          <a:endParaRPr lang="tr-TR" sz="2000" b="1"/>
        </a:p>
      </dgm:t>
    </dgm:pt>
    <dgm:pt modelId="{C8060F9D-D8AC-4643-9FE8-E2917E8CA7C5}" type="sibTrans" cxnId="{46C0C2A4-4A1F-44CA-BCEA-2BD752BE1DF5}">
      <dgm:prSet/>
      <dgm:spPr/>
      <dgm:t>
        <a:bodyPr/>
        <a:lstStyle/>
        <a:p>
          <a:endParaRPr lang="tr-TR" sz="2000" b="1"/>
        </a:p>
      </dgm:t>
    </dgm:pt>
    <dgm:pt modelId="{F268457E-7E76-48BE-A449-F624A775A6B2}">
      <dgm:prSet phldrT="[Metin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tr-TR" sz="2000" b="1" dirty="0"/>
            <a:t>5-6 yaş</a:t>
          </a:r>
        </a:p>
      </dgm:t>
    </dgm:pt>
    <dgm:pt modelId="{90640A86-7F88-4CEF-A763-65BD16329B48}" type="parTrans" cxnId="{66197A3F-294E-4ED5-90D4-6F4979138645}">
      <dgm:prSet/>
      <dgm:spPr/>
      <dgm:t>
        <a:bodyPr/>
        <a:lstStyle/>
        <a:p>
          <a:endParaRPr lang="tr-TR" sz="2000" b="1"/>
        </a:p>
      </dgm:t>
    </dgm:pt>
    <dgm:pt modelId="{ED421E87-095D-4FC4-A729-920C0B914338}" type="sibTrans" cxnId="{66197A3F-294E-4ED5-90D4-6F4979138645}">
      <dgm:prSet/>
      <dgm:spPr/>
      <dgm:t>
        <a:bodyPr/>
        <a:lstStyle/>
        <a:p>
          <a:endParaRPr lang="tr-TR" sz="2000" b="1"/>
        </a:p>
      </dgm:t>
    </dgm:pt>
    <dgm:pt modelId="{D2488085-59BD-4055-92CE-91EB13A511E7}">
      <dgm:prSet phldrT="[Metin]" custT="1"/>
      <dgm:spPr/>
      <dgm:t>
        <a:bodyPr/>
        <a:lstStyle/>
        <a:p>
          <a:r>
            <a:rPr lang="tr-TR" sz="2000" b="1" dirty="0"/>
            <a:t>Bıçak kullanma başlar.</a:t>
          </a:r>
        </a:p>
      </dgm:t>
    </dgm:pt>
    <dgm:pt modelId="{BBA446D7-4646-4956-9551-7FFD1004A49E}" type="parTrans" cxnId="{CDD4C84A-0C91-4AD7-ADD0-0D76F78F0831}">
      <dgm:prSet/>
      <dgm:spPr/>
      <dgm:t>
        <a:bodyPr/>
        <a:lstStyle/>
        <a:p>
          <a:endParaRPr lang="tr-TR" sz="2000" b="1"/>
        </a:p>
      </dgm:t>
    </dgm:pt>
    <dgm:pt modelId="{548888F0-9736-41AE-9810-469A284E550F}" type="sibTrans" cxnId="{CDD4C84A-0C91-4AD7-ADD0-0D76F78F0831}">
      <dgm:prSet/>
      <dgm:spPr/>
      <dgm:t>
        <a:bodyPr/>
        <a:lstStyle/>
        <a:p>
          <a:endParaRPr lang="tr-TR" sz="2000" b="1"/>
        </a:p>
      </dgm:t>
    </dgm:pt>
    <dgm:pt modelId="{B09CBE55-1018-4CCA-A039-2E11BBF8D95C}">
      <dgm:prSet phldrT="[Metin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r-TR" sz="2000" b="1" dirty="0"/>
            <a:t>Giyinme konusunda daha beceriklidirler. </a:t>
          </a:r>
        </a:p>
      </dgm:t>
    </dgm:pt>
    <dgm:pt modelId="{F946AA84-0E29-40ED-BB77-B57A76CB3269}" type="parTrans" cxnId="{FB269701-4A78-402E-A7F4-EC0D7C70A917}">
      <dgm:prSet/>
      <dgm:spPr/>
      <dgm:t>
        <a:bodyPr/>
        <a:lstStyle/>
        <a:p>
          <a:endParaRPr lang="tr-TR" sz="2000" b="1"/>
        </a:p>
      </dgm:t>
    </dgm:pt>
    <dgm:pt modelId="{EA1069B2-D868-4CF2-A3CE-1FA5183A6006}" type="sibTrans" cxnId="{FB269701-4A78-402E-A7F4-EC0D7C70A917}">
      <dgm:prSet/>
      <dgm:spPr/>
      <dgm:t>
        <a:bodyPr/>
        <a:lstStyle/>
        <a:p>
          <a:endParaRPr lang="tr-TR" sz="2000" b="1"/>
        </a:p>
      </dgm:t>
    </dgm:pt>
    <dgm:pt modelId="{EECD9F58-DE95-4397-B25A-C69DD40223FB}">
      <dgm:prSet phldrT="[Metin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tr-TR" sz="2000" b="1" dirty="0"/>
        </a:p>
      </dgm:t>
    </dgm:pt>
    <dgm:pt modelId="{DC128C00-CC55-422C-B3AF-ED7653B16CE7}" type="parTrans" cxnId="{7219AA3E-960A-40F8-AFD1-99FD4D253365}">
      <dgm:prSet/>
      <dgm:spPr/>
      <dgm:t>
        <a:bodyPr/>
        <a:lstStyle/>
        <a:p>
          <a:endParaRPr lang="tr-TR" b="1"/>
        </a:p>
      </dgm:t>
    </dgm:pt>
    <dgm:pt modelId="{46883BEC-591D-4713-8779-1D9EBE38AA88}" type="sibTrans" cxnId="{7219AA3E-960A-40F8-AFD1-99FD4D253365}">
      <dgm:prSet/>
      <dgm:spPr/>
      <dgm:t>
        <a:bodyPr/>
        <a:lstStyle/>
        <a:p>
          <a:endParaRPr lang="tr-TR" b="1"/>
        </a:p>
      </dgm:t>
    </dgm:pt>
    <dgm:pt modelId="{B7D1F4E2-BD42-406B-BE5F-E839DF6991EA}">
      <dgm:prSet phldrT="[Metin]" custT="1"/>
      <dgm:spPr/>
      <dgm:t>
        <a:bodyPr/>
        <a:lstStyle/>
        <a:p>
          <a:pPr marL="228600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r-TR" sz="2000" b="1" dirty="0"/>
            <a:t>Ayakkabılarını destek verildiğinde bağlamaya başlarlar. </a:t>
          </a:r>
        </a:p>
      </dgm:t>
    </dgm:pt>
    <dgm:pt modelId="{882CE962-44E0-4B2C-A064-A0CDDF2B4E83}" type="parTrans" cxnId="{AC100024-0272-44C3-B85D-A29395E811D5}">
      <dgm:prSet/>
      <dgm:spPr/>
      <dgm:t>
        <a:bodyPr/>
        <a:lstStyle/>
        <a:p>
          <a:endParaRPr lang="tr-TR"/>
        </a:p>
      </dgm:t>
    </dgm:pt>
    <dgm:pt modelId="{1402E801-37F6-4DBE-9CFA-7C2D786552B3}" type="sibTrans" cxnId="{AC100024-0272-44C3-B85D-A29395E811D5}">
      <dgm:prSet/>
      <dgm:spPr/>
      <dgm:t>
        <a:bodyPr/>
        <a:lstStyle/>
        <a:p>
          <a:endParaRPr lang="tr-TR"/>
        </a:p>
      </dgm:t>
    </dgm:pt>
    <dgm:pt modelId="{A5B6BAEF-41B2-490F-9B11-AB5FDBAFCBC7}">
      <dgm:prSet phldrT="[Metin]" custT="1"/>
      <dgm:spPr/>
      <dgm:t>
        <a:bodyPr/>
        <a:lstStyle/>
        <a:p>
          <a:r>
            <a:rPr lang="tr-TR" sz="2000" b="1" dirty="0"/>
            <a:t>Düğme ilikleme ve fermuar açma becerilerinde ilerleme görülür.</a:t>
          </a:r>
        </a:p>
      </dgm:t>
    </dgm:pt>
    <dgm:pt modelId="{ECA76D47-A06D-4A12-94A2-8DD7C2B2FE8E}" type="parTrans" cxnId="{0710A67D-0602-40F5-904F-DEE16808BEE0}">
      <dgm:prSet/>
      <dgm:spPr/>
      <dgm:t>
        <a:bodyPr/>
        <a:lstStyle/>
        <a:p>
          <a:endParaRPr lang="tr-TR"/>
        </a:p>
      </dgm:t>
    </dgm:pt>
    <dgm:pt modelId="{15163E80-3870-4FDD-A2C2-4766D2F21165}" type="sibTrans" cxnId="{0710A67D-0602-40F5-904F-DEE16808BEE0}">
      <dgm:prSet/>
      <dgm:spPr/>
      <dgm:t>
        <a:bodyPr/>
        <a:lstStyle/>
        <a:p>
          <a:endParaRPr lang="tr-TR"/>
        </a:p>
      </dgm:t>
    </dgm:pt>
    <dgm:pt modelId="{8D247042-E3CE-40A7-867C-3DE2B96058F6}">
      <dgm:prSet phldrT="[Metin]" custT="1"/>
      <dgm:spPr/>
      <dgm:t>
        <a:bodyPr/>
        <a:lstStyle/>
        <a:p>
          <a:r>
            <a:rPr lang="tr-TR" sz="2000" b="1" dirty="0"/>
            <a:t>Bu süreçte yapabildiklerini gördükçe özgüvenleri artar. </a:t>
          </a:r>
        </a:p>
      </dgm:t>
    </dgm:pt>
    <dgm:pt modelId="{64B5E970-D2E4-44D2-A07C-6BD183157C54}" type="parTrans" cxnId="{191B21F3-B7EC-421C-8264-CA88344820AE}">
      <dgm:prSet/>
      <dgm:spPr/>
      <dgm:t>
        <a:bodyPr/>
        <a:lstStyle/>
        <a:p>
          <a:endParaRPr lang="tr-TR"/>
        </a:p>
      </dgm:t>
    </dgm:pt>
    <dgm:pt modelId="{5D10BB24-B037-4E73-A316-7CECB7B61847}" type="sibTrans" cxnId="{191B21F3-B7EC-421C-8264-CA88344820AE}">
      <dgm:prSet/>
      <dgm:spPr/>
      <dgm:t>
        <a:bodyPr/>
        <a:lstStyle/>
        <a:p>
          <a:endParaRPr lang="tr-TR"/>
        </a:p>
      </dgm:t>
    </dgm:pt>
    <dgm:pt modelId="{424FC789-F3C2-4D26-AA23-E862231B5915}" type="pres">
      <dgm:prSet presAssocID="{6641B320-245F-4330-8CB4-70044008FA3B}" presName="linearFlow" presStyleCnt="0">
        <dgm:presLayoutVars>
          <dgm:dir/>
          <dgm:animLvl val="lvl"/>
          <dgm:resizeHandles val="exact"/>
        </dgm:presLayoutVars>
      </dgm:prSet>
      <dgm:spPr/>
    </dgm:pt>
    <dgm:pt modelId="{BE98E0CB-DDCF-4111-8515-4F0A971ED604}" type="pres">
      <dgm:prSet presAssocID="{83C043DF-2D25-4553-8910-8485F63B36FA}" presName="composite" presStyleCnt="0"/>
      <dgm:spPr/>
    </dgm:pt>
    <dgm:pt modelId="{A634D412-6178-47C2-A82F-C01A0FE7EFB2}" type="pres">
      <dgm:prSet presAssocID="{83C043DF-2D25-4553-8910-8485F63B36FA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4466742C-99FE-4C8E-AFA2-437113279D5E}" type="pres">
      <dgm:prSet presAssocID="{83C043DF-2D25-4553-8910-8485F63B36FA}" presName="descendantText" presStyleLbl="alignAcc1" presStyleIdx="0" presStyleCnt="2">
        <dgm:presLayoutVars>
          <dgm:bulletEnabled val="1"/>
        </dgm:presLayoutVars>
      </dgm:prSet>
      <dgm:spPr/>
    </dgm:pt>
    <dgm:pt modelId="{034F8879-8561-4C9C-B83F-A0D3D6C66896}" type="pres">
      <dgm:prSet presAssocID="{C8060F9D-D8AC-4643-9FE8-E2917E8CA7C5}" presName="sp" presStyleCnt="0"/>
      <dgm:spPr/>
    </dgm:pt>
    <dgm:pt modelId="{B9DF7E51-6614-4947-8E60-F5120EE873E2}" type="pres">
      <dgm:prSet presAssocID="{F268457E-7E76-48BE-A449-F624A775A6B2}" presName="composite" presStyleCnt="0"/>
      <dgm:spPr/>
    </dgm:pt>
    <dgm:pt modelId="{5DF8A829-CB01-479B-BB94-D4B9643C64F5}" type="pres">
      <dgm:prSet presAssocID="{F268457E-7E76-48BE-A449-F624A775A6B2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A415859C-D991-406C-BA6D-8965E545F277}" type="pres">
      <dgm:prSet presAssocID="{F268457E-7E76-48BE-A449-F624A775A6B2}" presName="descendantText" presStyleLbl="alignAcc1" presStyleIdx="1" presStyleCnt="2" custScaleY="110415">
        <dgm:presLayoutVars>
          <dgm:bulletEnabled val="1"/>
        </dgm:presLayoutVars>
      </dgm:prSet>
      <dgm:spPr/>
    </dgm:pt>
  </dgm:ptLst>
  <dgm:cxnLst>
    <dgm:cxn modelId="{FB269701-4A78-402E-A7F4-EC0D7C70A917}" srcId="{83C043DF-2D25-4553-8910-8485F63B36FA}" destId="{B09CBE55-1018-4CCA-A039-2E11BBF8D95C}" srcOrd="1" destOrd="0" parTransId="{F946AA84-0E29-40ED-BB77-B57A76CB3269}" sibTransId="{EA1069B2-D868-4CF2-A3CE-1FA5183A6006}"/>
    <dgm:cxn modelId="{5D5C0E11-8792-4142-A92D-9085C62C5602}" type="presOf" srcId="{6641B320-245F-4330-8CB4-70044008FA3B}" destId="{424FC789-F3C2-4D26-AA23-E862231B5915}" srcOrd="0" destOrd="0" presId="urn:microsoft.com/office/officeart/2005/8/layout/chevron2"/>
    <dgm:cxn modelId="{AC100024-0272-44C3-B85D-A29395E811D5}" srcId="{83C043DF-2D25-4553-8910-8485F63B36FA}" destId="{B7D1F4E2-BD42-406B-BE5F-E839DF6991EA}" srcOrd="2" destOrd="0" parTransId="{882CE962-44E0-4B2C-A064-A0CDDF2B4E83}" sibTransId="{1402E801-37F6-4DBE-9CFA-7C2D786552B3}"/>
    <dgm:cxn modelId="{1FF0673B-0788-40BF-8E30-DF1A35243470}" type="presOf" srcId="{B09CBE55-1018-4CCA-A039-2E11BBF8D95C}" destId="{4466742C-99FE-4C8E-AFA2-437113279D5E}" srcOrd="0" destOrd="1" presId="urn:microsoft.com/office/officeart/2005/8/layout/chevron2"/>
    <dgm:cxn modelId="{D882693E-8B6E-4002-872C-C55725AEF6B0}" type="presOf" srcId="{83C043DF-2D25-4553-8910-8485F63B36FA}" destId="{A634D412-6178-47C2-A82F-C01A0FE7EFB2}" srcOrd="0" destOrd="0" presId="urn:microsoft.com/office/officeart/2005/8/layout/chevron2"/>
    <dgm:cxn modelId="{7219AA3E-960A-40F8-AFD1-99FD4D253365}" srcId="{83C043DF-2D25-4553-8910-8485F63B36FA}" destId="{EECD9F58-DE95-4397-B25A-C69DD40223FB}" srcOrd="0" destOrd="0" parTransId="{DC128C00-CC55-422C-B3AF-ED7653B16CE7}" sibTransId="{46883BEC-591D-4713-8779-1D9EBE38AA88}"/>
    <dgm:cxn modelId="{66197A3F-294E-4ED5-90D4-6F4979138645}" srcId="{6641B320-245F-4330-8CB4-70044008FA3B}" destId="{F268457E-7E76-48BE-A449-F624A775A6B2}" srcOrd="1" destOrd="0" parTransId="{90640A86-7F88-4CEF-A763-65BD16329B48}" sibTransId="{ED421E87-095D-4FC4-A729-920C0B914338}"/>
    <dgm:cxn modelId="{6456AE45-4B5D-468F-917C-3B9AB485ABA8}" type="presOf" srcId="{D2488085-59BD-4055-92CE-91EB13A511E7}" destId="{A415859C-D991-406C-BA6D-8965E545F277}" srcOrd="0" destOrd="0" presId="urn:microsoft.com/office/officeart/2005/8/layout/chevron2"/>
    <dgm:cxn modelId="{AC550348-FDA3-4412-80B6-9FBACE661F4F}" type="presOf" srcId="{F268457E-7E76-48BE-A449-F624A775A6B2}" destId="{5DF8A829-CB01-479B-BB94-D4B9643C64F5}" srcOrd="0" destOrd="0" presId="urn:microsoft.com/office/officeart/2005/8/layout/chevron2"/>
    <dgm:cxn modelId="{CDD4C84A-0C91-4AD7-ADD0-0D76F78F0831}" srcId="{F268457E-7E76-48BE-A449-F624A775A6B2}" destId="{D2488085-59BD-4055-92CE-91EB13A511E7}" srcOrd="0" destOrd="0" parTransId="{BBA446D7-4646-4956-9551-7FFD1004A49E}" sibTransId="{548888F0-9736-41AE-9810-469A284E550F}"/>
    <dgm:cxn modelId="{0710A67D-0602-40F5-904F-DEE16808BEE0}" srcId="{F268457E-7E76-48BE-A449-F624A775A6B2}" destId="{A5B6BAEF-41B2-490F-9B11-AB5FDBAFCBC7}" srcOrd="1" destOrd="0" parTransId="{ECA76D47-A06D-4A12-94A2-8DD7C2B2FE8E}" sibTransId="{15163E80-3870-4FDD-A2C2-4766D2F21165}"/>
    <dgm:cxn modelId="{72B4A585-ECE3-417F-BFCC-5476F7B01639}" type="presOf" srcId="{A5B6BAEF-41B2-490F-9B11-AB5FDBAFCBC7}" destId="{A415859C-D991-406C-BA6D-8965E545F277}" srcOrd="0" destOrd="1" presId="urn:microsoft.com/office/officeart/2005/8/layout/chevron2"/>
    <dgm:cxn modelId="{46C0C2A4-4A1F-44CA-BCEA-2BD752BE1DF5}" srcId="{6641B320-245F-4330-8CB4-70044008FA3B}" destId="{83C043DF-2D25-4553-8910-8485F63B36FA}" srcOrd="0" destOrd="0" parTransId="{EDF4AEE6-EF49-43EF-978B-D36752B49640}" sibTransId="{C8060F9D-D8AC-4643-9FE8-E2917E8CA7C5}"/>
    <dgm:cxn modelId="{C5DDCECC-3F0F-4ADD-9008-A577A05D34C7}" type="presOf" srcId="{B7D1F4E2-BD42-406B-BE5F-E839DF6991EA}" destId="{4466742C-99FE-4C8E-AFA2-437113279D5E}" srcOrd="0" destOrd="2" presId="urn:microsoft.com/office/officeart/2005/8/layout/chevron2"/>
    <dgm:cxn modelId="{B4EB0ACD-286C-41E6-9773-C7D03DB81940}" type="presOf" srcId="{8D247042-E3CE-40A7-867C-3DE2B96058F6}" destId="{A415859C-D991-406C-BA6D-8965E545F277}" srcOrd="0" destOrd="2" presId="urn:microsoft.com/office/officeart/2005/8/layout/chevron2"/>
    <dgm:cxn modelId="{191B21F3-B7EC-421C-8264-CA88344820AE}" srcId="{F268457E-7E76-48BE-A449-F624A775A6B2}" destId="{8D247042-E3CE-40A7-867C-3DE2B96058F6}" srcOrd="2" destOrd="0" parTransId="{64B5E970-D2E4-44D2-A07C-6BD183157C54}" sibTransId="{5D10BB24-B037-4E73-A316-7CECB7B61847}"/>
    <dgm:cxn modelId="{F5A5B7F5-6CD6-491C-B097-FFD2B909D874}" type="presOf" srcId="{EECD9F58-DE95-4397-B25A-C69DD40223FB}" destId="{4466742C-99FE-4C8E-AFA2-437113279D5E}" srcOrd="0" destOrd="0" presId="urn:microsoft.com/office/officeart/2005/8/layout/chevron2"/>
    <dgm:cxn modelId="{2F3A6190-2B27-403E-A870-5E8C35BFFFD4}" type="presParOf" srcId="{424FC789-F3C2-4D26-AA23-E862231B5915}" destId="{BE98E0CB-DDCF-4111-8515-4F0A971ED604}" srcOrd="0" destOrd="0" presId="urn:microsoft.com/office/officeart/2005/8/layout/chevron2"/>
    <dgm:cxn modelId="{B2E952A9-DE38-480F-98A6-8F20C0A653BA}" type="presParOf" srcId="{BE98E0CB-DDCF-4111-8515-4F0A971ED604}" destId="{A634D412-6178-47C2-A82F-C01A0FE7EFB2}" srcOrd="0" destOrd="0" presId="urn:microsoft.com/office/officeart/2005/8/layout/chevron2"/>
    <dgm:cxn modelId="{E1E852A1-CFA6-456F-A9C5-B87D82E6CB11}" type="presParOf" srcId="{BE98E0CB-DDCF-4111-8515-4F0A971ED604}" destId="{4466742C-99FE-4C8E-AFA2-437113279D5E}" srcOrd="1" destOrd="0" presId="urn:microsoft.com/office/officeart/2005/8/layout/chevron2"/>
    <dgm:cxn modelId="{E182B049-BD15-413F-B64E-99B618628445}" type="presParOf" srcId="{424FC789-F3C2-4D26-AA23-E862231B5915}" destId="{034F8879-8561-4C9C-B83F-A0D3D6C66896}" srcOrd="1" destOrd="0" presId="urn:microsoft.com/office/officeart/2005/8/layout/chevron2"/>
    <dgm:cxn modelId="{FCABE871-3AA8-432E-B50A-84743A881113}" type="presParOf" srcId="{424FC789-F3C2-4D26-AA23-E862231B5915}" destId="{B9DF7E51-6614-4947-8E60-F5120EE873E2}" srcOrd="2" destOrd="0" presId="urn:microsoft.com/office/officeart/2005/8/layout/chevron2"/>
    <dgm:cxn modelId="{66133ACD-4A1F-4C9A-A13C-339B5B11A14F}" type="presParOf" srcId="{B9DF7E51-6614-4947-8E60-F5120EE873E2}" destId="{5DF8A829-CB01-479B-BB94-D4B9643C64F5}" srcOrd="0" destOrd="0" presId="urn:microsoft.com/office/officeart/2005/8/layout/chevron2"/>
    <dgm:cxn modelId="{38581DA2-7EC3-4AAB-BC11-2D2E61F759D6}" type="presParOf" srcId="{B9DF7E51-6614-4947-8E60-F5120EE873E2}" destId="{A415859C-D991-406C-BA6D-8965E545F27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351FA5-DF5F-4F3B-9A05-536A4DA918D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88B07DD1-B914-4C9D-A448-E7F059F5F4DC}">
      <dgm:prSet phldrT="[Metin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tr-TR" b="1" dirty="0"/>
            <a:t>Çizme ve Boyama Becerileri</a:t>
          </a:r>
        </a:p>
      </dgm:t>
    </dgm:pt>
    <dgm:pt modelId="{D56E7B40-2BC8-42E8-BC88-6B70F9E253FF}" type="parTrans" cxnId="{80F95400-280D-4590-A753-E3D5A32DDEA9}">
      <dgm:prSet/>
      <dgm:spPr/>
      <dgm:t>
        <a:bodyPr/>
        <a:lstStyle/>
        <a:p>
          <a:endParaRPr lang="tr-TR" b="1"/>
        </a:p>
      </dgm:t>
    </dgm:pt>
    <dgm:pt modelId="{F4ECDC91-81D6-4AC9-8856-968DECB1E1DF}" type="sibTrans" cxnId="{80F95400-280D-4590-A753-E3D5A32DDEA9}">
      <dgm:prSet/>
      <dgm:spPr/>
      <dgm:t>
        <a:bodyPr/>
        <a:lstStyle/>
        <a:p>
          <a:endParaRPr lang="tr-TR" b="1"/>
        </a:p>
      </dgm:t>
    </dgm:pt>
    <dgm:pt modelId="{49C86891-A4BA-45A5-B8B8-3BB61EE7241D}">
      <dgm:prSet phldrT="[Metin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tr-TR" b="1" dirty="0"/>
            <a:t>Karalama Dönemi</a:t>
          </a:r>
        </a:p>
      </dgm:t>
    </dgm:pt>
    <dgm:pt modelId="{DE3488BE-C6D2-487D-982E-30FD93A22B1B}" type="parTrans" cxnId="{A938BBE9-E64D-45D4-AB17-2C124B28731E}">
      <dgm:prSet/>
      <dgm:spPr/>
      <dgm:t>
        <a:bodyPr/>
        <a:lstStyle/>
        <a:p>
          <a:endParaRPr lang="tr-TR" b="1"/>
        </a:p>
      </dgm:t>
    </dgm:pt>
    <dgm:pt modelId="{A63F45F9-8584-4570-A970-EC14C8D1AD17}" type="sibTrans" cxnId="{A938BBE9-E64D-45D4-AB17-2C124B28731E}">
      <dgm:prSet/>
      <dgm:spPr/>
      <dgm:t>
        <a:bodyPr/>
        <a:lstStyle/>
        <a:p>
          <a:endParaRPr lang="tr-TR" b="1"/>
        </a:p>
      </dgm:t>
    </dgm:pt>
    <dgm:pt modelId="{985F1E5E-A515-434B-9C09-BB1623C60F20}">
      <dgm:prSet phldrT="[Metin]"/>
      <dgm:spPr>
        <a:solidFill>
          <a:srgbClr val="FF0000"/>
        </a:solidFill>
      </dgm:spPr>
      <dgm:t>
        <a:bodyPr/>
        <a:lstStyle/>
        <a:p>
          <a:r>
            <a:rPr lang="tr-TR" b="1" dirty="0"/>
            <a:t>İlk Şekiller</a:t>
          </a:r>
        </a:p>
      </dgm:t>
    </dgm:pt>
    <dgm:pt modelId="{94C6889C-106D-45D4-A7DB-10E79FD5C31F}" type="parTrans" cxnId="{B2D21BF4-F789-454C-92A5-076B024F8C9C}">
      <dgm:prSet/>
      <dgm:spPr/>
      <dgm:t>
        <a:bodyPr/>
        <a:lstStyle/>
        <a:p>
          <a:endParaRPr lang="tr-TR" b="1"/>
        </a:p>
      </dgm:t>
    </dgm:pt>
    <dgm:pt modelId="{B0BD0179-C694-4B1C-8684-9830F485D7DD}" type="sibTrans" cxnId="{B2D21BF4-F789-454C-92A5-076B024F8C9C}">
      <dgm:prSet/>
      <dgm:spPr/>
      <dgm:t>
        <a:bodyPr/>
        <a:lstStyle/>
        <a:p>
          <a:endParaRPr lang="tr-TR" b="1"/>
        </a:p>
      </dgm:t>
    </dgm:pt>
    <dgm:pt modelId="{6AEE7981-DAA2-42C0-8E0E-3CD68F88A1FC}">
      <dgm:prSet phldrT="[Metin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tr-TR" b="1" dirty="0"/>
            <a:t>Daha Gelişmiş Gerçekçi Çizimler</a:t>
          </a:r>
        </a:p>
      </dgm:t>
    </dgm:pt>
    <dgm:pt modelId="{1E012762-F69F-449B-B134-46DC743DB549}" type="parTrans" cxnId="{B8E1F854-B1DD-49AC-A8FE-A5CDE1D87372}">
      <dgm:prSet/>
      <dgm:spPr/>
      <dgm:t>
        <a:bodyPr/>
        <a:lstStyle/>
        <a:p>
          <a:endParaRPr lang="tr-TR" b="1"/>
        </a:p>
      </dgm:t>
    </dgm:pt>
    <dgm:pt modelId="{C590BA98-580F-453A-A228-C1D138A5E996}" type="sibTrans" cxnId="{B8E1F854-B1DD-49AC-A8FE-A5CDE1D87372}">
      <dgm:prSet/>
      <dgm:spPr/>
      <dgm:t>
        <a:bodyPr/>
        <a:lstStyle/>
        <a:p>
          <a:endParaRPr lang="tr-TR" b="1"/>
        </a:p>
      </dgm:t>
    </dgm:pt>
    <dgm:pt modelId="{20071466-EDC0-480D-A836-2B00DBE44C86}" type="pres">
      <dgm:prSet presAssocID="{9F351FA5-DF5F-4F3B-9A05-536A4DA918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1E191EB-E423-4245-B2E8-66E13F821202}" type="pres">
      <dgm:prSet presAssocID="{88B07DD1-B914-4C9D-A448-E7F059F5F4DC}" presName="hierRoot1" presStyleCnt="0">
        <dgm:presLayoutVars>
          <dgm:hierBranch val="init"/>
        </dgm:presLayoutVars>
      </dgm:prSet>
      <dgm:spPr/>
    </dgm:pt>
    <dgm:pt modelId="{88B31275-AB2A-4C7E-84D3-0086DBC6455D}" type="pres">
      <dgm:prSet presAssocID="{88B07DD1-B914-4C9D-A448-E7F059F5F4DC}" presName="rootComposite1" presStyleCnt="0"/>
      <dgm:spPr/>
    </dgm:pt>
    <dgm:pt modelId="{FF580250-408E-400E-A793-FBFED4D5A2A9}" type="pres">
      <dgm:prSet presAssocID="{88B07DD1-B914-4C9D-A448-E7F059F5F4DC}" presName="rootText1" presStyleLbl="node0" presStyleIdx="0" presStyleCnt="1" custLinFactNeighborX="-879" custLinFactNeighborY="-52763">
        <dgm:presLayoutVars>
          <dgm:chPref val="3"/>
        </dgm:presLayoutVars>
      </dgm:prSet>
      <dgm:spPr/>
    </dgm:pt>
    <dgm:pt modelId="{C4D97399-5692-473D-B0D6-C62323493A8C}" type="pres">
      <dgm:prSet presAssocID="{88B07DD1-B914-4C9D-A448-E7F059F5F4DC}" presName="rootConnector1" presStyleLbl="node1" presStyleIdx="0" presStyleCnt="0"/>
      <dgm:spPr/>
    </dgm:pt>
    <dgm:pt modelId="{5948805D-DAF0-426B-B25E-2BD818C1036B}" type="pres">
      <dgm:prSet presAssocID="{88B07DD1-B914-4C9D-A448-E7F059F5F4DC}" presName="hierChild2" presStyleCnt="0"/>
      <dgm:spPr/>
    </dgm:pt>
    <dgm:pt modelId="{5DF2AC8C-7021-4D03-845A-B9380F65D07D}" type="pres">
      <dgm:prSet presAssocID="{DE3488BE-C6D2-487D-982E-30FD93A22B1B}" presName="Name37" presStyleLbl="parChTrans1D2" presStyleIdx="0" presStyleCnt="3"/>
      <dgm:spPr/>
    </dgm:pt>
    <dgm:pt modelId="{FD9A1AC2-C992-4B22-A268-1D459413A9D6}" type="pres">
      <dgm:prSet presAssocID="{49C86891-A4BA-45A5-B8B8-3BB61EE7241D}" presName="hierRoot2" presStyleCnt="0">
        <dgm:presLayoutVars>
          <dgm:hierBranch val="init"/>
        </dgm:presLayoutVars>
      </dgm:prSet>
      <dgm:spPr/>
    </dgm:pt>
    <dgm:pt modelId="{0B145D18-AAD6-4B8D-B415-1A3D180C2930}" type="pres">
      <dgm:prSet presAssocID="{49C86891-A4BA-45A5-B8B8-3BB61EE7241D}" presName="rootComposite" presStyleCnt="0"/>
      <dgm:spPr/>
    </dgm:pt>
    <dgm:pt modelId="{40604D42-EEF9-4EDB-B2D1-5D04E2AE3C84}" type="pres">
      <dgm:prSet presAssocID="{49C86891-A4BA-45A5-B8B8-3BB61EE7241D}" presName="rootText" presStyleLbl="node2" presStyleIdx="0" presStyleCnt="3">
        <dgm:presLayoutVars>
          <dgm:chPref val="3"/>
        </dgm:presLayoutVars>
      </dgm:prSet>
      <dgm:spPr/>
    </dgm:pt>
    <dgm:pt modelId="{634751B1-E5AC-4AE7-96D2-15C5B05051A1}" type="pres">
      <dgm:prSet presAssocID="{49C86891-A4BA-45A5-B8B8-3BB61EE7241D}" presName="rootConnector" presStyleLbl="node2" presStyleIdx="0" presStyleCnt="3"/>
      <dgm:spPr/>
    </dgm:pt>
    <dgm:pt modelId="{A4AE8F99-C3F0-42FA-8C3A-98216CFBE701}" type="pres">
      <dgm:prSet presAssocID="{49C86891-A4BA-45A5-B8B8-3BB61EE7241D}" presName="hierChild4" presStyleCnt="0"/>
      <dgm:spPr/>
    </dgm:pt>
    <dgm:pt modelId="{47492F17-56D6-4575-991E-08A47916D0F4}" type="pres">
      <dgm:prSet presAssocID="{49C86891-A4BA-45A5-B8B8-3BB61EE7241D}" presName="hierChild5" presStyleCnt="0"/>
      <dgm:spPr/>
    </dgm:pt>
    <dgm:pt modelId="{49988D1E-71E4-41F8-9A1A-25E2EDED055B}" type="pres">
      <dgm:prSet presAssocID="{94C6889C-106D-45D4-A7DB-10E79FD5C31F}" presName="Name37" presStyleLbl="parChTrans1D2" presStyleIdx="1" presStyleCnt="3"/>
      <dgm:spPr/>
    </dgm:pt>
    <dgm:pt modelId="{D4222DDC-4459-4C34-B7B5-BED2EE769678}" type="pres">
      <dgm:prSet presAssocID="{985F1E5E-A515-434B-9C09-BB1623C60F20}" presName="hierRoot2" presStyleCnt="0">
        <dgm:presLayoutVars>
          <dgm:hierBranch val="init"/>
        </dgm:presLayoutVars>
      </dgm:prSet>
      <dgm:spPr/>
    </dgm:pt>
    <dgm:pt modelId="{BA6D11DA-F17D-4BB8-946A-371C7EA8EB39}" type="pres">
      <dgm:prSet presAssocID="{985F1E5E-A515-434B-9C09-BB1623C60F20}" presName="rootComposite" presStyleCnt="0"/>
      <dgm:spPr/>
    </dgm:pt>
    <dgm:pt modelId="{A79C29C4-83C2-4FAA-8753-4A869EB9F759}" type="pres">
      <dgm:prSet presAssocID="{985F1E5E-A515-434B-9C09-BB1623C60F20}" presName="rootText" presStyleLbl="node2" presStyleIdx="1" presStyleCnt="3">
        <dgm:presLayoutVars>
          <dgm:chPref val="3"/>
        </dgm:presLayoutVars>
      </dgm:prSet>
      <dgm:spPr/>
    </dgm:pt>
    <dgm:pt modelId="{F4DEE054-4988-4681-B819-8B7F27D36D95}" type="pres">
      <dgm:prSet presAssocID="{985F1E5E-A515-434B-9C09-BB1623C60F20}" presName="rootConnector" presStyleLbl="node2" presStyleIdx="1" presStyleCnt="3"/>
      <dgm:spPr/>
    </dgm:pt>
    <dgm:pt modelId="{7BDEEF91-2624-47C6-A4F7-D7CDD7B494B3}" type="pres">
      <dgm:prSet presAssocID="{985F1E5E-A515-434B-9C09-BB1623C60F20}" presName="hierChild4" presStyleCnt="0"/>
      <dgm:spPr/>
    </dgm:pt>
    <dgm:pt modelId="{6C313921-0E61-45CF-9897-54145F7C1B84}" type="pres">
      <dgm:prSet presAssocID="{985F1E5E-A515-434B-9C09-BB1623C60F20}" presName="hierChild5" presStyleCnt="0"/>
      <dgm:spPr/>
    </dgm:pt>
    <dgm:pt modelId="{5029742B-2269-422C-B02B-CA049C15B216}" type="pres">
      <dgm:prSet presAssocID="{1E012762-F69F-449B-B134-46DC743DB549}" presName="Name37" presStyleLbl="parChTrans1D2" presStyleIdx="2" presStyleCnt="3"/>
      <dgm:spPr/>
    </dgm:pt>
    <dgm:pt modelId="{EF22B9FC-F7FA-44F1-91BC-C85322967DB0}" type="pres">
      <dgm:prSet presAssocID="{6AEE7981-DAA2-42C0-8E0E-3CD68F88A1FC}" presName="hierRoot2" presStyleCnt="0">
        <dgm:presLayoutVars>
          <dgm:hierBranch val="init"/>
        </dgm:presLayoutVars>
      </dgm:prSet>
      <dgm:spPr/>
    </dgm:pt>
    <dgm:pt modelId="{8D40F816-6DDE-4084-97EE-1BD83DD25DA6}" type="pres">
      <dgm:prSet presAssocID="{6AEE7981-DAA2-42C0-8E0E-3CD68F88A1FC}" presName="rootComposite" presStyleCnt="0"/>
      <dgm:spPr/>
    </dgm:pt>
    <dgm:pt modelId="{7BDAAC5D-7DA7-4C7E-A179-2FE64A2D843E}" type="pres">
      <dgm:prSet presAssocID="{6AEE7981-DAA2-42C0-8E0E-3CD68F88A1FC}" presName="rootText" presStyleLbl="node2" presStyleIdx="2" presStyleCnt="3">
        <dgm:presLayoutVars>
          <dgm:chPref val="3"/>
        </dgm:presLayoutVars>
      </dgm:prSet>
      <dgm:spPr/>
    </dgm:pt>
    <dgm:pt modelId="{BBA07C45-89AF-4C63-A4C0-7FCFD53E4430}" type="pres">
      <dgm:prSet presAssocID="{6AEE7981-DAA2-42C0-8E0E-3CD68F88A1FC}" presName="rootConnector" presStyleLbl="node2" presStyleIdx="2" presStyleCnt="3"/>
      <dgm:spPr/>
    </dgm:pt>
    <dgm:pt modelId="{EED73C5A-548B-4D86-B274-751AC96BA681}" type="pres">
      <dgm:prSet presAssocID="{6AEE7981-DAA2-42C0-8E0E-3CD68F88A1FC}" presName="hierChild4" presStyleCnt="0"/>
      <dgm:spPr/>
    </dgm:pt>
    <dgm:pt modelId="{3FEC07A6-9CC3-4143-B8FE-9DA1573E767C}" type="pres">
      <dgm:prSet presAssocID="{6AEE7981-DAA2-42C0-8E0E-3CD68F88A1FC}" presName="hierChild5" presStyleCnt="0"/>
      <dgm:spPr/>
    </dgm:pt>
    <dgm:pt modelId="{E11A116F-3AE5-4F71-B31B-1720F9D71D97}" type="pres">
      <dgm:prSet presAssocID="{88B07DD1-B914-4C9D-A448-E7F059F5F4DC}" presName="hierChild3" presStyleCnt="0"/>
      <dgm:spPr/>
    </dgm:pt>
  </dgm:ptLst>
  <dgm:cxnLst>
    <dgm:cxn modelId="{80F95400-280D-4590-A753-E3D5A32DDEA9}" srcId="{9F351FA5-DF5F-4F3B-9A05-536A4DA918DC}" destId="{88B07DD1-B914-4C9D-A448-E7F059F5F4DC}" srcOrd="0" destOrd="0" parTransId="{D56E7B40-2BC8-42E8-BC88-6B70F9E253FF}" sibTransId="{F4ECDC91-81D6-4AC9-8856-968DECB1E1DF}"/>
    <dgm:cxn modelId="{76ECCB0E-A66C-4E5F-8032-A5622B14CAAE}" type="presOf" srcId="{DE3488BE-C6D2-487D-982E-30FD93A22B1B}" destId="{5DF2AC8C-7021-4D03-845A-B9380F65D07D}" srcOrd="0" destOrd="0" presId="urn:microsoft.com/office/officeart/2005/8/layout/orgChart1"/>
    <dgm:cxn modelId="{D51E4344-D63A-4A3F-9EBF-58032607BA84}" type="presOf" srcId="{94C6889C-106D-45D4-A7DB-10E79FD5C31F}" destId="{49988D1E-71E4-41F8-9A1A-25E2EDED055B}" srcOrd="0" destOrd="0" presId="urn:microsoft.com/office/officeart/2005/8/layout/orgChart1"/>
    <dgm:cxn modelId="{9768E150-CFB0-45CB-9BD0-ACBA042D61E0}" type="presOf" srcId="{985F1E5E-A515-434B-9C09-BB1623C60F20}" destId="{F4DEE054-4988-4681-B819-8B7F27D36D95}" srcOrd="1" destOrd="0" presId="urn:microsoft.com/office/officeart/2005/8/layout/orgChart1"/>
    <dgm:cxn modelId="{B8E1F854-B1DD-49AC-A8FE-A5CDE1D87372}" srcId="{88B07DD1-B914-4C9D-A448-E7F059F5F4DC}" destId="{6AEE7981-DAA2-42C0-8E0E-3CD68F88A1FC}" srcOrd="2" destOrd="0" parTransId="{1E012762-F69F-449B-B134-46DC743DB549}" sibTransId="{C590BA98-580F-453A-A228-C1D138A5E996}"/>
    <dgm:cxn modelId="{12B5C759-0747-4B2D-8665-3003731761BF}" type="presOf" srcId="{6AEE7981-DAA2-42C0-8E0E-3CD68F88A1FC}" destId="{7BDAAC5D-7DA7-4C7E-A179-2FE64A2D843E}" srcOrd="0" destOrd="0" presId="urn:microsoft.com/office/officeart/2005/8/layout/orgChart1"/>
    <dgm:cxn modelId="{A03ABD5A-37FE-4B96-9609-50E3FA4B4530}" type="presOf" srcId="{88B07DD1-B914-4C9D-A448-E7F059F5F4DC}" destId="{C4D97399-5692-473D-B0D6-C62323493A8C}" srcOrd="1" destOrd="0" presId="urn:microsoft.com/office/officeart/2005/8/layout/orgChart1"/>
    <dgm:cxn modelId="{E608065C-0CA1-416A-9C05-5F0D6BCF5221}" type="presOf" srcId="{49C86891-A4BA-45A5-B8B8-3BB61EE7241D}" destId="{40604D42-EEF9-4EDB-B2D1-5D04E2AE3C84}" srcOrd="0" destOrd="0" presId="urn:microsoft.com/office/officeart/2005/8/layout/orgChart1"/>
    <dgm:cxn modelId="{289E3983-D886-41E7-B018-4F3216F39B1F}" type="presOf" srcId="{49C86891-A4BA-45A5-B8B8-3BB61EE7241D}" destId="{634751B1-E5AC-4AE7-96D2-15C5B05051A1}" srcOrd="1" destOrd="0" presId="urn:microsoft.com/office/officeart/2005/8/layout/orgChart1"/>
    <dgm:cxn modelId="{FD18278A-8BA7-47BB-B017-1BB37287318B}" type="presOf" srcId="{1E012762-F69F-449B-B134-46DC743DB549}" destId="{5029742B-2269-422C-B02B-CA049C15B216}" srcOrd="0" destOrd="0" presId="urn:microsoft.com/office/officeart/2005/8/layout/orgChart1"/>
    <dgm:cxn modelId="{684A02BF-3782-485D-9759-EA3D750BFCC5}" type="presOf" srcId="{88B07DD1-B914-4C9D-A448-E7F059F5F4DC}" destId="{FF580250-408E-400E-A793-FBFED4D5A2A9}" srcOrd="0" destOrd="0" presId="urn:microsoft.com/office/officeart/2005/8/layout/orgChart1"/>
    <dgm:cxn modelId="{BEA509C5-8554-458B-B923-2C39C222D2EF}" type="presOf" srcId="{9F351FA5-DF5F-4F3B-9A05-536A4DA918DC}" destId="{20071466-EDC0-480D-A836-2B00DBE44C86}" srcOrd="0" destOrd="0" presId="urn:microsoft.com/office/officeart/2005/8/layout/orgChart1"/>
    <dgm:cxn modelId="{4CF2EBDB-3DA4-4355-878A-3191CBF21F23}" type="presOf" srcId="{985F1E5E-A515-434B-9C09-BB1623C60F20}" destId="{A79C29C4-83C2-4FAA-8753-4A869EB9F759}" srcOrd="0" destOrd="0" presId="urn:microsoft.com/office/officeart/2005/8/layout/orgChart1"/>
    <dgm:cxn modelId="{A938BBE9-E64D-45D4-AB17-2C124B28731E}" srcId="{88B07DD1-B914-4C9D-A448-E7F059F5F4DC}" destId="{49C86891-A4BA-45A5-B8B8-3BB61EE7241D}" srcOrd="0" destOrd="0" parTransId="{DE3488BE-C6D2-487D-982E-30FD93A22B1B}" sibTransId="{A63F45F9-8584-4570-A970-EC14C8D1AD17}"/>
    <dgm:cxn modelId="{B2D21BF4-F789-454C-92A5-076B024F8C9C}" srcId="{88B07DD1-B914-4C9D-A448-E7F059F5F4DC}" destId="{985F1E5E-A515-434B-9C09-BB1623C60F20}" srcOrd="1" destOrd="0" parTransId="{94C6889C-106D-45D4-A7DB-10E79FD5C31F}" sibTransId="{B0BD0179-C694-4B1C-8684-9830F485D7DD}"/>
    <dgm:cxn modelId="{137887F9-5910-478C-8C6C-9D3183CBD5F2}" type="presOf" srcId="{6AEE7981-DAA2-42C0-8E0E-3CD68F88A1FC}" destId="{BBA07C45-89AF-4C63-A4C0-7FCFD53E4430}" srcOrd="1" destOrd="0" presId="urn:microsoft.com/office/officeart/2005/8/layout/orgChart1"/>
    <dgm:cxn modelId="{70D0BFC5-8648-4E71-A6C6-75E3B989B5C8}" type="presParOf" srcId="{20071466-EDC0-480D-A836-2B00DBE44C86}" destId="{D1E191EB-E423-4245-B2E8-66E13F821202}" srcOrd="0" destOrd="0" presId="urn:microsoft.com/office/officeart/2005/8/layout/orgChart1"/>
    <dgm:cxn modelId="{2348CA1E-DA5B-4EE6-ACEB-DE4FEF261032}" type="presParOf" srcId="{D1E191EB-E423-4245-B2E8-66E13F821202}" destId="{88B31275-AB2A-4C7E-84D3-0086DBC6455D}" srcOrd="0" destOrd="0" presId="urn:microsoft.com/office/officeart/2005/8/layout/orgChart1"/>
    <dgm:cxn modelId="{AFFC2805-E343-4980-B075-7DCCD75E7C24}" type="presParOf" srcId="{88B31275-AB2A-4C7E-84D3-0086DBC6455D}" destId="{FF580250-408E-400E-A793-FBFED4D5A2A9}" srcOrd="0" destOrd="0" presId="urn:microsoft.com/office/officeart/2005/8/layout/orgChart1"/>
    <dgm:cxn modelId="{FD3C18CE-5F4D-4E95-AAD4-590F36B29197}" type="presParOf" srcId="{88B31275-AB2A-4C7E-84D3-0086DBC6455D}" destId="{C4D97399-5692-473D-B0D6-C62323493A8C}" srcOrd="1" destOrd="0" presId="urn:microsoft.com/office/officeart/2005/8/layout/orgChart1"/>
    <dgm:cxn modelId="{AD8F6C20-73BF-4085-901C-822E41C014CF}" type="presParOf" srcId="{D1E191EB-E423-4245-B2E8-66E13F821202}" destId="{5948805D-DAF0-426B-B25E-2BD818C1036B}" srcOrd="1" destOrd="0" presId="urn:microsoft.com/office/officeart/2005/8/layout/orgChart1"/>
    <dgm:cxn modelId="{1F712F12-1BCD-4AA7-9EB3-7A064193B71F}" type="presParOf" srcId="{5948805D-DAF0-426B-B25E-2BD818C1036B}" destId="{5DF2AC8C-7021-4D03-845A-B9380F65D07D}" srcOrd="0" destOrd="0" presId="urn:microsoft.com/office/officeart/2005/8/layout/orgChart1"/>
    <dgm:cxn modelId="{D98DD09D-3C5C-44A0-A95E-0476910D1867}" type="presParOf" srcId="{5948805D-DAF0-426B-B25E-2BD818C1036B}" destId="{FD9A1AC2-C992-4B22-A268-1D459413A9D6}" srcOrd="1" destOrd="0" presId="urn:microsoft.com/office/officeart/2005/8/layout/orgChart1"/>
    <dgm:cxn modelId="{F33A05C1-3963-4FBF-8D1A-04FC9464C8DD}" type="presParOf" srcId="{FD9A1AC2-C992-4B22-A268-1D459413A9D6}" destId="{0B145D18-AAD6-4B8D-B415-1A3D180C2930}" srcOrd="0" destOrd="0" presId="urn:microsoft.com/office/officeart/2005/8/layout/orgChart1"/>
    <dgm:cxn modelId="{263046A8-A187-4D3D-83E8-BA02645F7933}" type="presParOf" srcId="{0B145D18-AAD6-4B8D-B415-1A3D180C2930}" destId="{40604D42-EEF9-4EDB-B2D1-5D04E2AE3C84}" srcOrd="0" destOrd="0" presId="urn:microsoft.com/office/officeart/2005/8/layout/orgChart1"/>
    <dgm:cxn modelId="{49C0E651-13BF-4DF3-AA8E-0D6C669E2FB2}" type="presParOf" srcId="{0B145D18-AAD6-4B8D-B415-1A3D180C2930}" destId="{634751B1-E5AC-4AE7-96D2-15C5B05051A1}" srcOrd="1" destOrd="0" presId="urn:microsoft.com/office/officeart/2005/8/layout/orgChart1"/>
    <dgm:cxn modelId="{7C13B9BB-53B7-4D03-9274-180ACAEB976A}" type="presParOf" srcId="{FD9A1AC2-C992-4B22-A268-1D459413A9D6}" destId="{A4AE8F99-C3F0-42FA-8C3A-98216CFBE701}" srcOrd="1" destOrd="0" presId="urn:microsoft.com/office/officeart/2005/8/layout/orgChart1"/>
    <dgm:cxn modelId="{D5B9AEA9-82CB-4FF8-8A5B-135D98CE661F}" type="presParOf" srcId="{FD9A1AC2-C992-4B22-A268-1D459413A9D6}" destId="{47492F17-56D6-4575-991E-08A47916D0F4}" srcOrd="2" destOrd="0" presId="urn:microsoft.com/office/officeart/2005/8/layout/orgChart1"/>
    <dgm:cxn modelId="{81FFCB2C-3037-4871-B5FE-103239AC10F6}" type="presParOf" srcId="{5948805D-DAF0-426B-B25E-2BD818C1036B}" destId="{49988D1E-71E4-41F8-9A1A-25E2EDED055B}" srcOrd="2" destOrd="0" presId="urn:microsoft.com/office/officeart/2005/8/layout/orgChart1"/>
    <dgm:cxn modelId="{2B41B100-D2DD-42F5-BEF2-372F3E51CB3D}" type="presParOf" srcId="{5948805D-DAF0-426B-B25E-2BD818C1036B}" destId="{D4222DDC-4459-4C34-B7B5-BED2EE769678}" srcOrd="3" destOrd="0" presId="urn:microsoft.com/office/officeart/2005/8/layout/orgChart1"/>
    <dgm:cxn modelId="{1B4D34D9-224E-4264-B53D-27CEF460BA65}" type="presParOf" srcId="{D4222DDC-4459-4C34-B7B5-BED2EE769678}" destId="{BA6D11DA-F17D-4BB8-946A-371C7EA8EB39}" srcOrd="0" destOrd="0" presId="urn:microsoft.com/office/officeart/2005/8/layout/orgChart1"/>
    <dgm:cxn modelId="{7CB8FECF-87B5-4D14-BFE5-6D1AE68D4D20}" type="presParOf" srcId="{BA6D11DA-F17D-4BB8-946A-371C7EA8EB39}" destId="{A79C29C4-83C2-4FAA-8753-4A869EB9F759}" srcOrd="0" destOrd="0" presId="urn:microsoft.com/office/officeart/2005/8/layout/orgChart1"/>
    <dgm:cxn modelId="{8BA23785-77A7-4ED9-9C12-0CAF7E4C9EDC}" type="presParOf" srcId="{BA6D11DA-F17D-4BB8-946A-371C7EA8EB39}" destId="{F4DEE054-4988-4681-B819-8B7F27D36D95}" srcOrd="1" destOrd="0" presId="urn:microsoft.com/office/officeart/2005/8/layout/orgChart1"/>
    <dgm:cxn modelId="{4DD093F5-F688-4C16-8F18-354364A4AA7D}" type="presParOf" srcId="{D4222DDC-4459-4C34-B7B5-BED2EE769678}" destId="{7BDEEF91-2624-47C6-A4F7-D7CDD7B494B3}" srcOrd="1" destOrd="0" presId="urn:microsoft.com/office/officeart/2005/8/layout/orgChart1"/>
    <dgm:cxn modelId="{8487C5C9-B811-4697-851B-F7A29AAD3272}" type="presParOf" srcId="{D4222DDC-4459-4C34-B7B5-BED2EE769678}" destId="{6C313921-0E61-45CF-9897-54145F7C1B84}" srcOrd="2" destOrd="0" presId="urn:microsoft.com/office/officeart/2005/8/layout/orgChart1"/>
    <dgm:cxn modelId="{57E1CA01-9F18-47E4-9880-E3C5C6A7221B}" type="presParOf" srcId="{5948805D-DAF0-426B-B25E-2BD818C1036B}" destId="{5029742B-2269-422C-B02B-CA049C15B216}" srcOrd="4" destOrd="0" presId="urn:microsoft.com/office/officeart/2005/8/layout/orgChart1"/>
    <dgm:cxn modelId="{C85ABB18-BD8F-43A2-987D-C0EB9409DE65}" type="presParOf" srcId="{5948805D-DAF0-426B-B25E-2BD818C1036B}" destId="{EF22B9FC-F7FA-44F1-91BC-C85322967DB0}" srcOrd="5" destOrd="0" presId="urn:microsoft.com/office/officeart/2005/8/layout/orgChart1"/>
    <dgm:cxn modelId="{C28B747C-BB4C-49ED-B66C-4F17A31B2A7C}" type="presParOf" srcId="{EF22B9FC-F7FA-44F1-91BC-C85322967DB0}" destId="{8D40F816-6DDE-4084-97EE-1BD83DD25DA6}" srcOrd="0" destOrd="0" presId="urn:microsoft.com/office/officeart/2005/8/layout/orgChart1"/>
    <dgm:cxn modelId="{0067F0D5-883D-4B65-A4EF-AC10B5D75BEF}" type="presParOf" srcId="{8D40F816-6DDE-4084-97EE-1BD83DD25DA6}" destId="{7BDAAC5D-7DA7-4C7E-A179-2FE64A2D843E}" srcOrd="0" destOrd="0" presId="urn:microsoft.com/office/officeart/2005/8/layout/orgChart1"/>
    <dgm:cxn modelId="{C64B2607-EBA4-47D9-909A-D5BCADF3B82D}" type="presParOf" srcId="{8D40F816-6DDE-4084-97EE-1BD83DD25DA6}" destId="{BBA07C45-89AF-4C63-A4C0-7FCFD53E4430}" srcOrd="1" destOrd="0" presId="urn:microsoft.com/office/officeart/2005/8/layout/orgChart1"/>
    <dgm:cxn modelId="{9BD7EC4F-DDA5-453B-8E1A-A77B9A618AEA}" type="presParOf" srcId="{EF22B9FC-F7FA-44F1-91BC-C85322967DB0}" destId="{EED73C5A-548B-4D86-B274-751AC96BA681}" srcOrd="1" destOrd="0" presId="urn:microsoft.com/office/officeart/2005/8/layout/orgChart1"/>
    <dgm:cxn modelId="{7F4CD1DF-80A2-412F-833B-CFDCC08856EF}" type="presParOf" srcId="{EF22B9FC-F7FA-44F1-91BC-C85322967DB0}" destId="{3FEC07A6-9CC3-4143-B8FE-9DA1573E767C}" srcOrd="2" destOrd="0" presId="urn:microsoft.com/office/officeart/2005/8/layout/orgChart1"/>
    <dgm:cxn modelId="{E3730F3B-1CE9-439F-AF07-8C76E76B1A4F}" type="presParOf" srcId="{D1E191EB-E423-4245-B2E8-66E13F821202}" destId="{E11A116F-3AE5-4F71-B31B-1720F9D71D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DC4F67-4CB3-408A-B67B-AA16CC7B7E28}">
      <dsp:nvSpPr>
        <dsp:cNvPr id="0" name=""/>
        <dsp:cNvSpPr/>
      </dsp:nvSpPr>
      <dsp:spPr>
        <a:xfrm>
          <a:off x="2854366" y="-134663"/>
          <a:ext cx="2342703" cy="1171351"/>
        </a:xfrm>
        <a:prstGeom prst="roundRect">
          <a:avLst>
            <a:gd name="adj" fmla="val 10000"/>
          </a:avLst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b="1" kern="1200" dirty="0"/>
            <a:t>Motor Gelişim</a:t>
          </a:r>
        </a:p>
      </dsp:txBody>
      <dsp:txXfrm>
        <a:off x="2888674" y="-100355"/>
        <a:ext cx="2274087" cy="1102735"/>
      </dsp:txXfrm>
    </dsp:sp>
    <dsp:sp modelId="{31ECF243-B95F-41A7-9E9F-1B7A2071AE3C}">
      <dsp:nvSpPr>
        <dsp:cNvPr id="0" name=""/>
        <dsp:cNvSpPr/>
      </dsp:nvSpPr>
      <dsp:spPr>
        <a:xfrm rot="3600000">
          <a:off x="4658800" y="1821613"/>
          <a:ext cx="553167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700" b="1" kern="1200"/>
        </a:p>
      </dsp:txBody>
      <dsp:txXfrm>
        <a:off x="4781792" y="1903608"/>
        <a:ext cx="307183" cy="245983"/>
      </dsp:txXfrm>
    </dsp:sp>
    <dsp:sp modelId="{50546AE4-37E7-4EBE-8B98-98D4164D9F9B}">
      <dsp:nvSpPr>
        <dsp:cNvPr id="0" name=""/>
        <dsp:cNvSpPr/>
      </dsp:nvSpPr>
      <dsp:spPr>
        <a:xfrm>
          <a:off x="4282367" y="3016511"/>
          <a:ext cx="3356742" cy="1572106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>
              <a:solidFill>
                <a:srgbClr val="FFFF00"/>
              </a:solidFill>
            </a:rPr>
            <a:t>Dayanıklılık</a:t>
          </a:r>
          <a:r>
            <a:rPr lang="tr-TR" sz="2000" b="1" kern="1200" dirty="0"/>
            <a:t>: Uzun süreli bedensel etkinliklerde, organizmanın yorulmaya karşı gösterdiği direnç yeteneğidir. </a:t>
          </a:r>
        </a:p>
      </dsp:txBody>
      <dsp:txXfrm>
        <a:off x="4328412" y="3062556"/>
        <a:ext cx="3264652" cy="1480016"/>
      </dsp:txXfrm>
    </dsp:sp>
    <dsp:sp modelId="{11DCA2C0-9878-42D1-9650-0059C9E11E7A}">
      <dsp:nvSpPr>
        <dsp:cNvPr id="0" name=""/>
        <dsp:cNvSpPr/>
      </dsp:nvSpPr>
      <dsp:spPr>
        <a:xfrm rot="10800000">
          <a:off x="3660053" y="3597578"/>
          <a:ext cx="553167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700" b="1" kern="1200"/>
        </a:p>
      </dsp:txBody>
      <dsp:txXfrm rot="10800000">
        <a:off x="3783045" y="3679573"/>
        <a:ext cx="307183" cy="245983"/>
      </dsp:txXfrm>
    </dsp:sp>
    <dsp:sp modelId="{D0614A3A-A7F6-4FD0-9DCA-7BB39A0CE2EB}">
      <dsp:nvSpPr>
        <dsp:cNvPr id="0" name=""/>
        <dsp:cNvSpPr/>
      </dsp:nvSpPr>
      <dsp:spPr>
        <a:xfrm>
          <a:off x="590489" y="2944502"/>
          <a:ext cx="3000417" cy="1716124"/>
        </a:xfrm>
        <a:prstGeom prst="roundRect">
          <a:avLst>
            <a:gd name="adj" fmla="val 100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b="1" kern="1200" dirty="0">
              <a:solidFill>
                <a:srgbClr val="FFFF00"/>
              </a:solidFill>
            </a:rPr>
            <a:t>Kuvvet:</a:t>
          </a:r>
          <a:r>
            <a:rPr lang="tr-TR" sz="2400" b="1" kern="1200" dirty="0"/>
            <a:t> Bir direnci yenebilme yeteneğidir.</a:t>
          </a:r>
        </a:p>
      </dsp:txBody>
      <dsp:txXfrm>
        <a:off x="640753" y="2994766"/>
        <a:ext cx="2899889" cy="1615596"/>
      </dsp:txXfrm>
    </dsp:sp>
    <dsp:sp modelId="{55398660-30DA-4D0B-9C74-1C7DA5C2623A}">
      <dsp:nvSpPr>
        <dsp:cNvPr id="0" name=""/>
        <dsp:cNvSpPr/>
      </dsp:nvSpPr>
      <dsp:spPr>
        <a:xfrm rot="18000000">
          <a:off x="2860255" y="1785608"/>
          <a:ext cx="553167" cy="40997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700" b="1" kern="1200"/>
        </a:p>
      </dsp:txBody>
      <dsp:txXfrm>
        <a:off x="2983247" y="1867603"/>
        <a:ext cx="307183" cy="2459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F28302-BEFB-4435-B559-20EE7131676D}">
      <dsp:nvSpPr>
        <dsp:cNvPr id="0" name=""/>
        <dsp:cNvSpPr/>
      </dsp:nvSpPr>
      <dsp:spPr>
        <a:xfrm>
          <a:off x="4356484" y="2379978"/>
          <a:ext cx="3609893" cy="313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27"/>
              </a:lnTo>
              <a:lnTo>
                <a:pt x="3609893" y="156627"/>
              </a:lnTo>
              <a:lnTo>
                <a:pt x="3609893" y="313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44B8B3-A90E-4A58-8B30-22BD2EB9C4B9}">
      <dsp:nvSpPr>
        <dsp:cNvPr id="0" name=""/>
        <dsp:cNvSpPr/>
      </dsp:nvSpPr>
      <dsp:spPr>
        <a:xfrm>
          <a:off x="4356484" y="2379978"/>
          <a:ext cx="1804946" cy="313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627"/>
              </a:lnTo>
              <a:lnTo>
                <a:pt x="1804946" y="156627"/>
              </a:lnTo>
              <a:lnTo>
                <a:pt x="1804946" y="313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86295B-AB62-4906-B150-1CC4949EE76D}">
      <dsp:nvSpPr>
        <dsp:cNvPr id="0" name=""/>
        <dsp:cNvSpPr/>
      </dsp:nvSpPr>
      <dsp:spPr>
        <a:xfrm>
          <a:off x="4310764" y="2379978"/>
          <a:ext cx="91440" cy="3132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B591AC-650F-4D70-BC69-DDF229D5CAEA}">
      <dsp:nvSpPr>
        <dsp:cNvPr id="0" name=""/>
        <dsp:cNvSpPr/>
      </dsp:nvSpPr>
      <dsp:spPr>
        <a:xfrm>
          <a:off x="2551537" y="2379978"/>
          <a:ext cx="1804946" cy="313255"/>
        </a:xfrm>
        <a:custGeom>
          <a:avLst/>
          <a:gdLst/>
          <a:ahLst/>
          <a:cxnLst/>
          <a:rect l="0" t="0" r="0" b="0"/>
          <a:pathLst>
            <a:path>
              <a:moveTo>
                <a:pt x="1804946" y="0"/>
              </a:moveTo>
              <a:lnTo>
                <a:pt x="1804946" y="156627"/>
              </a:lnTo>
              <a:lnTo>
                <a:pt x="0" y="156627"/>
              </a:lnTo>
              <a:lnTo>
                <a:pt x="0" y="313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72D717-9EBE-4D08-9B09-02457062A784}">
      <dsp:nvSpPr>
        <dsp:cNvPr id="0" name=""/>
        <dsp:cNvSpPr/>
      </dsp:nvSpPr>
      <dsp:spPr>
        <a:xfrm>
          <a:off x="746590" y="2379978"/>
          <a:ext cx="3609893" cy="313255"/>
        </a:xfrm>
        <a:custGeom>
          <a:avLst/>
          <a:gdLst/>
          <a:ahLst/>
          <a:cxnLst/>
          <a:rect l="0" t="0" r="0" b="0"/>
          <a:pathLst>
            <a:path>
              <a:moveTo>
                <a:pt x="3609893" y="0"/>
              </a:moveTo>
              <a:lnTo>
                <a:pt x="3609893" y="156627"/>
              </a:lnTo>
              <a:lnTo>
                <a:pt x="0" y="156627"/>
              </a:lnTo>
              <a:lnTo>
                <a:pt x="0" y="31325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C3C714-5CD1-4E21-A47F-78E1965DEB88}">
      <dsp:nvSpPr>
        <dsp:cNvPr id="0" name=""/>
        <dsp:cNvSpPr/>
      </dsp:nvSpPr>
      <dsp:spPr>
        <a:xfrm>
          <a:off x="2613971" y="1086883"/>
          <a:ext cx="3485024" cy="1293095"/>
        </a:xfrm>
        <a:prstGeom prst="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kern="1200" dirty="0"/>
            <a:t>Motor Gelişimi Etkileyen Etmenler</a:t>
          </a:r>
        </a:p>
      </dsp:txBody>
      <dsp:txXfrm>
        <a:off x="2613971" y="1086883"/>
        <a:ext cx="3485024" cy="1293095"/>
      </dsp:txXfrm>
    </dsp:sp>
    <dsp:sp modelId="{60012E2C-33FE-4657-93F2-1CEE1624BBF8}">
      <dsp:nvSpPr>
        <dsp:cNvPr id="0" name=""/>
        <dsp:cNvSpPr/>
      </dsp:nvSpPr>
      <dsp:spPr>
        <a:xfrm>
          <a:off x="744" y="2693233"/>
          <a:ext cx="1491691" cy="745845"/>
        </a:xfrm>
        <a:prstGeom prst="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 err="1"/>
            <a:t>Hazırbulunuşluk</a:t>
          </a:r>
          <a:endParaRPr lang="tr-TR" sz="1700" b="1" kern="1200" dirty="0"/>
        </a:p>
      </dsp:txBody>
      <dsp:txXfrm>
        <a:off x="744" y="2693233"/>
        <a:ext cx="1491691" cy="745845"/>
      </dsp:txXfrm>
    </dsp:sp>
    <dsp:sp modelId="{44DD61C9-D6E6-437F-BA01-B5A44201095B}">
      <dsp:nvSpPr>
        <dsp:cNvPr id="0" name=""/>
        <dsp:cNvSpPr/>
      </dsp:nvSpPr>
      <dsp:spPr>
        <a:xfrm>
          <a:off x="1805691" y="2693233"/>
          <a:ext cx="1491691" cy="745845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Motivasyon</a:t>
          </a:r>
        </a:p>
      </dsp:txBody>
      <dsp:txXfrm>
        <a:off x="1805691" y="2693233"/>
        <a:ext cx="1491691" cy="745845"/>
      </dsp:txXfrm>
    </dsp:sp>
    <dsp:sp modelId="{3A42A0FD-E359-4DC9-B6D2-1C25A5B34A67}">
      <dsp:nvSpPr>
        <dsp:cNvPr id="0" name=""/>
        <dsp:cNvSpPr/>
      </dsp:nvSpPr>
      <dsp:spPr>
        <a:xfrm>
          <a:off x="3610638" y="2693233"/>
          <a:ext cx="1491691" cy="745845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Hareketi Yapma</a:t>
          </a:r>
        </a:p>
      </dsp:txBody>
      <dsp:txXfrm>
        <a:off x="3610638" y="2693233"/>
        <a:ext cx="1491691" cy="745845"/>
      </dsp:txXfrm>
    </dsp:sp>
    <dsp:sp modelId="{C335281B-0982-451F-B7F5-898611511EF8}">
      <dsp:nvSpPr>
        <dsp:cNvPr id="0" name=""/>
        <dsp:cNvSpPr/>
      </dsp:nvSpPr>
      <dsp:spPr>
        <a:xfrm>
          <a:off x="5415585" y="2693233"/>
          <a:ext cx="1491691" cy="745845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Dikkat ve Model Olma</a:t>
          </a:r>
        </a:p>
      </dsp:txBody>
      <dsp:txXfrm>
        <a:off x="5415585" y="2693233"/>
        <a:ext cx="1491691" cy="745845"/>
      </dsp:txXfrm>
    </dsp:sp>
    <dsp:sp modelId="{F2E0195C-EAC4-4810-A9D1-E08B110AF62A}">
      <dsp:nvSpPr>
        <dsp:cNvPr id="0" name=""/>
        <dsp:cNvSpPr/>
      </dsp:nvSpPr>
      <dsp:spPr>
        <a:xfrm>
          <a:off x="7220531" y="2693233"/>
          <a:ext cx="1491691" cy="745845"/>
        </a:xfrm>
        <a:prstGeom prst="rect">
          <a:avLst/>
        </a:prstGeom>
        <a:solidFill>
          <a:srgbClr val="6600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700" b="1" kern="1200" dirty="0"/>
            <a:t>Geribildirim</a:t>
          </a:r>
        </a:p>
      </dsp:txBody>
      <dsp:txXfrm>
        <a:off x="7220531" y="2693233"/>
        <a:ext cx="1491691" cy="7458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C8684-4603-4F15-A1E5-45A5563328ED}">
      <dsp:nvSpPr>
        <dsp:cNvPr id="0" name=""/>
        <dsp:cNvSpPr/>
      </dsp:nvSpPr>
      <dsp:spPr>
        <a:xfrm rot="16200000">
          <a:off x="702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b="1" kern="1200" dirty="0"/>
            <a:t>Büyük Kas (Kaba) Motor Gelişimi</a:t>
          </a:r>
        </a:p>
      </dsp:txBody>
      <dsp:txXfrm rot="5400000">
        <a:off x="702" y="1262409"/>
        <a:ext cx="3301885" cy="2001143"/>
      </dsp:txXfrm>
    </dsp:sp>
    <dsp:sp modelId="{7611406F-2551-433A-822D-63A6A9273DAD}">
      <dsp:nvSpPr>
        <dsp:cNvPr id="0" name=""/>
        <dsp:cNvSpPr/>
      </dsp:nvSpPr>
      <dsp:spPr>
        <a:xfrm rot="5400000">
          <a:off x="4226611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b="1" kern="1200" dirty="0"/>
            <a:t>Küçük Kas (İnce) Motor Gelişimi</a:t>
          </a:r>
        </a:p>
      </dsp:txBody>
      <dsp:txXfrm rot="-5400000">
        <a:off x="4927011" y="1262409"/>
        <a:ext cx="3301885" cy="20011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4D412-6178-47C2-A82F-C01A0FE7EFB2}">
      <dsp:nvSpPr>
        <dsp:cNvPr id="0" name=""/>
        <dsp:cNvSpPr/>
      </dsp:nvSpPr>
      <dsp:spPr>
        <a:xfrm rot="5400000">
          <a:off x="-258060" y="262732"/>
          <a:ext cx="1720406" cy="1204284"/>
        </a:xfrm>
        <a:prstGeom prst="chevron">
          <a:avLst/>
        </a:prstGeom>
        <a:solidFill>
          <a:srgbClr val="7030A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1-2 yaş</a:t>
          </a:r>
        </a:p>
      </dsp:txBody>
      <dsp:txXfrm rot="-5400000">
        <a:off x="1" y="606813"/>
        <a:ext cx="1204284" cy="516122"/>
      </dsp:txXfrm>
    </dsp:sp>
    <dsp:sp modelId="{4466742C-99FE-4C8E-AFA2-437113279D5E}">
      <dsp:nvSpPr>
        <dsp:cNvPr id="0" name=""/>
        <dsp:cNvSpPr/>
      </dsp:nvSpPr>
      <dsp:spPr>
        <a:xfrm rot="5400000">
          <a:off x="4157810" y="-2948854"/>
          <a:ext cx="1118264" cy="70253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r-TR" sz="2000" b="1" kern="1200" dirty="0"/>
            <a:t>Kaşıkla yemek yiyebilirler.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2000" b="1" kern="1200" dirty="0"/>
            <a:t>Basit giysileri çıkarıp-giyebilirler.  Örneğin; Çoraplarını çıkarırlar.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tr-TR" sz="2000" b="1" kern="1200" dirty="0"/>
        </a:p>
      </dsp:txBody>
      <dsp:txXfrm rot="-5400000">
        <a:off x="1204285" y="59260"/>
        <a:ext cx="6970726" cy="1009086"/>
      </dsp:txXfrm>
    </dsp:sp>
    <dsp:sp modelId="{5DF8A829-CB01-479B-BB94-D4B9643C64F5}">
      <dsp:nvSpPr>
        <dsp:cNvPr id="0" name=""/>
        <dsp:cNvSpPr/>
      </dsp:nvSpPr>
      <dsp:spPr>
        <a:xfrm rot="5400000">
          <a:off x="-258060" y="1790555"/>
          <a:ext cx="1720406" cy="1204284"/>
        </a:xfrm>
        <a:prstGeom prst="chevr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2-3 yaş</a:t>
          </a:r>
        </a:p>
      </dsp:txBody>
      <dsp:txXfrm rot="-5400000">
        <a:off x="1" y="2134636"/>
        <a:ext cx="1204284" cy="516122"/>
      </dsp:txXfrm>
    </dsp:sp>
    <dsp:sp modelId="{A415859C-D991-406C-BA6D-8965E545F277}">
      <dsp:nvSpPr>
        <dsp:cNvPr id="0" name=""/>
        <dsp:cNvSpPr/>
      </dsp:nvSpPr>
      <dsp:spPr>
        <a:xfrm rot="5400000">
          <a:off x="4157810" y="-1421031"/>
          <a:ext cx="1118264" cy="70253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b="1" kern="1200" dirty="0"/>
            <a:t>Ellerine verilen havluyla ellerini kurularlar.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b="1" kern="1200" dirty="0"/>
            <a:t>Çoraplarını giyebilirler.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b="1" kern="1200" dirty="0"/>
            <a:t>3 yaşlarında tuvalet gereksinimlerini karşılamak için isteklidirler.</a:t>
          </a:r>
        </a:p>
      </dsp:txBody>
      <dsp:txXfrm rot="-5400000">
        <a:off x="1204285" y="1587083"/>
        <a:ext cx="6970726" cy="1009086"/>
      </dsp:txXfrm>
    </dsp:sp>
    <dsp:sp modelId="{BC2335D6-86F6-45AA-9459-0A71FDDDE5A9}">
      <dsp:nvSpPr>
        <dsp:cNvPr id="0" name=""/>
        <dsp:cNvSpPr/>
      </dsp:nvSpPr>
      <dsp:spPr>
        <a:xfrm rot="5400000">
          <a:off x="-258060" y="3318378"/>
          <a:ext cx="1720406" cy="1204284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3-4 yaş</a:t>
          </a:r>
        </a:p>
      </dsp:txBody>
      <dsp:txXfrm rot="-5400000">
        <a:off x="1" y="3662459"/>
        <a:ext cx="1204284" cy="516122"/>
      </dsp:txXfrm>
    </dsp:sp>
    <dsp:sp modelId="{95B44C25-3D19-4796-9D40-8E95BBA55D83}">
      <dsp:nvSpPr>
        <dsp:cNvPr id="0" name=""/>
        <dsp:cNvSpPr/>
      </dsp:nvSpPr>
      <dsp:spPr>
        <a:xfrm rot="5400000">
          <a:off x="4157810" y="106791"/>
          <a:ext cx="1118264" cy="70253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b="1" kern="1200" dirty="0"/>
            <a:t>Çıt çıt ve çengelleri kapatırlar.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b="1" kern="1200" dirty="0"/>
            <a:t>Destek verildiğinde dişlerini fırçalayabilirler. </a:t>
          </a:r>
        </a:p>
      </dsp:txBody>
      <dsp:txXfrm rot="-5400000">
        <a:off x="1204285" y="3114906"/>
        <a:ext cx="6970726" cy="10090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4D412-6178-47C2-A82F-C01A0FE7EFB2}">
      <dsp:nvSpPr>
        <dsp:cNvPr id="0" name=""/>
        <dsp:cNvSpPr/>
      </dsp:nvSpPr>
      <dsp:spPr>
        <a:xfrm rot="5400000">
          <a:off x="-354032" y="356524"/>
          <a:ext cx="2360218" cy="1652153"/>
        </a:xfrm>
        <a:prstGeom prst="chevron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4-5 yaş</a:t>
          </a:r>
        </a:p>
      </dsp:txBody>
      <dsp:txXfrm rot="-5400000">
        <a:off x="1" y="828569"/>
        <a:ext cx="1652153" cy="708065"/>
      </dsp:txXfrm>
    </dsp:sp>
    <dsp:sp modelId="{4466742C-99FE-4C8E-AFA2-437113279D5E}">
      <dsp:nvSpPr>
        <dsp:cNvPr id="0" name=""/>
        <dsp:cNvSpPr/>
      </dsp:nvSpPr>
      <dsp:spPr>
        <a:xfrm rot="5400000">
          <a:off x="4173805" y="-2519160"/>
          <a:ext cx="1534142" cy="6577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tr-TR" sz="2000" b="1" kern="1200" dirty="0"/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r-TR" sz="2000" b="1" kern="1200" dirty="0"/>
            <a:t>Giyinme konusunda daha beceriklidirler. 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tr-TR" sz="2000" b="1" kern="1200" dirty="0"/>
            <a:t>Ayakkabılarını destek verildiğinde bağlamaya başlarlar. </a:t>
          </a:r>
        </a:p>
      </dsp:txBody>
      <dsp:txXfrm rot="-5400000">
        <a:off x="1652154" y="77382"/>
        <a:ext cx="6502555" cy="1384360"/>
      </dsp:txXfrm>
    </dsp:sp>
    <dsp:sp modelId="{5DF8A829-CB01-479B-BB94-D4B9643C64F5}">
      <dsp:nvSpPr>
        <dsp:cNvPr id="0" name=""/>
        <dsp:cNvSpPr/>
      </dsp:nvSpPr>
      <dsp:spPr>
        <a:xfrm rot="5400000">
          <a:off x="-354032" y="2517285"/>
          <a:ext cx="2360218" cy="1652153"/>
        </a:xfrm>
        <a:prstGeom prst="chevron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b="1" kern="1200" dirty="0"/>
            <a:t>5-6 yaş</a:t>
          </a:r>
        </a:p>
      </dsp:txBody>
      <dsp:txXfrm rot="-5400000">
        <a:off x="1" y="2989330"/>
        <a:ext cx="1652153" cy="708065"/>
      </dsp:txXfrm>
    </dsp:sp>
    <dsp:sp modelId="{A415859C-D991-406C-BA6D-8965E545F277}">
      <dsp:nvSpPr>
        <dsp:cNvPr id="0" name=""/>
        <dsp:cNvSpPr/>
      </dsp:nvSpPr>
      <dsp:spPr>
        <a:xfrm rot="5400000">
          <a:off x="4093915" y="-358399"/>
          <a:ext cx="1693923" cy="65774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b="1" kern="1200" dirty="0"/>
            <a:t>Bıçak kullanma başlar.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b="1" kern="1200" dirty="0"/>
            <a:t>Düğme ilikleme ve fermuar açma becerilerinde ilerleme görülür.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000" b="1" kern="1200" dirty="0"/>
            <a:t>Bu süreçte yapabildiklerini gördükçe özgüvenleri artar. </a:t>
          </a:r>
        </a:p>
      </dsp:txBody>
      <dsp:txXfrm rot="-5400000">
        <a:off x="1652154" y="2166053"/>
        <a:ext cx="6494755" cy="152854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9742B-2269-422C-B02B-CA049C15B216}">
      <dsp:nvSpPr>
        <dsp:cNvPr id="0" name=""/>
        <dsp:cNvSpPr/>
      </dsp:nvSpPr>
      <dsp:spPr>
        <a:xfrm>
          <a:off x="4093651" y="1202996"/>
          <a:ext cx="2932399" cy="10081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55519"/>
              </a:lnTo>
              <a:lnTo>
                <a:pt x="2932399" y="755519"/>
              </a:lnTo>
              <a:lnTo>
                <a:pt x="2932399" y="10081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88D1E-71E4-41F8-9A1A-25E2EDED055B}">
      <dsp:nvSpPr>
        <dsp:cNvPr id="0" name=""/>
        <dsp:cNvSpPr/>
      </dsp:nvSpPr>
      <dsp:spPr>
        <a:xfrm>
          <a:off x="4047931" y="1202996"/>
          <a:ext cx="91440" cy="100814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5519"/>
              </a:lnTo>
              <a:lnTo>
                <a:pt x="66868" y="755519"/>
              </a:lnTo>
              <a:lnTo>
                <a:pt x="66868" y="10081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2AC8C-7021-4D03-845A-B9380F65D07D}">
      <dsp:nvSpPr>
        <dsp:cNvPr id="0" name=""/>
        <dsp:cNvSpPr/>
      </dsp:nvSpPr>
      <dsp:spPr>
        <a:xfrm>
          <a:off x="1203548" y="1202996"/>
          <a:ext cx="2890102" cy="1008148"/>
        </a:xfrm>
        <a:custGeom>
          <a:avLst/>
          <a:gdLst/>
          <a:ahLst/>
          <a:cxnLst/>
          <a:rect l="0" t="0" r="0" b="0"/>
          <a:pathLst>
            <a:path>
              <a:moveTo>
                <a:pt x="2890102" y="0"/>
              </a:moveTo>
              <a:lnTo>
                <a:pt x="2890102" y="755519"/>
              </a:lnTo>
              <a:lnTo>
                <a:pt x="0" y="755519"/>
              </a:lnTo>
              <a:lnTo>
                <a:pt x="0" y="10081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80250-408E-400E-A793-FBFED4D5A2A9}">
      <dsp:nvSpPr>
        <dsp:cNvPr id="0" name=""/>
        <dsp:cNvSpPr/>
      </dsp:nvSpPr>
      <dsp:spPr>
        <a:xfrm>
          <a:off x="2890654" y="0"/>
          <a:ext cx="2405992" cy="1202996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b="1" kern="1200" dirty="0"/>
            <a:t>Çizme ve Boyama Becerileri</a:t>
          </a:r>
        </a:p>
      </dsp:txBody>
      <dsp:txXfrm>
        <a:off x="2890654" y="0"/>
        <a:ext cx="2405992" cy="1202996"/>
      </dsp:txXfrm>
    </dsp:sp>
    <dsp:sp modelId="{40604D42-EEF9-4EDB-B2D1-5D04E2AE3C84}">
      <dsp:nvSpPr>
        <dsp:cNvPr id="0" name=""/>
        <dsp:cNvSpPr/>
      </dsp:nvSpPr>
      <dsp:spPr>
        <a:xfrm>
          <a:off x="552" y="2211145"/>
          <a:ext cx="2405992" cy="1202996"/>
        </a:xfrm>
        <a:prstGeom prst="rect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b="1" kern="1200" dirty="0"/>
            <a:t>Karalama Dönemi</a:t>
          </a:r>
        </a:p>
      </dsp:txBody>
      <dsp:txXfrm>
        <a:off x="552" y="2211145"/>
        <a:ext cx="2405992" cy="1202996"/>
      </dsp:txXfrm>
    </dsp:sp>
    <dsp:sp modelId="{A79C29C4-83C2-4FAA-8753-4A869EB9F759}">
      <dsp:nvSpPr>
        <dsp:cNvPr id="0" name=""/>
        <dsp:cNvSpPr/>
      </dsp:nvSpPr>
      <dsp:spPr>
        <a:xfrm>
          <a:off x="2911803" y="2211145"/>
          <a:ext cx="2405992" cy="1202996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b="1" kern="1200" dirty="0"/>
            <a:t>İlk Şekiller</a:t>
          </a:r>
        </a:p>
      </dsp:txBody>
      <dsp:txXfrm>
        <a:off x="2911803" y="2211145"/>
        <a:ext cx="2405992" cy="1202996"/>
      </dsp:txXfrm>
    </dsp:sp>
    <dsp:sp modelId="{7BDAAC5D-7DA7-4C7E-A179-2FE64A2D843E}">
      <dsp:nvSpPr>
        <dsp:cNvPr id="0" name=""/>
        <dsp:cNvSpPr/>
      </dsp:nvSpPr>
      <dsp:spPr>
        <a:xfrm>
          <a:off x="5823054" y="2211145"/>
          <a:ext cx="2405992" cy="1202996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b="1" kern="1200" dirty="0"/>
            <a:t>Daha Gelişmiş Gerçekçi Çizimler</a:t>
          </a:r>
        </a:p>
      </dsp:txBody>
      <dsp:txXfrm>
        <a:off x="5823054" y="2211145"/>
        <a:ext cx="2405992" cy="1202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D2A3A-2098-4922-8E78-3F58AB911CAF}" type="datetimeFigureOut">
              <a:rPr lang="tr-TR" smtClean="0"/>
              <a:pPr/>
              <a:t>6.05.2020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108D9-92C5-4261-8DD3-9E88CD5DED3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E8F76-BA47-4D99-8C67-07E74A9BF1BD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A8DF2-B0CD-4F82-A015-D8559578889E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3ECD5-B350-4225-8808-DEDA5F73C4BE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5DD6-7B48-4A11-9720-349F553042FE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4322-3A73-4DBE-B060-06CCC16D4AAF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8A95D-834A-444D-A665-4E0036DF8133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F6FE9-8F9C-4F75-8C0B-45B6A53F136B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B017C-295F-415C-B96C-CBC3176B9114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C32D1-A993-4D72-9E92-23ED2C13C7FA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9D8E-8DE0-4CF5-9646-1DDF22007CBD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7D757-D02C-4534-B42D-518B4B1A2BEB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451F8-6BD5-4A30-AF2E-93B5F8ABFEF6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4077072"/>
            <a:ext cx="7772400" cy="1470025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/>
          <a:lstStyle/>
          <a:p>
            <a:r>
              <a:rPr lang="tr-TR" b="1" dirty="0"/>
              <a:t>Erken Çocukluk Döneminde Fiziksel (Motor) Gelişim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31640" y="5805264"/>
            <a:ext cx="6400800" cy="720080"/>
          </a:xfrm>
        </p:spPr>
        <p:txBody>
          <a:bodyPr/>
          <a:lstStyle/>
          <a:p>
            <a:r>
              <a:rPr lang="tr-TR" dirty="0"/>
              <a:t>Dr. </a:t>
            </a:r>
            <a:r>
              <a:rPr lang="tr-TR" dirty="0" err="1"/>
              <a:t>Öğr</a:t>
            </a:r>
            <a:r>
              <a:rPr lang="tr-TR" dirty="0"/>
              <a:t>. Üyesi Gökçe Karaman Benli </a:t>
            </a:r>
          </a:p>
        </p:txBody>
      </p:sp>
      <p:pic>
        <p:nvPicPr>
          <p:cNvPr id="4" name="Picture 2" descr="C:\Users\Windows 7\Desktop\Müge Hocaya Göndereceklerim\Birimdeki Çalışmalarım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6864084" cy="3861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23528" y="0"/>
            <a:ext cx="8229600" cy="2304256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tr-TR" b="1" dirty="0"/>
              <a:t>2 yaştan sonra çocuklar artık bacaklarını daha güvenle ve koordineli olarak kullanırlar. Böylece kolları ve gövdeleri yeni hareketler yapabilmek için bir anlamda özgür kalır. </a:t>
            </a:r>
          </a:p>
        </p:txBody>
      </p:sp>
      <p:sp>
        <p:nvSpPr>
          <p:cNvPr id="6" name="5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18879-83C9-477A-BFF7-FB95B42BFE6F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Picture 2" descr="C:\Users\Windows 7\Desktop\BELGELERİM\LİSANS DERSLER\BAHAR\Erken Çocukluk Döneminde Gelişim_YENİ LİSANS Dersi\MG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4280903" cy="3504989"/>
          </a:xfrm>
          <a:prstGeom prst="rect">
            <a:avLst/>
          </a:prstGeom>
          <a:noFill/>
        </p:spPr>
      </p:pic>
      <p:pic>
        <p:nvPicPr>
          <p:cNvPr id="10" name="Picture 2" descr="C:\Users\Windows 7\Desktop\BELGELERİM\LİSANS DERSLER\BAHAR\Erken Çocukluk Döneminde Gelişim_YENİ LİSANS Dersi\MG_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357746"/>
            <a:ext cx="3923928" cy="45002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5DD6-7B48-4A11-9720-349F553042FE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/>
          </a:p>
        </p:txBody>
      </p:sp>
      <p:pic>
        <p:nvPicPr>
          <p:cNvPr id="7" name="Picture 2" descr="C:\Users\Windows 7\Desktop\BELGELERİM\LİSANS DERSLER\BAHAR\Erken Çocukluk Döneminde Gelişim_YENİ LİSANS Dersi\MG_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99150" cy="4525963"/>
          </a:xfrm>
          <a:prstGeom prst="rect">
            <a:avLst/>
          </a:prstGeom>
          <a:noFill/>
        </p:spPr>
      </p:pic>
      <p:pic>
        <p:nvPicPr>
          <p:cNvPr id="10242" name="Picture 2" descr="C:\Users\Windows 7\Desktop\BELGELERİM\LİSANS DERSLER\BAHAR\Erken Çocukluk Döneminde Gelişim_YENİ LİSANS Dersi\MG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996952"/>
            <a:ext cx="2675803" cy="3861048"/>
          </a:xfrm>
          <a:prstGeom prst="rect">
            <a:avLst/>
          </a:prstGeom>
          <a:noFill/>
        </p:spPr>
      </p:pic>
      <p:pic>
        <p:nvPicPr>
          <p:cNvPr id="9" name="Picture 2" descr="C:\Users\Windows 7\Desktop\BELGELERİM\LİSANS DERSLER\BAHAR\Erken Çocukluk Döneminde Gelişim_YENİ LİSANS Dersi\mg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2517" y="0"/>
            <a:ext cx="378148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845023"/>
          </a:xfr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tr-TR" b="1" dirty="0"/>
              <a:t>4-5 yaş arası çocuklar top atma ve tutma becerilerinde daha başarılıdır. Topu atarken vücudunu sağa ve sola doğru çevirebilir. Buna </a:t>
            </a:r>
            <a:r>
              <a:rPr lang="tr-TR" b="1" dirty="0">
                <a:solidFill>
                  <a:srgbClr val="FF0000"/>
                </a:solidFill>
              </a:rPr>
              <a:t>vücut rotasyonu</a:t>
            </a:r>
            <a:r>
              <a:rPr lang="tr-T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tr-TR" b="1" dirty="0"/>
              <a:t>denilir.  Topu çift elle tutar. </a:t>
            </a:r>
          </a:p>
          <a:p>
            <a:endParaRPr lang="tr-TR" b="1" dirty="0"/>
          </a:p>
          <a:p>
            <a:r>
              <a:rPr lang="tr-TR" b="1" dirty="0"/>
              <a:t>Topla oyunlar oynarken topun ağırlığı çocukların yaşına uygun olmalıdır. Örneğin; 1-2 yaşındaki çocuklar için basketbol topuyla oynamak uygun değildir. </a:t>
            </a:r>
          </a:p>
          <a:p>
            <a:endParaRPr lang="tr-TR" b="1" dirty="0"/>
          </a:p>
          <a:p>
            <a:endParaRPr lang="tr-TR" b="1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5DD6-7B48-4A11-9720-349F553042FE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5DD6-7B48-4A11-9720-349F553042FE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7" name="2 İçerik Yer Tutucusu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tr-TR" b="1" dirty="0"/>
              <a:t>5-6 yaşta atma ve yakalama davranışlarının olgunlaştığı görülür. Kollarını daha becerili kullanabilir. Ağırlığını değiştirebilir. </a:t>
            </a:r>
          </a:p>
          <a:p>
            <a:endParaRPr lang="tr-TR" b="1" dirty="0"/>
          </a:p>
          <a:p>
            <a:r>
              <a:rPr lang="tr-TR" b="1" dirty="0"/>
              <a:t>Çocukların bu dönemde dışarıda özellikle parklarda çocuk oyuncaklarıyla ve oynama alanlarında vakit geçirmeleri gelişimlerini olumlu etkiler. </a:t>
            </a:r>
          </a:p>
          <a:p>
            <a:endParaRPr lang="tr-TR" b="1" dirty="0"/>
          </a:p>
          <a:p>
            <a:pPr>
              <a:buNone/>
            </a:pPr>
            <a:endParaRPr lang="tr-TR" b="1" dirty="0"/>
          </a:p>
          <a:p>
            <a:endParaRPr lang="tr-TR" b="1" dirty="0"/>
          </a:p>
          <a:p>
            <a:endParaRPr lang="tr-TR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5DD6-7B48-4A11-9720-349F553042FE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/>
          </a:p>
        </p:txBody>
      </p:sp>
      <p:pic>
        <p:nvPicPr>
          <p:cNvPr id="8194" name="Picture 2" descr="C:\Users\Windows 7\Desktop\BELGELERİM\LİSANS DERSLER\BAHAR\Erken Çocukluk Döneminde Gelişim_YENİ LİSANS Dersi\MG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1541" y="0"/>
            <a:ext cx="4492459" cy="4703043"/>
          </a:xfrm>
          <a:prstGeom prst="rect">
            <a:avLst/>
          </a:prstGeom>
          <a:noFill/>
        </p:spPr>
      </p:pic>
      <p:pic>
        <p:nvPicPr>
          <p:cNvPr id="8195" name="Picture 3" descr="C:\Users\Windows 7\Desktop\BELGELERİM\LİSANS DERSLER\BAHAR\Erken Çocukluk Döneminde Gelişim_YENİ LİSANS Dersi\MG_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5138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5DD6-7B48-4A11-9720-349F553042FE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/>
          </a:p>
        </p:txBody>
      </p:sp>
      <p:pic>
        <p:nvPicPr>
          <p:cNvPr id="9" name="Picture 2" descr="C:\Users\Windows 7\Desktop\BELGELERİM\LİSANS DERSLER\BAHAR\Erken Çocukluk Döneminde Gelişim_YENİ LİSANS Dersi\motor gelişim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0"/>
            <a:ext cx="59312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tr-TR" b="1" dirty="0">
                <a:solidFill>
                  <a:schemeClr val="bg1"/>
                </a:solidFill>
              </a:rPr>
              <a:t>Küçük Kas (İnce) Motor Gelişimi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tr-TR" b="1" dirty="0"/>
              <a:t>Elin ve ayağın kullanılmasına ilişkin becerileri anlatır. </a:t>
            </a:r>
          </a:p>
          <a:p>
            <a:endParaRPr lang="tr-TR" b="1" dirty="0"/>
          </a:p>
          <a:p>
            <a:r>
              <a:rPr lang="tr-TR" b="1" dirty="0"/>
              <a:t>Küçük kas motor becerilere tutma, kavrama, yazma, yırtma, çizme, yapıştırma, kesme gibi beceriler örnek olarak verilebilir. 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5DD6-7B48-4A11-9720-349F553042FE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tr-TR" b="1" dirty="0"/>
              <a:t>Çocukların küçük kas becerilerinin gelişimini iki alanda çok net görebiliriz:</a:t>
            </a:r>
          </a:p>
          <a:p>
            <a:endParaRPr lang="tr-TR" b="1" dirty="0"/>
          </a:p>
          <a:p>
            <a:r>
              <a:rPr lang="tr-TR" b="1" dirty="0"/>
              <a:t>1- </a:t>
            </a:r>
            <a:r>
              <a:rPr lang="tr-TR" b="1" dirty="0" err="1"/>
              <a:t>Özbakım</a:t>
            </a:r>
            <a:r>
              <a:rPr lang="tr-TR" b="1" dirty="0"/>
              <a:t> Becerileri</a:t>
            </a:r>
          </a:p>
          <a:p>
            <a:r>
              <a:rPr lang="tr-TR" b="1" dirty="0"/>
              <a:t>2- Çizme, boyama becerileri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5DD6-7B48-4A11-9720-349F553042FE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5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tr-TR" sz="3600" b="1" dirty="0" err="1"/>
              <a:t>Özbakım</a:t>
            </a:r>
            <a:r>
              <a:rPr lang="tr-TR" sz="3600" b="1" dirty="0"/>
              <a:t> Becerileri</a:t>
            </a: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340768"/>
          <a:ext cx="8229600" cy="4785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5DD6-7B48-4A11-9720-349F553042FE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5DD6-7B48-4A11-9720-349F553042FE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19</a:t>
            </a:fld>
            <a:endParaRPr lang="tr-TR"/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chemeClr val="accent5">
              <a:lumMod val="40000"/>
              <a:lumOff val="60000"/>
            </a:schemeClr>
          </a:solidFill>
          <a:ln w="28575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tr-TR" sz="3600" b="1" dirty="0" err="1"/>
              <a:t>Özbakım</a:t>
            </a:r>
            <a:r>
              <a:rPr lang="tr-TR" sz="3600" b="1" dirty="0"/>
              <a:t> Becerileri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tr-TR" b="1" u="sng" dirty="0">
                <a:solidFill>
                  <a:schemeClr val="accent6">
                    <a:lumMod val="50000"/>
                  </a:schemeClr>
                </a:solidFill>
              </a:rPr>
              <a:t>Fiziksel (Motor) Gelişim</a:t>
            </a:r>
            <a:r>
              <a:rPr lang="tr-TR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tr-TR" b="1" dirty="0"/>
              <a:t>fiziksel büyüme ve merkezi sinir sisteminin gelişimine paralel olarak organizmanın isteme bağlı hareketlilik kazanmasıdır. 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90A3B-5F77-4539-827D-D9C32210E568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solidFill>
            <a:srgbClr val="92D050"/>
          </a:solidFill>
        </p:spPr>
        <p:txBody>
          <a:bodyPr/>
          <a:lstStyle/>
          <a:p>
            <a:r>
              <a:rPr lang="tr-TR" b="1" dirty="0"/>
              <a:t>Çizme ve Boyama Becerileri</a:t>
            </a:r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539552" y="1268760"/>
          <a:ext cx="8229600" cy="391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5DD6-7B48-4A11-9720-349F553042FE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20</a:t>
            </a:fld>
            <a:endParaRPr lang="tr-TR"/>
          </a:p>
        </p:txBody>
      </p:sp>
      <p:cxnSp>
        <p:nvCxnSpPr>
          <p:cNvPr id="9" name="8 Düz Ok Bağlayıcısı"/>
          <p:cNvCxnSpPr/>
          <p:nvPr/>
        </p:nvCxnSpPr>
        <p:spPr>
          <a:xfrm>
            <a:off x="4644008" y="472514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Metin kutusu"/>
          <p:cNvSpPr txBox="1"/>
          <p:nvPr/>
        </p:nvSpPr>
        <p:spPr>
          <a:xfrm>
            <a:off x="3491880" y="5157192"/>
            <a:ext cx="2376264" cy="14773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En önemli gelişim çizgi çizebilmeleridir. 3 yaşlarında ilk insan figürü görülmeye başlanır.</a:t>
            </a:r>
          </a:p>
        </p:txBody>
      </p:sp>
      <p:cxnSp>
        <p:nvCxnSpPr>
          <p:cNvPr id="13" name="12 Düz Ok Bağlayıcısı"/>
          <p:cNvCxnSpPr/>
          <p:nvPr/>
        </p:nvCxnSpPr>
        <p:spPr>
          <a:xfrm>
            <a:off x="1691680" y="479715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Metin kutusu"/>
          <p:cNvSpPr txBox="1"/>
          <p:nvPr/>
        </p:nvSpPr>
        <p:spPr>
          <a:xfrm>
            <a:off x="467544" y="5373216"/>
            <a:ext cx="2664296" cy="92333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Çocuklar karalamalarını yaptıktan sonra yorumlamayı severler. </a:t>
            </a:r>
          </a:p>
        </p:txBody>
      </p:sp>
      <p:cxnSp>
        <p:nvCxnSpPr>
          <p:cNvPr id="15" name="14 Düz Ok Bağlayıcısı"/>
          <p:cNvCxnSpPr/>
          <p:nvPr/>
        </p:nvCxnSpPr>
        <p:spPr>
          <a:xfrm>
            <a:off x="7524328" y="472514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Metin kutusu"/>
          <p:cNvSpPr txBox="1"/>
          <p:nvPr/>
        </p:nvSpPr>
        <p:spPr>
          <a:xfrm>
            <a:off x="6300192" y="5229200"/>
            <a:ext cx="2520280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Çocuklar çizdikçe çizimlerinde daha fazla ayrıntıya yer vermeye başlarlar.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86800" cy="72008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r-TR" sz="2400" b="1" dirty="0"/>
              <a:t>Motor Gelişimde Önemli Bazı Becerilerin Kazanılma Yaşları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5DD6-7B48-4A11-9720-349F553042FE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21</a:t>
            </a:fld>
            <a:endParaRPr lang="tr-TR"/>
          </a:p>
        </p:txBody>
      </p:sp>
      <p:pic>
        <p:nvPicPr>
          <p:cNvPr id="4098" name="Picture 2" descr="C:\Users\Windows 7\Desktop\Müge Hocaya Göndereceklerim\Birimdeki Çalışmalarım\şekil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890" y="1052736"/>
            <a:ext cx="4625470" cy="5805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5DD6-7B48-4A11-9720-349F553042FE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22</a:t>
            </a:fld>
            <a:endParaRPr lang="tr-TR"/>
          </a:p>
        </p:txBody>
      </p:sp>
      <p:pic>
        <p:nvPicPr>
          <p:cNvPr id="5122" name="Picture 2" descr="C:\Users\Windows 7\Desktop\Müge Hocaya Göndereceklerim\Birimdeki Çalışmalarım\şekil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157" y="0"/>
            <a:ext cx="57684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5DD6-7B48-4A11-9720-349F553042FE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23</a:t>
            </a:fld>
            <a:endParaRPr lang="tr-TR"/>
          </a:p>
        </p:txBody>
      </p:sp>
      <p:pic>
        <p:nvPicPr>
          <p:cNvPr id="3074" name="Picture 2" descr="C:\Users\Windows 7\Desktop\Müge Hocaya Göndereceklerim\Birimdeki Çalışmalarım\şekil_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642" y="548680"/>
            <a:ext cx="8605002" cy="5649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26AF928-CF82-6D46-8E2C-FF121BC0A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Kaynaklar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5A95E7E-695F-D844-BC7E-F7BEFE6F7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Pınar San Bayhan ve </a:t>
            </a:r>
            <a:r>
              <a:rPr lang="tr-TR" dirty="0" err="1"/>
              <a:t>İsmihan</a:t>
            </a:r>
            <a:r>
              <a:rPr lang="tr-TR" dirty="0"/>
              <a:t> Artan: “Çocuk Gelişimi ve Eğitimi” </a:t>
            </a:r>
            <a:r>
              <a:rPr lang="tr-TR" dirty="0" err="1"/>
              <a:t>Morpa</a:t>
            </a:r>
            <a:r>
              <a:rPr lang="tr-TR" dirty="0"/>
              <a:t> Yayınları.</a:t>
            </a:r>
          </a:p>
          <a:p>
            <a:r>
              <a:rPr lang="tr-TR" dirty="0"/>
              <a:t>Aysel Köksal Akyol. (2018) (Editör). </a:t>
            </a:r>
            <a:r>
              <a:rPr lang="tr-TR" i="1" dirty="0"/>
              <a:t>Erken Çocukluk Döneminde Gelişim II 36-72 Ay</a:t>
            </a:r>
            <a:r>
              <a:rPr lang="tr-TR" dirty="0"/>
              <a:t>. </a:t>
            </a:r>
            <a:r>
              <a:rPr lang="tr-TR"/>
              <a:t>Ankara: Anı Yayıncılık.</a:t>
            </a:r>
          </a:p>
          <a:p>
            <a:endParaRPr lang="tr-TR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B9B1B13-AD63-9F48-99EE-7CCFBDF91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5DD6-7B48-4A11-9720-349F553042FE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B4CAE4F-166F-2A45-AB88-4209EBEF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2E41F98-A800-694B-BC35-E103FE5D9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435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395536" y="76470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8E0A-4896-47B8-8632-15D0DCE176A4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>
              <a:buNone/>
            </a:pPr>
            <a:endParaRPr lang="tr-TR" dirty="0"/>
          </a:p>
          <a:p>
            <a:endParaRPr lang="tr-TR" dirty="0"/>
          </a:p>
          <a:p>
            <a:r>
              <a:rPr lang="tr-TR" b="1" dirty="0"/>
              <a:t>Çocukların motor becerilerde sağlıklı bir şekilde gelişebilmeleri için zamana ihtiyaçları vardır. </a:t>
            </a:r>
          </a:p>
        </p:txBody>
      </p:sp>
      <p:pic>
        <p:nvPicPr>
          <p:cNvPr id="4" name="Picture 2" descr="C:\Users\Windows 7\Desktop\Müge Hocaya Göndereceklerim\Birimdeki Çalışmalarım\cocuk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5715222" cy="3056979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767-8DBE-4D89-A7B9-300598F1B62C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tr-TR" b="1" dirty="0"/>
              <a:t>Çocuklarda istemli hareketler 4. ay civarında korteks geliştikçe görülmeye başlar. </a:t>
            </a:r>
          </a:p>
        </p:txBody>
      </p:sp>
      <p:pic>
        <p:nvPicPr>
          <p:cNvPr id="6" name="Picture 2" descr="C:\Users\Windows 7\Desktop\Müge Hocaya Göndereceklerim\Birimdeki Çalışmalarım\kortek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988840"/>
            <a:ext cx="6106256" cy="4160592"/>
          </a:xfrm>
          <a:prstGeom prst="rect">
            <a:avLst/>
          </a:prstGeom>
          <a:noFill/>
        </p:spPr>
      </p:pic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1532-62AE-44F4-BC15-AC3428DF23DF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indows 7\Desktop\Müge Hocaya Göndereceklerim\Birimdeki Çalışmalarım\thumbnai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462156" cy="6528983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2F889-5E8D-4179-B89A-2324A2CA3354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251520" y="620688"/>
          <a:ext cx="8712968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03D17-2C89-4F8A-90DA-5A29FDBD0294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>
            <a:normAutofit fontScale="90000"/>
          </a:bodyPr>
          <a:lstStyle/>
          <a:p>
            <a:r>
              <a:rPr lang="tr-TR" b="1" dirty="0"/>
              <a:t>Motor Gelişim 2 temel alanda incelenir.</a:t>
            </a: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BF12E-1623-44DC-B33B-C7FAB5A846D0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tr-TR" b="1" dirty="0"/>
              <a:t>Büyük Kas (Kaba) Motor Gelişim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1520" y="1628800"/>
            <a:ext cx="3970784" cy="4525963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r>
              <a:rPr lang="tr-TR" b="1" dirty="0"/>
              <a:t>Emekleme, ayakta durma, yürüme, koşma, sallanma, dönme, yuvarlanma, zıplama, denge gibi hareketler üzerindeki kontrolü anlatmak için kullanılır. </a:t>
            </a:r>
          </a:p>
        </p:txBody>
      </p:sp>
      <p:pic>
        <p:nvPicPr>
          <p:cNvPr id="4" name="Picture 2" descr="C:\Users\Windows 7\Desktop\Müge Hocaya Göndereceklerim\Birimdeki Çalışmalarım\örnekköy-orman-1170x7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129">
            <a:off x="4330635" y="2200148"/>
            <a:ext cx="4722258" cy="3168352"/>
          </a:xfrm>
          <a:prstGeom prst="rect">
            <a:avLst/>
          </a:prstGeom>
          <a:noFill/>
        </p:spPr>
      </p:pic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68BF0-C059-4239-B12E-316F2042A512}" type="datetime1">
              <a:rPr lang="tr-TR" smtClean="0"/>
              <a:pPr/>
              <a:t>6.05.2020</a:t>
            </a:fld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7" name="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547</Words>
  <Application>Microsoft Macintosh PowerPoint</Application>
  <PresentationFormat>Ekran Gösterisi (4:3)</PresentationFormat>
  <Paragraphs>115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7" baseType="lpstr">
      <vt:lpstr>Arial</vt:lpstr>
      <vt:lpstr>Calibri</vt:lpstr>
      <vt:lpstr>Ofis Teması</vt:lpstr>
      <vt:lpstr>Erken Çocukluk Döneminde Fiziksel (Motor) Gelişim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Motor Gelişim 2 temel alanda incelenir.</vt:lpstr>
      <vt:lpstr>Büyük Kas (Kaba) Motor Gelişim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Küçük Kas (İnce) Motor Gelişimi</vt:lpstr>
      <vt:lpstr>PowerPoint Sunusu</vt:lpstr>
      <vt:lpstr>Özbakım Becerileri</vt:lpstr>
      <vt:lpstr>Özbakım Becerileri</vt:lpstr>
      <vt:lpstr>Çizme ve Boyama Becerileri</vt:lpstr>
      <vt:lpstr>Motor Gelişimde Önemli Bazı Becerilerin Kazanılma Yaşları</vt:lpstr>
      <vt:lpstr>PowerPoint Sunusu</vt:lpstr>
      <vt:lpstr>PowerPoint Sunusu</vt:lpstr>
      <vt:lpstr>Kaynaklar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Erken Çocukluk Döneminde Fiziksel (Motor) Gelişim</dc:title>
  <dc:creator>Windows 7</dc:creator>
  <cp:lastModifiedBy>Microsoft Office User</cp:lastModifiedBy>
  <cp:revision>48</cp:revision>
  <dcterms:created xsi:type="dcterms:W3CDTF">2019-03-15T02:15:20Z</dcterms:created>
  <dcterms:modified xsi:type="dcterms:W3CDTF">2020-05-06T16:34:47Z</dcterms:modified>
</cp:coreProperties>
</file>