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389" r:id="rId4"/>
    <p:sldId id="370" r:id="rId5"/>
    <p:sldId id="390" r:id="rId6"/>
    <p:sldId id="391" r:id="rId7"/>
    <p:sldId id="368" r:id="rId8"/>
    <p:sldId id="265" r:id="rId9"/>
    <p:sldId id="266" r:id="rId10"/>
    <p:sldId id="393" r:id="rId11"/>
    <p:sldId id="394" r:id="rId12"/>
    <p:sldId id="392" r:id="rId13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E8E87962-EB84-4247-9404-7AB9788E020D}" type="datetimeFigureOut">
              <a:rPr lang="tr-TR" smtClean="0"/>
              <a:pPr/>
              <a:t>6.05.2020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A64FE-1BD1-4131-B68A-C46637E56B24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81094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87962-EB84-4247-9404-7AB9788E020D}" type="datetimeFigureOut">
              <a:rPr lang="tr-TR" smtClean="0"/>
              <a:pPr/>
              <a:t>6.05.2020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A64FE-1BD1-4131-B68A-C46637E56B2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309723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762000"/>
            <a:ext cx="1971675" cy="5410200"/>
          </a:xfrm>
        </p:spPr>
        <p:txBody>
          <a:bodyPr vert="eaVert" lIns="45720" tIns="91440" rIns="45720" bIns="91440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1" y="762000"/>
            <a:ext cx="5686425" cy="5410200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87962-EB84-4247-9404-7AB9788E020D}" type="datetimeFigureOut">
              <a:rPr lang="tr-TR" smtClean="0"/>
              <a:pPr/>
              <a:t>6.05.2020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A64FE-1BD1-4131-B68A-C46637E56B24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7543800" y="173563"/>
            <a:ext cx="0" cy="6858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202716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87962-EB84-4247-9404-7AB9788E020D}" type="datetimeFigureOut">
              <a:rPr lang="tr-TR" smtClean="0"/>
              <a:pPr/>
              <a:t>6.05.2020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A64FE-1BD1-4131-B68A-C46637E56B2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833797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Freeform 10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b="0" spc="200" baseline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87962-EB84-4247-9404-7AB9788E020D}" type="datetimeFigureOut">
              <a:rPr lang="tr-TR" smtClean="0"/>
              <a:pPr/>
              <a:t>6.05.2020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A64FE-1BD1-4131-B68A-C46637E56B24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436221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6" y="2286000"/>
            <a:ext cx="3566160" cy="402336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1990" y="2286000"/>
            <a:ext cx="3566160" cy="402336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87962-EB84-4247-9404-7AB9788E020D}" type="datetimeFigureOut">
              <a:rPr lang="tr-TR" smtClean="0"/>
              <a:pPr/>
              <a:t>6.05.2020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A64FE-1BD1-4131-B68A-C46637E56B2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037862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096" y="2967788"/>
            <a:ext cx="3566160" cy="3341572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1990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2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1990" y="2967788"/>
            <a:ext cx="3566160" cy="3341572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87962-EB84-4247-9404-7AB9788E020D}" type="datetimeFigureOut">
              <a:rPr lang="tr-TR" smtClean="0"/>
              <a:pPr/>
              <a:t>6.05.2020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A64FE-1BD1-4131-B68A-C46637E56B2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448057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87962-EB84-4247-9404-7AB9788E020D}" type="datetimeFigureOut">
              <a:rPr lang="tr-TR" smtClean="0"/>
              <a:pPr/>
              <a:t>6.05.2020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A64FE-1BD1-4131-B68A-C46637E56B2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484434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87962-EB84-4247-9404-7AB9788E020D}" type="datetimeFigureOut">
              <a:rPr lang="tr-TR" smtClean="0"/>
              <a:pPr/>
              <a:t>6.05.2020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A64FE-1BD1-4131-B68A-C46637E56B2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664875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8096" y="471509"/>
            <a:ext cx="329184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6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822960"/>
            <a:ext cx="4258818" cy="51846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096" y="2257506"/>
            <a:ext cx="329184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87962-EB84-4247-9404-7AB9788E020D}" type="datetimeFigureOut">
              <a:rPr lang="tr-TR" smtClean="0"/>
              <a:pPr/>
              <a:t>6.05.2020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A64FE-1BD1-4131-B68A-C46637E56B2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502044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8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141714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7950" y="4960138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87962-EB84-4247-9404-7AB9788E020D}" type="datetimeFigureOut">
              <a:rPr lang="tr-TR" smtClean="0"/>
              <a:pPr/>
              <a:t>6.05.2020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A64FE-1BD1-4131-B68A-C46637E56B24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53004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286000"/>
            <a:ext cx="7290055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E8E87962-EB84-4247-9404-7AB9788E020D}" type="datetimeFigureOut">
              <a:rPr lang="tr-TR" smtClean="0"/>
              <a:pPr/>
              <a:t>6.05.2020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378A64FE-1BD1-4131-B68A-C46637E56B24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740506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179512" y="2130425"/>
            <a:ext cx="8712968" cy="1470025"/>
          </a:xfrm>
        </p:spPr>
        <p:txBody>
          <a:bodyPr/>
          <a:lstStyle/>
          <a:p>
            <a:r>
              <a:rPr lang="tr-TR" sz="6600" dirty="0" smtClean="0"/>
              <a:t>Çocukta Sosyal beceriler</a:t>
            </a:r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043608" y="4941168"/>
            <a:ext cx="5222354" cy="1463040"/>
          </a:xfrm>
        </p:spPr>
        <p:txBody>
          <a:bodyPr>
            <a:normAutofit/>
          </a:bodyPr>
          <a:lstStyle/>
          <a:p>
            <a:r>
              <a:rPr lang="tr-TR" sz="3600" dirty="0" smtClean="0">
                <a:solidFill>
                  <a:schemeClr val="tx1"/>
                </a:solidFill>
              </a:rPr>
              <a:t>Doç. Dr. Ege Akgün</a:t>
            </a:r>
            <a:endParaRPr lang="tr-TR" sz="3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768096" y="1052736"/>
            <a:ext cx="7290055" cy="5256624"/>
          </a:xfrm>
        </p:spPr>
        <p:txBody>
          <a:bodyPr>
            <a:normAutofit/>
          </a:bodyPr>
          <a:lstStyle/>
          <a:p>
            <a:r>
              <a:rPr lang="tr-TR" sz="6600" dirty="0"/>
              <a:t>aile,</a:t>
            </a:r>
          </a:p>
          <a:p>
            <a:r>
              <a:rPr lang="tr-TR" sz="6600" dirty="0"/>
              <a:t>akranlar, </a:t>
            </a:r>
          </a:p>
          <a:p>
            <a:r>
              <a:rPr lang="tr-TR" sz="6600" dirty="0"/>
              <a:t>sosyal konum, </a:t>
            </a:r>
          </a:p>
          <a:p>
            <a:endParaRPr lang="tr-TR" sz="6600" dirty="0"/>
          </a:p>
        </p:txBody>
      </p:sp>
    </p:spTree>
    <p:extLst>
      <p:ext uri="{BB962C8B-B14F-4D97-AF65-F5344CB8AC3E}">
        <p14:creationId xmlns:p14="http://schemas.microsoft.com/office/powerpoint/2010/main" val="17940081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768096" y="548680"/>
            <a:ext cx="7290055" cy="5760680"/>
          </a:xfrm>
        </p:spPr>
        <p:txBody>
          <a:bodyPr>
            <a:normAutofit/>
          </a:bodyPr>
          <a:lstStyle/>
          <a:p>
            <a:r>
              <a:rPr lang="tr-TR" sz="8000" dirty="0"/>
              <a:t>cinsiyet, </a:t>
            </a:r>
          </a:p>
          <a:p>
            <a:r>
              <a:rPr lang="tr-TR" sz="8000" dirty="0"/>
              <a:t>yaş, </a:t>
            </a:r>
          </a:p>
          <a:p>
            <a:r>
              <a:rPr lang="tr-TR" sz="8000" dirty="0"/>
              <a:t>çocuğun engelli olup olmaması, </a:t>
            </a:r>
          </a:p>
        </p:txBody>
      </p:sp>
    </p:spTree>
    <p:extLst>
      <p:ext uri="{BB962C8B-B14F-4D97-AF65-F5344CB8AC3E}">
        <p14:creationId xmlns:p14="http://schemas.microsoft.com/office/powerpoint/2010/main" val="33668492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768096" y="620688"/>
            <a:ext cx="7290055" cy="5688672"/>
          </a:xfrm>
        </p:spPr>
        <p:txBody>
          <a:bodyPr/>
          <a:lstStyle/>
          <a:p>
            <a:r>
              <a:rPr lang="tr-TR" sz="6600" dirty="0"/>
              <a:t>okul öncesi eğitim kurumları, </a:t>
            </a:r>
          </a:p>
          <a:p>
            <a:r>
              <a:rPr lang="tr-TR" sz="6600" dirty="0"/>
              <a:t>kitle iletişim araçları </a:t>
            </a:r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445258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tr-TR" sz="3200" dirty="0" smtClean="0"/>
              <a:t>Bu derste kullanılan sınıflama</a:t>
            </a:r>
            <a:endParaRPr lang="tr-TR" sz="32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51520" y="1268760"/>
            <a:ext cx="8435280" cy="5400600"/>
          </a:xfrm>
        </p:spPr>
        <p:txBody>
          <a:bodyPr>
            <a:normAutofit/>
          </a:bodyPr>
          <a:lstStyle/>
          <a:p>
            <a:r>
              <a:rPr lang="tr-TR" sz="7200" b="1" dirty="0" smtClean="0"/>
              <a:t>Başlangıç sosyal beceriler</a:t>
            </a:r>
            <a:r>
              <a:rPr lang="tr-TR" sz="7200" dirty="0" smtClean="0"/>
              <a:t>: Dinleme, konuşma başlatma, soru sorma, teşekkür etme..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768096" y="980728"/>
            <a:ext cx="7290055" cy="5328632"/>
          </a:xfrm>
        </p:spPr>
        <p:txBody>
          <a:bodyPr>
            <a:noAutofit/>
          </a:bodyPr>
          <a:lstStyle/>
          <a:p>
            <a:r>
              <a:rPr lang="tr-TR" sz="7200" b="1" dirty="0"/>
              <a:t>Akademik beceriler</a:t>
            </a:r>
            <a:r>
              <a:rPr lang="tr-TR" sz="7200" dirty="0"/>
              <a:t>: Soru sorma, yönergeye uyma, söz isteme..</a:t>
            </a:r>
          </a:p>
          <a:p>
            <a:endParaRPr lang="tr-TR" sz="7200" dirty="0"/>
          </a:p>
        </p:txBody>
      </p:sp>
    </p:spTree>
    <p:extLst>
      <p:ext uri="{BB962C8B-B14F-4D97-AF65-F5344CB8AC3E}">
        <p14:creationId xmlns:p14="http://schemas.microsoft.com/office/powerpoint/2010/main" val="6102719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 lnSpcReduction="10000"/>
          </a:bodyPr>
          <a:lstStyle/>
          <a:p>
            <a:r>
              <a:rPr lang="tr-TR" sz="7200" b="1" dirty="0" smtClean="0"/>
              <a:t>Arkadaşlık Kurma Becerileri</a:t>
            </a:r>
          </a:p>
          <a:p>
            <a:r>
              <a:rPr lang="tr-TR" sz="7200" dirty="0" smtClean="0"/>
              <a:t>Başkalarını selamlama, paylaşma, oyuna davet..</a:t>
            </a:r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90409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768096" y="692696"/>
            <a:ext cx="7290055" cy="5616664"/>
          </a:xfrm>
        </p:spPr>
        <p:txBody>
          <a:bodyPr/>
          <a:lstStyle/>
          <a:p>
            <a:r>
              <a:rPr lang="tr-TR" sz="6600" b="1" dirty="0"/>
              <a:t>Duygularla başa çıkma becerileri</a:t>
            </a:r>
            <a:r>
              <a:rPr lang="tr-TR" sz="6600" dirty="0"/>
              <a:t>: Duygularını bilme, duygularını ifade etme, başkalarının duygularını anlama,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744229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768096" y="404664"/>
            <a:ext cx="7290055" cy="5904696"/>
          </a:xfrm>
        </p:spPr>
        <p:txBody>
          <a:bodyPr>
            <a:normAutofit/>
          </a:bodyPr>
          <a:lstStyle/>
          <a:p>
            <a:r>
              <a:rPr lang="tr-TR" sz="6000" b="1" dirty="0"/>
              <a:t>Saldırganlığa alternatif beceriler:</a:t>
            </a:r>
            <a:r>
              <a:rPr lang="tr-TR" sz="6000" dirty="0"/>
              <a:t> Alay edilmenin üstesinden gelme, problem çözme, sonuçları kabullenme..</a:t>
            </a:r>
          </a:p>
          <a:p>
            <a:endParaRPr lang="tr-TR" sz="6000" dirty="0"/>
          </a:p>
        </p:txBody>
      </p:sp>
    </p:spTree>
    <p:extLst>
      <p:ext uri="{BB962C8B-B14F-4D97-AF65-F5344CB8AC3E}">
        <p14:creationId xmlns:p14="http://schemas.microsoft.com/office/powerpoint/2010/main" val="41841638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39552" y="692696"/>
            <a:ext cx="8147248" cy="5433467"/>
          </a:xfrm>
        </p:spPr>
        <p:txBody>
          <a:bodyPr>
            <a:normAutofit/>
          </a:bodyPr>
          <a:lstStyle/>
          <a:p>
            <a:r>
              <a:rPr lang="tr-TR" sz="7200" b="1" dirty="0" smtClean="0"/>
              <a:t>Stresle </a:t>
            </a:r>
            <a:r>
              <a:rPr lang="tr-TR" sz="7200" b="1" dirty="0"/>
              <a:t>başa çıkma becerileri</a:t>
            </a:r>
            <a:r>
              <a:rPr lang="tr-TR" sz="7200" dirty="0"/>
              <a:t>: </a:t>
            </a:r>
            <a:r>
              <a:rPr lang="tr-TR" sz="7200" dirty="0" smtClean="0"/>
              <a:t>Rahatlama, hataların üstesinden gelme..</a:t>
            </a:r>
            <a:endParaRPr lang="tr-TR" sz="7200" dirty="0"/>
          </a:p>
        </p:txBody>
      </p:sp>
    </p:spTree>
    <p:extLst>
      <p:ext uri="{BB962C8B-B14F-4D97-AF65-F5344CB8AC3E}">
        <p14:creationId xmlns:p14="http://schemas.microsoft.com/office/powerpoint/2010/main" val="809074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39552" y="188640"/>
            <a:ext cx="7290054" cy="1499616"/>
          </a:xfrm>
        </p:spPr>
        <p:txBody>
          <a:bodyPr>
            <a:normAutofit/>
          </a:bodyPr>
          <a:lstStyle/>
          <a:p>
            <a:r>
              <a:rPr lang="tr-TR" dirty="0" smtClean="0"/>
              <a:t>Sosyal becerilerin yararları 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539552" y="1412776"/>
            <a:ext cx="7518599" cy="4896584"/>
          </a:xfrm>
        </p:spPr>
        <p:txBody>
          <a:bodyPr>
            <a:noAutofit/>
          </a:bodyPr>
          <a:lstStyle/>
          <a:p>
            <a:r>
              <a:rPr lang="tr-TR" sz="5400" dirty="0" smtClean="0"/>
              <a:t>Etkileşimi arttırma</a:t>
            </a:r>
          </a:p>
          <a:p>
            <a:r>
              <a:rPr lang="tr-TR" sz="5400" dirty="0" smtClean="0"/>
              <a:t>hoş olmayan durumlarla başa çıkma</a:t>
            </a:r>
          </a:p>
          <a:p>
            <a:r>
              <a:rPr lang="tr-TR" sz="5400" dirty="0" smtClean="0"/>
              <a:t>çatışmayı ele alma veya çözme</a:t>
            </a:r>
            <a:endParaRPr lang="tr-TR" sz="5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11560" y="2348880"/>
            <a:ext cx="8532440" cy="1143000"/>
          </a:xfrm>
        </p:spPr>
        <p:txBody>
          <a:bodyPr>
            <a:noAutofit/>
          </a:bodyPr>
          <a:lstStyle/>
          <a:p>
            <a:r>
              <a:rPr lang="tr-TR" sz="4000" dirty="0" smtClean="0"/>
              <a:t>Okul Öncesi Dönemde Sosyal Becerilerin Gelişimini Etkileyen Faktörler </a:t>
            </a:r>
            <a:endParaRPr lang="tr-TR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ntegral">
  <a:themeElements>
    <a:clrScheme name="E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E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1120</TotalTime>
  <Words>140</Words>
  <Application>Microsoft Office PowerPoint</Application>
  <PresentationFormat>Ekran Gösterisi (4:3)</PresentationFormat>
  <Paragraphs>23</Paragraphs>
  <Slides>12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12</vt:i4>
      </vt:variant>
    </vt:vector>
  </HeadingPairs>
  <TitlesOfParts>
    <vt:vector size="16" baseType="lpstr">
      <vt:lpstr>Tw Cen MT</vt:lpstr>
      <vt:lpstr>Tw Cen MT Condensed</vt:lpstr>
      <vt:lpstr>Wingdings 3</vt:lpstr>
      <vt:lpstr>Entegral</vt:lpstr>
      <vt:lpstr>Çocukta Sosyal beceriler </vt:lpstr>
      <vt:lpstr>Bu derste kullanılan sınıflama</vt:lpstr>
      <vt:lpstr>PowerPoint Sunusu</vt:lpstr>
      <vt:lpstr>PowerPoint Sunusu</vt:lpstr>
      <vt:lpstr>PowerPoint Sunusu</vt:lpstr>
      <vt:lpstr>PowerPoint Sunusu</vt:lpstr>
      <vt:lpstr>PowerPoint Sunusu</vt:lpstr>
      <vt:lpstr>Sosyal becerilerin yararları </vt:lpstr>
      <vt:lpstr>Okul Öncesi Dönemde Sosyal Becerilerin Gelişimini Etkileyen Faktörler 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EGE</dc:creator>
  <cp:lastModifiedBy>EGE_AKGUN</cp:lastModifiedBy>
  <cp:revision>118</cp:revision>
  <dcterms:created xsi:type="dcterms:W3CDTF">2020-01-28T08:52:23Z</dcterms:created>
  <dcterms:modified xsi:type="dcterms:W3CDTF">2020-05-06T17:05:42Z</dcterms:modified>
</cp:coreProperties>
</file>