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D21C7-EFF0-400C-9F5B-5B1FDEC8235B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03833-BF4B-4E26-A5D5-0F81D408076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 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4. 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EBOB, EKOK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Eni ve boyu bilinen dikdörtgenleri bir araya getirerek bir kare oluşturman istenebilir. Kenarları a ve b olan dikdörtgenlerden bir kare oluşturabilmek için </a:t>
            </a:r>
            <a:r>
              <a:rPr lang="tr-TR" b="1" dirty="0"/>
              <a:t>en az</a:t>
            </a:r>
            <a:r>
              <a:rPr lang="tr-TR" dirty="0"/>
              <a:t> gerekli olan dikdörtgen sayısı aşağıdaki formülle bulunur. 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EKOK</a:t>
            </a:r>
            <a:r>
              <a:rPr lang="tr-TR" baseline="30000" dirty="0"/>
              <a:t>2</a:t>
            </a:r>
            <a:r>
              <a:rPr lang="tr-TR" dirty="0"/>
              <a:t>(a, b)/a.b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EBOB, EKOK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Küp oluşturmak için ise formülümüz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Farklı ayrıtları a, b ve c olan dikdörtgen prizmaları bir araya getirerek bir küp oluşturmamız istenirse </a:t>
            </a:r>
            <a:r>
              <a:rPr lang="tr-TR" b="1" dirty="0"/>
              <a:t>en az</a:t>
            </a:r>
            <a:r>
              <a:rPr lang="tr-TR" dirty="0"/>
              <a:t> gerekli </a:t>
            </a:r>
            <a:r>
              <a:rPr lang="tr-TR" dirty="0" smtClean="0"/>
              <a:t>olan</a:t>
            </a:r>
          </a:p>
          <a:p>
            <a:r>
              <a:rPr lang="tr-TR" dirty="0"/>
              <a:t> prizma sayısı aşağıdaki gibidir</a:t>
            </a:r>
            <a:r>
              <a:rPr lang="tr-TR" dirty="0" smtClean="0"/>
              <a:t>:</a:t>
            </a:r>
          </a:p>
          <a:p>
            <a:r>
              <a:rPr lang="tr-TR" dirty="0"/>
              <a:t>EKOK</a:t>
            </a:r>
            <a:r>
              <a:rPr lang="tr-TR" baseline="30000" dirty="0"/>
              <a:t>2</a:t>
            </a:r>
            <a:r>
              <a:rPr lang="tr-TR" dirty="0"/>
              <a:t>(a, b, c)/a.b.c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EBOB, EKOK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Eşit aralıklı olmak ve köşelere de gelmek koşuluyla gereken en az ağaç sayısı ise aşağıdaki gibi olur:</a:t>
            </a:r>
          </a:p>
          <a:p>
            <a:r>
              <a:rPr lang="tr-TR" dirty="0"/>
              <a:t> </a:t>
            </a:r>
          </a:p>
          <a:p>
            <a:r>
              <a:rPr lang="tr-TR" sz="2400" dirty="0"/>
              <a:t>(TARLANIN ÇEVRESİ)/(</a:t>
            </a:r>
            <a:r>
              <a:rPr lang="tr-TR" sz="2400" dirty="0" smtClean="0"/>
              <a:t>TARLANIKENARLARININ </a:t>
            </a:r>
            <a:r>
              <a:rPr lang="tr-TR" sz="2400" dirty="0"/>
              <a:t>EBOB’U)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Asal sayılar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, </a:t>
            </a:r>
            <a:r>
              <a:rPr lang="tr-TR" dirty="0"/>
              <a:t>en basit şekliyle, sadece kendisi ve 1 sayısına bölünebilen 1’den büyük pozitif tam sayılar biçiminde tanımlanırlar. 2, 3, 5, 7, 11, 13…. olarak sıralanırlar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Asal sayılar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 daha önceden birçok matematikçi tarafından asal sayı olarak kabul edilse de sonradan bu kategoriden çıkarılmıştır.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Asal Çarpanlara Ayırma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Bir A sayısının asal çarpanlarına ayrılmış şekli şöyle </a:t>
            </a:r>
            <a:r>
              <a:rPr lang="tr-TR" dirty="0" smtClean="0"/>
              <a:t>olsun</a:t>
            </a:r>
          </a:p>
          <a:p>
            <a:r>
              <a:rPr lang="tr-TR" dirty="0"/>
              <a:t>A=x</a:t>
            </a:r>
            <a:r>
              <a:rPr lang="tr-TR" baseline="30000" dirty="0"/>
              <a:t>a</a:t>
            </a:r>
            <a:r>
              <a:rPr lang="tr-TR" dirty="0"/>
              <a:t>y</a:t>
            </a:r>
            <a:r>
              <a:rPr lang="tr-TR" baseline="30000" dirty="0"/>
              <a:t>b</a:t>
            </a:r>
            <a:r>
              <a:rPr lang="tr-TR" dirty="0"/>
              <a:t>z</a:t>
            </a:r>
            <a:r>
              <a:rPr lang="tr-TR" baseline="30000" dirty="0"/>
              <a:t>c</a:t>
            </a:r>
            <a:endParaRPr lang="tr-TR" dirty="0"/>
          </a:p>
          <a:p>
            <a:pPr>
              <a:buNone/>
            </a:pPr>
            <a:r>
              <a:rPr lang="tr-TR" dirty="0"/>
              <a:t>A sayısının pozitif tam bölenlerinin sayısı =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(</a:t>
            </a:r>
            <a:r>
              <a:rPr lang="tr-TR" dirty="0"/>
              <a:t>a + 1)(b + 1)(c + 1) dir.</a:t>
            </a:r>
          </a:p>
          <a:p>
            <a:r>
              <a:rPr lang="tr-TR" dirty="0"/>
              <a:t>A sayısının tam sayı bölenlerinin sayısı </a:t>
            </a:r>
            <a:r>
              <a:rPr lang="tr-TR" dirty="0" smtClean="0"/>
              <a:t>=</a:t>
            </a:r>
          </a:p>
          <a:p>
            <a:r>
              <a:rPr lang="tr-TR" dirty="0" smtClean="0"/>
              <a:t> </a:t>
            </a:r>
            <a:r>
              <a:rPr lang="tr-TR" dirty="0"/>
              <a:t>2.(a + 1)(b + 1)(c + 1) dir.</a:t>
            </a:r>
          </a:p>
          <a:p>
            <a:r>
              <a:rPr lang="tr-TR" dirty="0"/>
              <a:t>A sayısının tam sayı bölenlerinin toplamı sıfırdır.</a:t>
            </a:r>
          </a:p>
          <a:p>
            <a:r>
              <a:rPr lang="tr-TR" dirty="0"/>
              <a:t>A sayısının asal bölenlerinin sayısı 3 tür. Bunlar x, y, z 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EBOB, EKOK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EBOB</a:t>
            </a:r>
            <a:r>
              <a:rPr lang="tr-TR" dirty="0"/>
              <a:t>, </a:t>
            </a:r>
            <a:r>
              <a:rPr lang="tr-TR" b="1" dirty="0"/>
              <a:t>E</a:t>
            </a:r>
            <a:r>
              <a:rPr lang="tr-TR" dirty="0"/>
              <a:t>n </a:t>
            </a:r>
            <a:r>
              <a:rPr lang="tr-TR" b="1" dirty="0"/>
              <a:t>B</a:t>
            </a:r>
            <a:r>
              <a:rPr lang="tr-TR" dirty="0"/>
              <a:t>üyük </a:t>
            </a:r>
            <a:r>
              <a:rPr lang="tr-TR" b="1" dirty="0"/>
              <a:t>O</a:t>
            </a:r>
            <a:r>
              <a:rPr lang="tr-TR" dirty="0"/>
              <a:t>rtak </a:t>
            </a:r>
            <a:r>
              <a:rPr lang="tr-TR" b="1" dirty="0"/>
              <a:t>B</a:t>
            </a:r>
            <a:r>
              <a:rPr lang="tr-TR" dirty="0"/>
              <a:t>ölen kavramının ve</a:t>
            </a:r>
            <a:r>
              <a:rPr lang="tr-TR" b="1" dirty="0"/>
              <a:t> EKOK</a:t>
            </a:r>
            <a:r>
              <a:rPr lang="tr-TR" dirty="0"/>
              <a:t> ise </a:t>
            </a:r>
            <a:r>
              <a:rPr lang="tr-TR" b="1" dirty="0"/>
              <a:t>E</a:t>
            </a:r>
            <a:r>
              <a:rPr lang="tr-TR" dirty="0"/>
              <a:t>n </a:t>
            </a:r>
            <a:r>
              <a:rPr lang="tr-TR" b="1" dirty="0"/>
              <a:t>K</a:t>
            </a:r>
            <a:r>
              <a:rPr lang="tr-TR" dirty="0"/>
              <a:t>üçük </a:t>
            </a:r>
            <a:r>
              <a:rPr lang="tr-TR" b="1" dirty="0"/>
              <a:t>O</a:t>
            </a:r>
            <a:r>
              <a:rPr lang="tr-TR" dirty="0"/>
              <a:t>rtak </a:t>
            </a:r>
            <a:r>
              <a:rPr lang="tr-TR" b="1" dirty="0"/>
              <a:t>K</a:t>
            </a:r>
            <a:r>
              <a:rPr lang="tr-TR" dirty="0"/>
              <a:t>at kavramının kısaltması olarak karşımıza çıkıyor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a ve b sayısının en büyük ortak böleni kısaca EBOB(a,b) ve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küçük ortak katı EKOK(a,b) şeklinde gösterilir.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EBOB, EKOK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EBOB Özellikleri</a:t>
            </a:r>
            <a:endParaRPr lang="tr-TR" dirty="0"/>
          </a:p>
          <a:p>
            <a:r>
              <a:rPr lang="tr-TR" dirty="0"/>
              <a:t>a, b, c tamsayıları için c hem a’yı hem b’yi bölüyorsa c’ye a ile b’nin bir </a:t>
            </a:r>
            <a:r>
              <a:rPr lang="tr-TR" b="1" dirty="0"/>
              <a:t>ortak bölen</a:t>
            </a:r>
            <a:r>
              <a:rPr lang="tr-TR" dirty="0"/>
              <a:t>i denebilir. </a:t>
            </a:r>
          </a:p>
          <a:p>
            <a:r>
              <a:rPr lang="tr-TR" dirty="0"/>
              <a:t>c herhangi bir tamsayı olmak üzere; </a:t>
            </a:r>
            <a:endParaRPr lang="tr-TR" dirty="0" smtClean="0"/>
          </a:p>
          <a:p>
            <a:r>
              <a:rPr lang="tr-TR" dirty="0" smtClean="0"/>
              <a:t>EBOB(c</a:t>
            </a:r>
            <a:r>
              <a:rPr lang="tr-TR" dirty="0"/>
              <a:t>⋅a, c⋅b) = c⋅EBOB(a, b)’dir.</a:t>
            </a:r>
          </a:p>
          <a:p>
            <a:r>
              <a:rPr lang="tr-TR" dirty="0"/>
              <a:t>EBOB(a/d, b/d) = 1 ise d = EBOB(a, b) olur.</a:t>
            </a:r>
          </a:p>
          <a:p>
            <a:r>
              <a:rPr lang="tr-TR" dirty="0"/>
              <a:t>EBOB(a, b) = 1 ise a ve b’ye </a:t>
            </a:r>
            <a:r>
              <a:rPr lang="tr-TR" b="1" dirty="0"/>
              <a:t>aralarında asal</a:t>
            </a:r>
            <a:r>
              <a:rPr lang="tr-TR" dirty="0"/>
              <a:t> veya birbirine asal sayılar denir.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EBOB, EKOK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EBOB(a, b) = EBOB(a, c) ise       </a:t>
            </a:r>
            <a:endParaRPr lang="tr-TR" dirty="0" smtClean="0"/>
          </a:p>
          <a:p>
            <a:r>
              <a:rPr lang="pt-BR" dirty="0"/>
              <a:t> EBOB(a</a:t>
            </a:r>
            <a:r>
              <a:rPr lang="pt-BR" baseline="30000" dirty="0"/>
              <a:t>2</a:t>
            </a:r>
            <a:r>
              <a:rPr lang="pt-BR" dirty="0"/>
              <a:t>,b</a:t>
            </a:r>
            <a:r>
              <a:rPr lang="pt-BR" baseline="30000" dirty="0"/>
              <a:t>2</a:t>
            </a:r>
            <a:r>
              <a:rPr lang="pt-BR" dirty="0"/>
              <a:t>) = EBOB(a</a:t>
            </a:r>
            <a:r>
              <a:rPr lang="pt-BR" baseline="30000" dirty="0"/>
              <a:t>2</a:t>
            </a:r>
            <a:r>
              <a:rPr lang="pt-BR" dirty="0"/>
              <a:t>,c</a:t>
            </a:r>
            <a:r>
              <a:rPr lang="pt-BR" baseline="30000" dirty="0"/>
              <a:t>2</a:t>
            </a:r>
            <a:r>
              <a:rPr lang="pt-BR" dirty="0"/>
              <a:t>) ve        </a:t>
            </a:r>
          </a:p>
          <a:p>
            <a:r>
              <a:rPr lang="pt-BR" dirty="0"/>
              <a:t>EBOB(a, b) = EBOB(a, b, c) olur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EBOB, EKOK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EBOB(a, b, c) = EBOB(EBOB(a, b), EBOB(a, c))</a:t>
            </a:r>
          </a:p>
          <a:p>
            <a:r>
              <a:rPr lang="pt-BR" dirty="0"/>
              <a:t>EBOB(a, b) = 1 ise EBOB(a</a:t>
            </a:r>
            <a:r>
              <a:rPr lang="pt-BR" baseline="30000" dirty="0"/>
              <a:t>2</a:t>
            </a:r>
            <a:r>
              <a:rPr lang="pt-BR" dirty="0"/>
              <a:t>, ab, b</a:t>
            </a:r>
            <a:r>
              <a:rPr lang="pt-BR" baseline="30000" dirty="0"/>
              <a:t>2</a:t>
            </a:r>
            <a:r>
              <a:rPr lang="pt-BR" dirty="0"/>
              <a:t>) = 1 olur. </a:t>
            </a:r>
          </a:p>
          <a:p>
            <a:r>
              <a:rPr lang="pt-BR" dirty="0"/>
              <a:t>EBOB(a, b) = EBOB(–a, b) = EBOB(a, –b) = EBOB(–a, –b)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EBOB, EKOK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EKOK Özellikleri</a:t>
            </a:r>
            <a:endParaRPr lang="tr-TR" dirty="0"/>
          </a:p>
          <a:p>
            <a:r>
              <a:rPr lang="tr-TR" dirty="0"/>
              <a:t>a ve b sıfırdan farklı tamsayılar olsun. a ve b’nin </a:t>
            </a:r>
            <a:r>
              <a:rPr lang="tr-TR" b="1" dirty="0"/>
              <a:t>en küçük</a:t>
            </a:r>
            <a:r>
              <a:rPr lang="tr-TR" dirty="0"/>
              <a:t> pozitif ortak katına a ve b’nin en küçük ortak katı denir ve a ve b nin bir katı k ise EKOK(a, b) daima k’yı böler.</a:t>
            </a:r>
          </a:p>
          <a:p>
            <a:r>
              <a:rPr lang="tr-TR" dirty="0"/>
              <a:t>a ve b pozitif tamsayılar olmak üzere; </a:t>
            </a:r>
            <a:endParaRPr lang="tr-TR" dirty="0" smtClean="0"/>
          </a:p>
          <a:p>
            <a:r>
              <a:rPr lang="tr-TR" dirty="0" smtClean="0"/>
              <a:t>EBOB(a</a:t>
            </a:r>
            <a:r>
              <a:rPr lang="tr-TR" dirty="0"/>
              <a:t>, b)⋅EKOK(a, b) = a⋅b’dir.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306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MATEMATİK </vt:lpstr>
      <vt:lpstr>Asal sayılar</vt:lpstr>
      <vt:lpstr>Asal sayılar</vt:lpstr>
      <vt:lpstr>Asal Çarpanlara Ayırma </vt:lpstr>
      <vt:lpstr>EBOB, EKOK</vt:lpstr>
      <vt:lpstr>EBOB, EKOK</vt:lpstr>
      <vt:lpstr>EBOB, EKOK</vt:lpstr>
      <vt:lpstr>EBOB, EKOK</vt:lpstr>
      <vt:lpstr>EBOB, EKOK</vt:lpstr>
      <vt:lpstr>EBOB, EKOK</vt:lpstr>
      <vt:lpstr>EBOB, EKOK</vt:lpstr>
      <vt:lpstr>EBOB, EKOK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 </dc:title>
  <dc:creator>Tuğba&amp;Cihan</dc:creator>
  <cp:lastModifiedBy>Tuğba&amp;Cihan</cp:lastModifiedBy>
  <cp:revision>1</cp:revision>
  <dcterms:created xsi:type="dcterms:W3CDTF">2020-05-05T17:07:08Z</dcterms:created>
  <dcterms:modified xsi:type="dcterms:W3CDTF">2020-05-05T17:55:37Z</dcterms:modified>
</cp:coreProperties>
</file>