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B4C5A0E-9A84-4D21-87B2-23B737B99D64}" type="datetimeFigureOut">
              <a:rPr lang="tr-TR" smtClean="0"/>
              <a:t>28.03.2020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B4C5A0E-9A84-4D21-87B2-23B737B99D64}" type="datetimeFigureOut">
              <a:rPr lang="tr-TR" smtClean="0"/>
              <a:t>28.03.2020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B4C5A0E-9A84-4D21-87B2-23B737B99D64}" type="datetimeFigureOut">
              <a:rPr lang="tr-TR" smtClean="0"/>
              <a:t>28.03.2020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B4C5A0E-9A84-4D21-87B2-23B737B99D64}" type="datetimeFigureOut">
              <a:rPr lang="tr-TR" smtClean="0"/>
              <a:t>28.03.2020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4C5A0E-9A84-4D21-87B2-23B737B99D64}" type="datetimeFigureOut">
              <a:rPr lang="tr-TR" smtClean="0"/>
              <a:t>28.03.2020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B4C5A0E-9A84-4D21-87B2-23B737B99D64}" type="datetimeFigureOut">
              <a:rPr lang="tr-TR" smtClean="0"/>
              <a:t>28.03.2020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B4C5A0E-9A84-4D21-87B2-23B737B99D64}" type="datetimeFigureOut">
              <a:rPr lang="tr-TR" smtClean="0"/>
              <a:t>28.03.2020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B4C5A0E-9A84-4D21-87B2-23B737B99D64}" type="datetimeFigureOut">
              <a:rPr lang="tr-TR" smtClean="0"/>
              <a:t>28.03.2020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4C5A0E-9A84-4D21-87B2-23B737B99D64}" type="datetimeFigureOut">
              <a:rPr lang="tr-TR" smtClean="0"/>
              <a:t>28.03.2020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C5A0E-9A84-4D21-87B2-23B737B99D64}" type="datetimeFigureOut">
              <a:rPr lang="tr-TR" smtClean="0"/>
              <a:t>28.03.2020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C5A0E-9A84-4D21-87B2-23B737B99D64}" type="datetimeFigureOut">
              <a:rPr lang="tr-TR" smtClean="0"/>
              <a:t>28.03.2020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4D3F5A4-DE1B-43FB-ABF5-5D944B3091A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C5A0E-9A84-4D21-87B2-23B737B99D64}" type="datetimeFigureOut">
              <a:rPr lang="tr-TR" smtClean="0"/>
              <a:t>28.03.2020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3F5A4-DE1B-43FB-ABF5-5D944B3091A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a:t>
            </a:r>
            <a:br>
              <a:rPr lang="tr-TR" dirty="0" smtClean="0"/>
            </a:br>
            <a:r>
              <a:rPr lang="tr-TR" dirty="0" smtClean="0"/>
              <a:t>10. HAFTA</a:t>
            </a:r>
            <a:endParaRPr lang="tr-TR" dirty="0"/>
          </a:p>
        </p:txBody>
      </p:sp>
      <p:sp>
        <p:nvSpPr>
          <p:cNvPr id="3" name="Subtitle 2"/>
          <p:cNvSpPr>
            <a:spLocks noGrp="1"/>
          </p:cNvSpPr>
          <p:nvPr>
            <p:ph type="subTitle" idx="1"/>
          </p:nvPr>
        </p:nvSpPr>
        <p:spPr/>
        <p:txBody>
          <a:bodyPr/>
          <a:lstStyle/>
          <a:p>
            <a:r>
              <a:rPr lang="tr-TR" b="1" dirty="0"/>
              <a:t>EKOLOJIK YAKLASIM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b="1" dirty="0"/>
              <a:t>ekoloji, organizma ile çevre ilişkilerinin incelenmesi anlamına gelmektedir </a:t>
            </a:r>
            <a:r>
              <a:rPr lang="tr-TR" b="1" dirty="0" smtClean="0"/>
              <a:t>.</a:t>
            </a:r>
          </a:p>
          <a:p>
            <a:r>
              <a:rPr lang="tr-TR" b="1" dirty="0"/>
              <a:t>Ekolojik Sistem Kuramı Genel Sistem Kuramı’nın bir biçimidir ve yaşayan varlıklar arasındaki ilişkiler ve varlıklar ile çevrelerinin diğer görünümleri arasındaki ilişkilere odaklanmaktadır </a:t>
            </a:r>
            <a:r>
              <a:rPr lang="tr-TR" b="1"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b="1" dirty="0"/>
              <a:t>1960’lı yıllarda sosyal hizmet Medikal Model’in yararlılığını sorgulamaya başlamıştır. Müracaatçıların sorunlarında çevresel faktörlerin de en az içsel faktörler kadar önemli olduğu ortaya konulmuştur.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b="1" dirty="0"/>
              <a:t>Sosyal hizmetin geçtiğimiz yüzyıllık profesyonel tarihi boyunca iki temel görüş çok tartışılmış ve uygulamada görülmüştür. Bunlardan biri, hâlen duymaya devam ettiğimiz, sosyal hizmetin temel işlevinin bireysel tedavi ve klinik tedavi olduğudur.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b="1" dirty="0"/>
              <a:t>İkincisi ise, sosyal hizmetin tarih boyunca hedeflediği “Sosyal Reform Yaklaşımı”dır</a:t>
            </a:r>
            <a:r>
              <a:rPr lang="tr-TR" b="1" dirty="0" smtClean="0"/>
              <a:t>.</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EKOLOJİK YAKLAŞIM</a:t>
            </a:r>
            <a:br>
              <a:rPr lang="tr-TR" dirty="0" smtClean="0"/>
            </a:br>
            <a:endParaRPr lang="tr-TR" dirty="0"/>
          </a:p>
        </p:txBody>
      </p:sp>
      <p:sp>
        <p:nvSpPr>
          <p:cNvPr id="3" name="Content Placeholder 2"/>
          <p:cNvSpPr>
            <a:spLocks noGrp="1"/>
          </p:cNvSpPr>
          <p:nvPr>
            <p:ph idx="1"/>
          </p:nvPr>
        </p:nvSpPr>
        <p:spPr/>
        <p:txBody>
          <a:bodyPr>
            <a:normAutofit/>
          </a:bodyPr>
          <a:lstStyle/>
          <a:p>
            <a:r>
              <a:rPr lang="tr-TR" sz="2400" b="1" dirty="0" smtClean="0"/>
              <a:t>ÇEVRESİ </a:t>
            </a:r>
            <a:r>
              <a:rPr lang="tr-TR" sz="2400" b="1" dirty="0"/>
              <a:t>İÇİNDE </a:t>
            </a:r>
            <a:r>
              <a:rPr lang="tr-TR" sz="2400" b="1" dirty="0" smtClean="0"/>
              <a:t>BİREY KAVRAMSALLAŞTIRMASI</a:t>
            </a:r>
          </a:p>
          <a:p>
            <a:r>
              <a:rPr lang="tr-TR" sz="2400" b="1" dirty="0" smtClean="0"/>
              <a:t>Birey, içinde bulunduğu çevreden ayrı bir varlık değildir.</a:t>
            </a:r>
          </a:p>
          <a:p>
            <a:r>
              <a:rPr lang="tr-TR" sz="2400" b="1" dirty="0" smtClean="0"/>
              <a:t>Gerek fiziksel gerek sosyal çevresi onun davranışlarını ve oluş halini etkiler.</a:t>
            </a:r>
          </a:p>
          <a:p>
            <a:r>
              <a:rPr lang="tr-TR" sz="2400" b="1" dirty="0" smtClean="0"/>
              <a:t>Bu yüzden çevresini dikkate almadan bireye yönelik geliştirilen sosyal hizmeet yetersiz kalacaktır. </a:t>
            </a:r>
            <a:endParaRPr lang="tr-T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b="1" dirty="0"/>
              <a:t>Ekolojik Model, sosyal hizmet uzmanlarının herhangi özel bir durumda, birbiriyle ilişkisi olan birçok faktör hakkında tam bir inceleme yapmasına yardım eden sistematik bir </a:t>
            </a:r>
            <a:r>
              <a:rPr lang="tr-TR" b="1" dirty="0" smtClean="0"/>
              <a:t>yapıdır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EKOLOJİK YAKLAŞIM</a:t>
            </a:r>
            <a:endParaRPr lang="tr-TR" dirty="0"/>
          </a:p>
        </p:txBody>
      </p:sp>
      <p:sp>
        <p:nvSpPr>
          <p:cNvPr id="3" name="Content Placeholder 2"/>
          <p:cNvSpPr>
            <a:spLocks noGrp="1"/>
          </p:cNvSpPr>
          <p:nvPr>
            <p:ph idx="1"/>
          </p:nvPr>
        </p:nvSpPr>
        <p:spPr/>
        <p:txBody>
          <a:bodyPr/>
          <a:lstStyle/>
          <a:p>
            <a:r>
              <a:rPr lang="tr-TR" dirty="0" smtClean="0"/>
              <a:t>GENEL KABUL GÖRME NEDENLERİ</a:t>
            </a:r>
          </a:p>
          <a:p>
            <a:r>
              <a:rPr lang="tr-TR" dirty="0" smtClean="0"/>
              <a:t>HER ŞEYDEN ÖNCE BİREYİ ÖN PLANA ALMIŞTIR.</a:t>
            </a:r>
          </a:p>
          <a:p>
            <a:r>
              <a:rPr lang="tr-TR" smtClean="0"/>
              <a:t>BİREY ÇEVRESİ İÇİNDE ELE ALINDIĞI İÇİN DAHA KAPSAMLI BİR ÇALIŞMA ALANI YARATMIŞTIR.</a:t>
            </a:r>
            <a:endParaRPr lang="tr-T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214</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10. HAFTA</vt:lpstr>
      <vt:lpstr>EKOLOJİK YAKLAŞIM</vt:lpstr>
      <vt:lpstr>EKOLOJİK YAKLAŞIM</vt:lpstr>
      <vt:lpstr>EKOLOJİK YAKLAŞIM</vt:lpstr>
      <vt:lpstr>EKOLOJİK YAKLAŞIM</vt:lpstr>
      <vt:lpstr>EKOLOJİK YAKLAŞIM </vt:lpstr>
      <vt:lpstr>EKOLOJİK YAKLAŞIM</vt:lpstr>
      <vt:lpstr>EKOLOJİK YAKLAŞIM</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10. HAFTA</dc:title>
  <dc:creator>Tuğba&amp;Cihan</dc:creator>
  <cp:lastModifiedBy>Tuğba&amp;Cihan</cp:lastModifiedBy>
  <cp:revision>1</cp:revision>
  <dcterms:created xsi:type="dcterms:W3CDTF">2020-03-28T10:40:57Z</dcterms:created>
  <dcterms:modified xsi:type="dcterms:W3CDTF">2020-03-28T10:50:11Z</dcterms:modified>
</cp:coreProperties>
</file>