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DABCD-5E9B-4941-A668-BF45A33A3B9F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5B2B5-5DDF-4E2B-B644-796BD335156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HİZMET</a:t>
            </a:r>
            <a:br>
              <a:rPr lang="tr-TR" dirty="0" smtClean="0"/>
            </a:br>
            <a:r>
              <a:rPr lang="tr-TR" dirty="0" smtClean="0"/>
              <a:t>11. HAFTA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GÜÇLENDİRME YAKLAŞIMI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müracatçılar gerçek anlamda kendilerini yetersiz hissederler.</a:t>
            </a:r>
          </a:p>
          <a:p>
            <a:r>
              <a:rPr lang="tr-TR" dirty="0" smtClean="0"/>
              <a:t>Bu yetersizlik hissi, onların kendilerini toplumsal refaha yaklaştıracak uygulamalara meafeli ve inançsız olmalarına yol açar.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GÜÇLENDİRME İLKELERİ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1. </a:t>
            </a:r>
            <a:r>
              <a:rPr lang="tr-TR" b="1" dirty="0" smtClean="0"/>
              <a:t>Müracaatçıların </a:t>
            </a:r>
            <a:r>
              <a:rPr lang="tr-TR" b="1" dirty="0"/>
              <a:t>ve toplum üyelerinin ifade ettikleri </a:t>
            </a:r>
            <a:r>
              <a:rPr lang="tr-TR" b="1" dirty="0" smtClean="0"/>
              <a:t>tercihleri </a:t>
            </a:r>
            <a:r>
              <a:rPr lang="tr-TR" b="1" dirty="0"/>
              <a:t>ve ortaya koydukları </a:t>
            </a:r>
            <a:r>
              <a:rPr lang="tr-TR" b="1" dirty="0" smtClean="0"/>
              <a:t>gereksinimleri program oluştururken öncele... </a:t>
            </a:r>
            <a:endParaRPr lang="tr-TR" b="1" dirty="0"/>
          </a:p>
          <a:p>
            <a:r>
              <a:rPr lang="tr-TR" b="1" dirty="0"/>
              <a:t>2. Program ve hizmetlerin müracaatçılar ve toplum için en üst düzeyde uygun olmasını müracatçıların ve toplumun onlardan yararlanmasını sağla.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GÜÇLENDİRME İLKELERİ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3. Müracaatçıların </a:t>
            </a:r>
            <a:r>
              <a:rPr lang="tr-TR" b="1" dirty="0"/>
              <a:t>kendi kendine sorun </a:t>
            </a:r>
            <a:r>
              <a:rPr lang="tr-TR" b="1" dirty="0" smtClean="0"/>
              <a:t>çözebilir. Bunu unutma</a:t>
            </a:r>
            <a:endParaRPr lang="tr-TR" b="1" dirty="0"/>
          </a:p>
          <a:p>
            <a:r>
              <a:rPr lang="tr-TR" b="1" dirty="0"/>
              <a:t>4. Müracaatçıların ve toplumun güçlerini gündeme getir ve onları bu yönden </a:t>
            </a:r>
            <a:r>
              <a:rPr lang="tr-TR" b="1" dirty="0" smtClean="0"/>
              <a:t>yapılandır</a:t>
            </a:r>
          </a:p>
          <a:p>
            <a:r>
              <a:rPr lang="tr-TR" b="1" dirty="0" smtClean="0"/>
              <a:t>(HERKES GÜÇLÜDÜR!!!)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GÜÇLENDİRME İLKELERİ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müracaatçının </a:t>
            </a:r>
            <a:r>
              <a:rPr lang="tr-TR" b="1" dirty="0"/>
              <a:t>veya müracaatçı gruplarının kendine özgü </a:t>
            </a:r>
            <a:r>
              <a:rPr lang="tr-TR" b="1" dirty="0" smtClean="0"/>
              <a:t>taleplerinİ,sorunlarınI </a:t>
            </a:r>
            <a:r>
              <a:rPr lang="tr-TR" b="1" dirty="0"/>
              <a:t>ve </a:t>
            </a:r>
            <a:r>
              <a:rPr lang="tr-TR" b="1" dirty="0" smtClean="0"/>
              <a:t>gereksinimlerinİ ÖNCELE...</a:t>
            </a:r>
          </a:p>
          <a:p>
            <a:r>
              <a:rPr lang="tr-TR" b="1" dirty="0"/>
              <a:t>liderlik yapmalarını </a:t>
            </a:r>
            <a:r>
              <a:rPr lang="tr-TR" b="1" dirty="0" smtClean="0"/>
              <a:t>sağla(SORUN ONLARIN, ÇÖZECEK GÜÇTE ONLARDA... SEN ONLAR DEĞİLSİN)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GÜÇLENDİRME İLKELERİ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Sabırlı ol. Sorun çözmek zaman alır unutma...</a:t>
            </a:r>
          </a:p>
          <a:p>
            <a:r>
              <a:rPr lang="tr-TR" dirty="0" smtClean="0"/>
              <a:t>Sosyal hizmet uzmanı da insandır. Güçlü ve güçsüz yanları vardır UNUTMA...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GÜÇLENDİRME SÜRECİNDE SOSYAL HİZMET UZMANLARININ GÖREVLERİ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DAMGALAMA VE YAFTALAMALARI ORTADAN KALDIR. ÖTEKİLEŞTİRME</a:t>
            </a:r>
          </a:p>
          <a:p>
            <a:endParaRPr lang="tr-TR" dirty="0" smtClean="0"/>
          </a:p>
          <a:p>
            <a:r>
              <a:rPr lang="tr-TR" dirty="0" smtClean="0"/>
              <a:t>2. KAYNAKLARIN FARKINDA OLAN BİREYLER SORUNLARIN DAHA RAHAT ÜSTÜNE GİDER UNUTMA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GÜÇLENDİRME SÜRECİNDE SOSYAL HİZMET UZMANLARININ GÖREVLERİ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 MÜRACATÇILARI GÜÇLERİNİN FARKINA VARMIŞ HALE GETİRMEK ÇALIŞ</a:t>
            </a:r>
          </a:p>
          <a:p>
            <a:endParaRPr lang="tr-TR" dirty="0"/>
          </a:p>
          <a:p>
            <a:r>
              <a:rPr lang="tr-TR" dirty="0" smtClean="0"/>
              <a:t>4. SEN ONLARA İNAN Kİ ONLAR DA KENDİLERİNE İNANSIN... </a:t>
            </a:r>
          </a:p>
          <a:p>
            <a:r>
              <a:rPr lang="tr-TR" dirty="0" smtClean="0"/>
              <a:t>SEN KENDİNE İNAN Kİ ONLAR DA SANA İNANSIN...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GÜÇLENDİRME SÜRECİNDE SOSYAL HİZMET UZMANLARININ GÖREVLERİ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5. ONA SAYGI DUY Kİ O DA KENDİSİNE SAYGI DUYSUN..</a:t>
            </a:r>
          </a:p>
          <a:p>
            <a:r>
              <a:rPr lang="tr-TR" dirty="0" smtClean="0"/>
              <a:t>6. ONUN BİLGİ VE BECERİLERİNE SAYGI DUY...</a:t>
            </a:r>
          </a:p>
          <a:p>
            <a:r>
              <a:rPr lang="tr-TR" dirty="0" smtClean="0"/>
              <a:t>ONA GÜVEN...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241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SOSYAL HİZMET 11. HAFTA</vt:lpstr>
      <vt:lpstr>GENEL </vt:lpstr>
      <vt:lpstr>GÜÇLENDİRME İLKELERİ </vt:lpstr>
      <vt:lpstr>GÜÇLENDİRME İLKELERİ </vt:lpstr>
      <vt:lpstr>GÜÇLENDİRME İLKELERİ </vt:lpstr>
      <vt:lpstr>GÜÇLENDİRME İLKELERİ </vt:lpstr>
      <vt:lpstr>GÜÇLENDİRME SÜRECİNDE SOSYAL HİZMET UZMANLARININ GÖREVLERİ </vt:lpstr>
      <vt:lpstr>GÜÇLENDİRME SÜRECİNDE SOSYAL HİZMET UZMANLARININ GÖREVLERİ </vt:lpstr>
      <vt:lpstr>GÜÇLENDİRME SÜRECİNDE SOSYAL HİZMET UZMANLARININ GÖREVLERİ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 11. HAFTA</dc:title>
  <dc:creator>Tuğba&amp;Cihan</dc:creator>
  <cp:lastModifiedBy>Tuğba&amp;Cihan</cp:lastModifiedBy>
  <cp:revision>15</cp:revision>
  <dcterms:created xsi:type="dcterms:W3CDTF">2020-03-28T10:50:23Z</dcterms:created>
  <dcterms:modified xsi:type="dcterms:W3CDTF">2020-03-29T08:36:39Z</dcterms:modified>
</cp:coreProperties>
</file>