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5.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1309687"/>
            <a:ext cx="68199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38262"/>
            <a:ext cx="67056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1314450"/>
            <a:ext cx="66960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1319212"/>
            <a:ext cx="681037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095375"/>
            <a:ext cx="69723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1947862"/>
            <a:ext cx="679132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5.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2020-05-05T20:04:17Z</dcterms:modified>
</cp:coreProperties>
</file>