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14.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47650"/>
            <a:ext cx="686752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2" y="1624012"/>
            <a:ext cx="70008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890587"/>
            <a:ext cx="691515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1138237"/>
            <a:ext cx="68199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271587"/>
            <a:ext cx="699135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1123950"/>
            <a:ext cx="66675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" y="971550"/>
            <a:ext cx="695325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9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Office PowerPoint</Application>
  <PresentationFormat>Ekran Gösterisi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Ofis Teması</vt:lpstr>
      <vt:lpstr>TURİZM VE OTEL İŞLETMECİLİĞİ GENEL MUHASEBE 14.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2020-05-05T20:47:11Z</dcterms:modified>
</cp:coreProperties>
</file>