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10.10.2014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Buluş yoluyla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öğretİm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stratejİsİ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948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zaman alır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fazla malzeme ve araç gereç gerektirmesi dolayısıyla maliyeti yüksektir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 bilen kişiler tarafından uygulanmalı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konuya uygun değil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016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Aşamaları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Örnekler sunulur</a:t>
            </a:r>
          </a:p>
          <a:p>
            <a:r>
              <a:rPr lang="tr-TR" dirty="0" smtClean="0"/>
              <a:t>Öğrenci örnekleri açıklar</a:t>
            </a:r>
          </a:p>
          <a:p>
            <a:r>
              <a:rPr lang="tr-TR" dirty="0" smtClean="0"/>
              <a:t>Ek örnek sunulur</a:t>
            </a:r>
          </a:p>
          <a:p>
            <a:r>
              <a:rPr lang="tr-TR" dirty="0"/>
              <a:t>Öğrenci örnekleri açıklar</a:t>
            </a:r>
          </a:p>
          <a:p>
            <a:r>
              <a:rPr lang="tr-TR" dirty="0" smtClean="0"/>
              <a:t>Örnek olan ve olmayan durumlar sunulur</a:t>
            </a:r>
          </a:p>
          <a:p>
            <a:r>
              <a:rPr lang="tr-TR" dirty="0" smtClean="0"/>
              <a:t>Öğrenci zıt örnekleri karşılaştırır</a:t>
            </a:r>
          </a:p>
          <a:p>
            <a:r>
              <a:rPr lang="tr-TR" dirty="0" smtClean="0"/>
              <a:t>Öğretmen teşhis edilen ilişki ve özellikleri vurgular</a:t>
            </a:r>
          </a:p>
          <a:p>
            <a:r>
              <a:rPr lang="tr-TR" dirty="0" smtClean="0"/>
              <a:t>Öğrenciler tanımlar, özellikleri ve ilişkileri vurgular</a:t>
            </a:r>
          </a:p>
          <a:p>
            <a:r>
              <a:rPr lang="tr-TR" dirty="0" smtClean="0"/>
              <a:t>Öğrencilere yeni örnekler sunulur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6286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 temel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 bulunuşluğu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sağlayacak yaşantılar bulunmalı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muhtevası yapılandırılmalı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 yaşantıları sıralanmalı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Pekiştireçlerin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rolü ve dağıtımı belirlenmeli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7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merkezlidir. Öğrencinin etkin olması esastır.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Tanımlar, genellemeler önceden hazır olarak verilmez. Gözlemlerden ve örneklerden yola çıkılarak tanımları, formülleri, ilkeleri genellemeleri öğrenci kendisi bulur.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geliştirilmiştir. 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kavramların oluşmasını, zihnin pasif kaldığı bir süreç olarak görmemiş, bireylerin zihinlerinde kavramları oluştu­rurken kendilerini doğru kavramlaştırmalara götüre­cek belirli stratejiler ve karar işlemleri izlemekte olduklarını öne sürmüştür.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Bruner’in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kavramların oluşumuyla ilgili düşünceleri, davranışçılığa karşı bir eleştiri olma niteliğini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275093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Bruner’e</a:t>
            </a:r>
            <a:r>
              <a:rPr lang="tr-TR" dirty="0" smtClean="0"/>
              <a:t> göre birey bilişsel gelişim sırasında eylemsel, imgesel ve sembolik olmak üzere 3 farklı biçimde bilgi edinir. Bu nedenle öğretim faaliyeti öğrencilerin gelişim özelliklerine göre sunulmalıdır.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47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Eylemsel dönemde bilgiler doğrudan nesnelerle ilişki kurularak kazanılır. Duyu organlarının tümü kullanılmalı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İmgesel dönemde, bireyin belleğindeki modeller daha çok görsel imgelerden oluşur. Resim ve fotoğraflar kullanılmalı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Sembolik dönemde dil ve semboller önem kazanır. Birey somut yaşantı geçirmeden yeni modeller geliştirebilir.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13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 gelişim düzeylerine uygun olarak bilgi sunulursa, her yaşta, her türlü bilgiyi öğrenebilirler.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6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Öğretmenin rolü paketlenmiş bilgiyi öğrenciye sunmak değil, öğrencinin kendi kendine öğrenebileceği ortamı oluşturmaktır.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5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Buluş yönteminin uygulanmasında tümevarım, diyalektik ve analoji (benzeşim) gibi akıl yürütmeleri kullanılır.</a:t>
            </a:r>
          </a:p>
          <a:p>
            <a:pPr algn="just"/>
            <a:r>
              <a:rPr lang="tr-TR" dirty="0" smtClean="0"/>
              <a:t>Bilişsel, </a:t>
            </a:r>
            <a:r>
              <a:rPr lang="tr-TR" dirty="0" err="1" smtClean="0"/>
              <a:t>duyuşsal</a:t>
            </a:r>
            <a:r>
              <a:rPr lang="tr-TR" dirty="0" smtClean="0"/>
              <a:t> alandaki basamakları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807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konuya karşı güdülenmiş, merakı uyandırılmış olmalı.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 örnekler sunulmalı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bu örnekleri analiz edebilmeli</a:t>
            </a:r>
          </a:p>
          <a:p>
            <a:r>
              <a:rPr lang="tr-TR" dirty="0" smtClean="0"/>
              <a:t>Örneklerden kavram, ilke ve çözümlere ulaşılmalı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3162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315</Words>
  <Application>Microsoft Office PowerPoint</Application>
  <PresentationFormat>Ekran Gösterisi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Medyan</vt:lpstr>
      <vt:lpstr>Buluş yoluyla öğretİm stratejİsİ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Aşamaları </vt:lpstr>
      <vt:lpstr>4 temel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Buluş yoluyla öğretİm stratejİsİ</dc:title>
  <dc:creator>fatmac</dc:creator>
  <cp:lastModifiedBy>user</cp:lastModifiedBy>
  <cp:revision>3</cp:revision>
  <dcterms:created xsi:type="dcterms:W3CDTF">2014-10-10T10:35:40Z</dcterms:created>
  <dcterms:modified xsi:type="dcterms:W3CDTF">2014-10-10T11:04:13Z</dcterms:modified>
</cp:coreProperties>
</file>