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07DD34-6595-49A0-8219-E293C8FD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B6F24E6-3569-4B21-9CAC-603F316A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488E-863A-4409-B788-BB479B37A424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4C7E8F1-F7EA-4E70-B985-4CD380B7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BF1D035-D443-49FB-84B1-192DEDD0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7186-E28C-4993-B442-8727B6220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657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3569352-644C-4562-ABFB-77517CBC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50173A4-05AE-4486-938E-4E7310ACA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C36527-972E-4BB3-8138-77EF5713C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8488E-863A-4409-B788-BB479B37A424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3CF8CC-E366-48D0-968F-C94D53A4C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253130-4423-4B7B-8B1E-36B6137FD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37186-E28C-4993-B442-8727B6220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8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10FF89D-9758-4CE3-A0E2-1DDC93F4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ln w="1270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İSTATİSTİK</a:t>
            </a:r>
            <a:endParaRPr lang="tr-TR" b="1" dirty="0">
              <a:ln w="12700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9251A3E-E014-4D87-AE35-C8E5C1219F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06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36C8F26-078C-4516-A796-A0343656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A5C60E7-F758-4080-B034-B4B9E0A19B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7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68E3ECF-D5E1-47E2-B269-C5854F16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60C365-D539-47D7-BD72-02291800F3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0235983-11F2-4246-9F97-A69CEAF3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CFE0A89-1457-4A3F-A761-F8927D2335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84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1D24B31-E980-4DD6-9B41-42EEC165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0934333-3482-4C1F-A6BE-74B4B0AF8C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5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35F20D1-9D9A-4DA9-A058-708C6FAA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6F2374-0EF3-4E62-A117-8F78D233FD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885E061-3F4A-4BF9-8B08-FA0F3EC6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0DDE86C-A12D-475D-B2B0-52AA96DEC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5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A7AC9A8-E427-4385-B0F9-F41EC1C2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8FBEDD5-56D7-483C-BA13-7786B35ED8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8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29441DA-C1AF-472E-B56D-B6BD188C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2F25907-C3CE-4968-959C-A6B4ACA71F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44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956F7A9-700E-43C2-8056-8DC8092A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A24DC04-D65D-4159-A878-B1ACA87B26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AA97B3D-E2F9-4D65-ADAD-088853D6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0BA5A10-4A2C-4CC0-8D0D-99215FF33B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3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160FC63-3F06-4E98-9B0E-51198410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34B272F-6ED2-4442-91AF-240804AAA3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84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431A78B-1613-4D19-AF30-550BD8B3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3DD74C0-F9DC-4A37-894B-4BBB7921BF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52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387D4F1-06C7-46C4-910A-6A150D86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6FCD4AD-08A2-48D2-BF0F-4342CC4DE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3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F5EF023-1D33-476C-B025-5F35E804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F764E08-56FB-4A02-B6B7-8BA0CED861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16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26A7FAA-A87D-4424-9277-C14811B1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9B00147-8F06-4BF5-B5B6-18FF252AA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33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F1CE368-C200-4B82-BBC6-B0B6FD82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48A262A-C7DD-463B-B12B-10ACD34C5E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76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311BC30-9BFA-4FC1-A276-5729F056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6C068D4-B414-4424-8887-9D61760E6F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21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E8287FF-E5B7-45CA-891D-4603B4CF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A63EDC5-8112-41C8-A979-4DA2957798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10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CAFED1A-2057-49BD-8A67-F497267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6E069D7-2E6D-4C71-9854-A84B78DEB4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26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BC3C8D8-2A5D-4CAF-BADD-E3BFFAA2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FF8AAD9-26FE-40D1-9E14-D346609198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26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04F2C36-2E19-4AC5-9D6A-C19239E6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C7E520-9058-4C2C-8BC8-D27E2C4A27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6DC7000-0459-4C6B-B6F5-3AB9656F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6247F24-3748-4D12-A79A-0CAF74ADF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35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771EC0F-B070-42AC-BA10-46C2E137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5D1F6C2-923E-4D81-91FA-45101798B6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47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982E16A-DCFB-409E-B342-F1627915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33A0301-949F-416A-BEB2-D9B8E95BC0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31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E04123E-F901-4817-AAFD-A3576855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F3F3AF8-170E-4E2D-873F-11CBE72F6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3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B7D4949-9FB6-46F9-8378-887FE759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473673C-12AE-4046-A28D-836F7BAA9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9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B38AA65-DA9D-455E-B135-4DBB75CF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E31C009-D7F4-4720-9453-37D35CE446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6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6E210FF-6F47-4147-BBF0-648C16A1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AE5EB9-8D2F-4CC9-8E26-62B459454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3161DCB-C7D2-4FDB-9EFD-E62355CA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80EE012-7B42-416F-B674-6ACF7AE56E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0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2CCA733-E879-46AE-8C26-A5CDE368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TEMEL KAVRAMLAR</a:t>
            </a:r>
            <a:endParaRPr lang="tr-TR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351391B-C8BD-485E-A84C-CF11DE1F29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8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22F455D-F955-498D-BEFF-BE0A7F58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3296AB5-C186-450E-A4F2-3A386B2B38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41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Geniş ekran</PresentationFormat>
  <Paragraphs>29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Teması</vt:lpstr>
      <vt:lpstr>İSTATİSTİK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PowerPoint Sunusu</vt:lpstr>
      <vt:lpstr>PowerPoint Sunusu</vt:lpstr>
      <vt:lpstr>PowerPoint Sunusu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  <vt:lpstr>TEMEL KAVRAMLAR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İSTATİSTİK</dc:title>
  <dc:creator>hüseyin k.erdem</dc:creator>
  <cp:lastModifiedBy>hüseyin k.erdem</cp:lastModifiedBy>
  <cp:revision>1</cp:revision>
  <dcterms:created xsi:type="dcterms:W3CDTF">2021-02-10T20:36:20Z</dcterms:created>
  <dcterms:modified xsi:type="dcterms:W3CDTF">2021-02-10T20:36:20Z</dcterms:modified>
</cp:coreProperties>
</file>