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03CA-E0E0-4719-807B-18A462BBD433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9E01-97D4-45D5-B9E0-3977A30B7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18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03CA-E0E0-4719-807B-18A462BBD433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9E01-97D4-45D5-B9E0-3977A30B7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95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03CA-E0E0-4719-807B-18A462BBD433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9E01-97D4-45D5-B9E0-3977A30B7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749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03CA-E0E0-4719-807B-18A462BBD433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9E01-97D4-45D5-B9E0-3977A30B7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83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03CA-E0E0-4719-807B-18A462BBD433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9E01-97D4-45D5-B9E0-3977A30B7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4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03CA-E0E0-4719-807B-18A462BBD433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9E01-97D4-45D5-B9E0-3977A30B7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32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03CA-E0E0-4719-807B-18A462BBD433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9E01-97D4-45D5-B9E0-3977A30B7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01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03CA-E0E0-4719-807B-18A462BBD433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9E01-97D4-45D5-B9E0-3977A30B7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05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03CA-E0E0-4719-807B-18A462BBD433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9E01-97D4-45D5-B9E0-3977A30B7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57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03CA-E0E0-4719-807B-18A462BBD433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9E01-97D4-45D5-B9E0-3977A30B7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94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03CA-E0E0-4719-807B-18A462BBD433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9E01-97D4-45D5-B9E0-3977A30B7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540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403CA-E0E0-4719-807B-18A462BBD433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49E01-97D4-45D5-B9E0-3977A30B7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537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image.freepik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magyarora.com/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image.freepik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DZ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6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808518" y="2316500"/>
            <a:ext cx="169490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5000" dirty="0">
                <a:latin typeface="Candara" panose="020E0502030303020204" pitchFamily="34" charset="0"/>
              </a:rPr>
              <a:t>N</a:t>
            </a:r>
            <a:endParaRPr lang="hu-HU" sz="5000" dirty="0">
              <a:latin typeface="Candara" panose="020E050203030302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8243508" y="2341417"/>
            <a:ext cx="121449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5000" dirty="0" smtClean="0">
                <a:latin typeface="Candara" panose="020E0502030303020204" pitchFamily="34" charset="0"/>
              </a:rPr>
              <a:t>NY</a:t>
            </a:r>
            <a:endParaRPr lang="hu-HU" sz="5000" dirty="0"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98979" y="7572772"/>
            <a:ext cx="2137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hlinkClick r:id="rId2"/>
              </a:rPr>
              <a:t>https://image.freepik.com/</a:t>
            </a:r>
            <a:endParaRPr lang="tr-TR" dirty="0"/>
          </a:p>
        </p:txBody>
      </p:sp>
      <p:pic>
        <p:nvPicPr>
          <p:cNvPr id="4098" name="Picture 2" descr="https://image.freepik.com/free-photo/diverse-group-raised-hands_53876-22986.jpg?fbclid=IwAR3M6xOl9yuN_M1S__pv4ti48SIomTpncmee6ZWyvH8Qjn0MDQo5lfZZ0b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979" y="3203191"/>
            <a:ext cx="4303552" cy="276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306215" y="6192624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2"/>
              </a:rPr>
              <a:t>https://image.freepik.com/</a:t>
            </a:r>
            <a:endParaRPr lang="tr-TR" dirty="0"/>
          </a:p>
        </p:txBody>
      </p:sp>
      <p:pic>
        <p:nvPicPr>
          <p:cNvPr id="4100" name="Picture 4" descr="https://img.freepik.com/free-photo/businesswoman-with-glasses-crossed-arms_1098-3347.jpg?size=626&amp;ext=jpg&amp;fbclid=IwAR00pXvHoKZ0kWi8LN1gW-pkQbfsHovCx6gn7ilFVDen6Cz9b4QzKECjRx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19" y="3203191"/>
            <a:ext cx="4335145" cy="288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186459" y="1059851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6000" dirty="0" smtClean="0">
                <a:latin typeface="Candara" panose="020E0502030303020204" pitchFamily="34" charset="0"/>
              </a:rPr>
              <a:t>N </a:t>
            </a:r>
            <a:r>
              <a:rPr lang="hu-HU" sz="6000" dirty="0" smtClean="0">
                <a:latin typeface="Candara" panose="020E0502030303020204" pitchFamily="34" charset="0"/>
              </a:rPr>
              <a:t>vagy </a:t>
            </a:r>
            <a:r>
              <a:rPr lang="hu-HU" sz="6000" dirty="0" smtClean="0">
                <a:latin typeface="Candara" panose="020E0502030303020204" pitchFamily="34" charset="0"/>
              </a:rPr>
              <a:t>NY</a:t>
            </a:r>
            <a:r>
              <a:rPr lang="hu-HU" sz="6000" dirty="0" smtClean="0">
                <a:latin typeface="Candara" panose="020E0502030303020204" pitchFamily="34" charset="0"/>
              </a:rPr>
              <a:t>?</a:t>
            </a:r>
            <a:endParaRPr lang="hu-HU" sz="6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10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 fontScale="47500" lnSpcReduction="20000"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Anya, banya, </a:t>
            </a:r>
            <a:r>
              <a:rPr lang="hu-HU" sz="10000" dirty="0" err="1" smtClean="0">
                <a:latin typeface="Candara" panose="020E0502030303020204" pitchFamily="34" charset="0"/>
              </a:rPr>
              <a:t>nene</a:t>
            </a:r>
            <a:r>
              <a:rPr lang="hu-HU" sz="10000" dirty="0" smtClean="0">
                <a:latin typeface="Candara" panose="020E0502030303020204" pitchFamily="34" charset="0"/>
              </a:rPr>
              <a:t>, nini, nyál, menő, </a:t>
            </a:r>
            <a:r>
              <a:rPr lang="hu-HU" sz="10000" dirty="0" err="1" smtClean="0">
                <a:latin typeface="Candara" panose="020E0502030303020204" pitchFamily="34" charset="0"/>
              </a:rPr>
              <a:t>anna</a:t>
            </a:r>
            <a:r>
              <a:rPr lang="hu-HU" sz="10000" dirty="0" smtClean="0">
                <a:latin typeface="Candara" panose="020E0502030303020204" pitchFamily="34" charset="0"/>
              </a:rPr>
              <a:t>, annyi, amennyi, manna, Manyi, kan, kánya, fránya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2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 fontScale="70000" lnSpcReduction="20000"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edző, madzag, edzés, bodza</a:t>
            </a:r>
          </a:p>
        </p:txBody>
      </p:sp>
    </p:spTree>
    <p:extLst>
      <p:ext uri="{BB962C8B-B14F-4D97-AF65-F5344CB8AC3E}">
        <p14:creationId xmlns:p14="http://schemas.microsoft.com/office/powerpoint/2010/main" val="308840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DZS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29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 fontScale="55000" lnSpcReduction="20000"/>
          </a:bodyPr>
          <a:lstStyle/>
          <a:p>
            <a:endParaRPr lang="hu-HU" sz="10000" dirty="0" smtClean="0">
              <a:latin typeface="Candara" panose="020E0502030303020204" pitchFamily="34" charset="0"/>
            </a:endParaRPr>
          </a:p>
          <a:p>
            <a:r>
              <a:rPr lang="hu-HU" sz="10000" dirty="0" smtClean="0">
                <a:latin typeface="Candara" panose="020E0502030303020204" pitchFamily="34" charset="0"/>
              </a:rPr>
              <a:t>dzsem, dzseki, dzsungel, dzsip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6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GY-TY-NY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9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12" y="1603524"/>
            <a:ext cx="3914775" cy="34956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519" y="2665665"/>
            <a:ext cx="4048125" cy="3429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5747" y="1256541"/>
            <a:ext cx="2771775" cy="33623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660795" y="6094665"/>
            <a:ext cx="2184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>
                <a:hlinkClick r:id="rId5"/>
              </a:rPr>
              <a:t>www.magyarora.com</a:t>
            </a:r>
            <a:endParaRPr lang="tr-TR" dirty="0"/>
          </a:p>
        </p:txBody>
      </p:sp>
      <p:sp>
        <p:nvSpPr>
          <p:cNvPr id="6" name="Rectangle 5"/>
          <p:cNvSpPr/>
          <p:nvPr/>
        </p:nvSpPr>
        <p:spPr>
          <a:xfrm>
            <a:off x="8774420" y="6094665"/>
            <a:ext cx="827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Forrás: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45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808518" y="2316500"/>
            <a:ext cx="169490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5000" dirty="0" smtClean="0">
                <a:latin typeface="Candara" panose="020E0502030303020204" pitchFamily="34" charset="0"/>
              </a:rPr>
              <a:t>GY</a:t>
            </a:r>
            <a:endParaRPr lang="hu-HU" sz="5000" dirty="0">
              <a:latin typeface="Candara" panose="020E050203030302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8243508" y="2341417"/>
            <a:ext cx="121449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5000" dirty="0" smtClean="0">
                <a:latin typeface="Candara" panose="020E0502030303020204" pitchFamily="34" charset="0"/>
              </a:rPr>
              <a:t>TY</a:t>
            </a:r>
            <a:endParaRPr lang="hu-HU" sz="5000" dirty="0"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98979" y="7572772"/>
            <a:ext cx="2137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hlinkClick r:id="rId2"/>
              </a:rPr>
              <a:t>https://image.freepik.com/</a:t>
            </a:r>
            <a:endParaRPr lang="tr-TR" dirty="0"/>
          </a:p>
        </p:txBody>
      </p:sp>
      <p:pic>
        <p:nvPicPr>
          <p:cNvPr id="4098" name="Picture 2" descr="https://image.freepik.com/free-photo/diverse-group-raised-hands_53876-22986.jpg?fbclid=IwAR3M6xOl9yuN_M1S__pv4ti48SIomTpncmee6ZWyvH8Qjn0MDQo5lfZZ0b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979" y="3203191"/>
            <a:ext cx="4303552" cy="276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306215" y="6192624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2"/>
              </a:rPr>
              <a:t>https://image.freepik.com/</a:t>
            </a:r>
            <a:endParaRPr lang="tr-TR" dirty="0"/>
          </a:p>
        </p:txBody>
      </p:sp>
      <p:pic>
        <p:nvPicPr>
          <p:cNvPr id="4100" name="Picture 4" descr="https://img.freepik.com/free-photo/businesswoman-with-glasses-crossed-arms_1098-3347.jpg?size=626&amp;ext=jpg&amp;fbclid=IwAR00pXvHoKZ0kWi8LN1gW-pkQbfsHovCx6gn7ilFVDen6Cz9b4QzKECjRx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19" y="3203191"/>
            <a:ext cx="4335145" cy="288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186459" y="1059851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6000" dirty="0" smtClean="0">
                <a:latin typeface="Candara" panose="020E0502030303020204" pitchFamily="34" charset="0"/>
              </a:rPr>
              <a:t>GY vagy TY?</a:t>
            </a:r>
            <a:endParaRPr lang="hu-HU" sz="6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 fontScale="32500" lnSpcReduction="20000"/>
          </a:bodyPr>
          <a:lstStyle/>
          <a:p>
            <a:endParaRPr lang="hu-HU" sz="10000" dirty="0" smtClean="0">
              <a:latin typeface="Candara" panose="020E0502030303020204" pitchFamily="34" charset="0"/>
            </a:endParaRPr>
          </a:p>
          <a:p>
            <a:r>
              <a:rPr lang="hu-HU" sz="10000" dirty="0" smtClean="0">
                <a:latin typeface="Candara" panose="020E0502030303020204" pitchFamily="34" charset="0"/>
              </a:rPr>
              <a:t>Matyi, tyúk, gyár, gyér, mutyi, </a:t>
            </a:r>
            <a:r>
              <a:rPr lang="hu-HU" sz="10000" dirty="0" err="1" smtClean="0">
                <a:latin typeface="Candara" panose="020E0502030303020204" pitchFamily="34" charset="0"/>
              </a:rPr>
              <a:t>Katyi</a:t>
            </a:r>
            <a:r>
              <a:rPr lang="hu-HU" sz="10000" dirty="0" smtClean="0">
                <a:latin typeface="Candara" panose="020E0502030303020204" pitchFamily="34" charset="0"/>
              </a:rPr>
              <a:t>, agy, ágy, gyík, </a:t>
            </a:r>
            <a:r>
              <a:rPr lang="hu-HU" sz="10000" dirty="0" err="1" smtClean="0">
                <a:latin typeface="Candara" panose="020E0502030303020204" pitchFamily="34" charset="0"/>
              </a:rPr>
              <a:t>etye-petye</a:t>
            </a:r>
            <a:r>
              <a:rPr lang="hu-HU" sz="10000" dirty="0" smtClean="0">
                <a:latin typeface="Candara" panose="020E0502030303020204" pitchFamily="34" charset="0"/>
              </a:rPr>
              <a:t>, gyúr, gyökér, Etyek, megyek, </a:t>
            </a:r>
            <a:r>
              <a:rPr lang="hu-HU" sz="10000" dirty="0" err="1" smtClean="0">
                <a:latin typeface="Candara" panose="020E0502030303020204" pitchFamily="34" charset="0"/>
              </a:rPr>
              <a:t>entyem-pentyem</a:t>
            </a:r>
            <a:r>
              <a:rPr lang="hu-HU" sz="10000" dirty="0" smtClean="0">
                <a:latin typeface="Candara" panose="020E0502030303020204" pitchFamily="34" charset="0"/>
              </a:rPr>
              <a:t>, </a:t>
            </a:r>
            <a:r>
              <a:rPr lang="hu-HU" sz="10000" dirty="0" err="1" smtClean="0">
                <a:latin typeface="Candara" panose="020E0502030303020204" pitchFamily="34" charset="0"/>
              </a:rPr>
              <a:t>putty</a:t>
            </a:r>
            <a:r>
              <a:rPr lang="hu-HU" sz="10000" dirty="0" smtClean="0">
                <a:latin typeface="Candara" panose="020E0502030303020204" pitchFamily="34" charset="0"/>
              </a:rPr>
              <a:t>, rogy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09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3877" y="2847519"/>
            <a:ext cx="898355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000" dirty="0" smtClean="0">
                <a:latin typeface="Candara" panose="020E0502030303020204" pitchFamily="34" charset="0"/>
              </a:rPr>
              <a:t>Egy me...mag meg még egy me...mag az két me...mag.</a:t>
            </a:r>
            <a:endParaRPr lang="hu-HU" sz="3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9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Éva Tóth</dc:creator>
  <cp:lastModifiedBy>Éva Tóth</cp:lastModifiedBy>
  <cp:revision>1</cp:revision>
  <dcterms:created xsi:type="dcterms:W3CDTF">2020-05-08T19:21:23Z</dcterms:created>
  <dcterms:modified xsi:type="dcterms:W3CDTF">2020-05-08T19:21:40Z</dcterms:modified>
</cp:coreProperties>
</file>