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9057DBF-FA9F-4662-85FB-43F1C6B4EEC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9057DBF-FA9F-4662-85FB-43F1C6B4EEC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9057DBF-FA9F-4662-85FB-43F1C6B4EEC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9057DBF-FA9F-4662-85FB-43F1C6B4EEC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57DBF-FA9F-4662-85FB-43F1C6B4EEC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9057DBF-FA9F-4662-85FB-43F1C6B4EEC1}"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9057DBF-FA9F-4662-85FB-43F1C6B4EEC1}"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9057DBF-FA9F-4662-85FB-43F1C6B4EEC1}"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57DBF-FA9F-4662-85FB-43F1C6B4EEC1}"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57DBF-FA9F-4662-85FB-43F1C6B4EEC1}"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57DBF-FA9F-4662-85FB-43F1C6B4EEC1}"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58AF6F-989E-42A2-8F54-56D7BFA7C7A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57DBF-FA9F-4662-85FB-43F1C6B4EEC1}"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8AF6F-989E-42A2-8F54-56D7BFA7C7A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MAKRO İKTİSAT</a:t>
            </a:r>
            <a:endParaRPr lang="tr-TR" dirty="0"/>
          </a:p>
        </p:txBody>
      </p:sp>
      <p:sp>
        <p:nvSpPr>
          <p:cNvPr id="3" name="Subtitle 2"/>
          <p:cNvSpPr>
            <a:spLocks noGrp="1"/>
          </p:cNvSpPr>
          <p:nvPr>
            <p:ph type="subTitle" idx="1"/>
          </p:nvPr>
        </p:nvSpPr>
        <p:spPr/>
        <p:txBody>
          <a:bodyPr>
            <a:normAutofit fontScale="77500" lnSpcReduction="20000"/>
          </a:bodyPr>
          <a:lstStyle/>
          <a:p>
            <a:r>
              <a:rPr lang="tr-TR" dirty="0" smtClean="0"/>
              <a:t>9. HAFTA</a:t>
            </a:r>
          </a:p>
          <a:p>
            <a:r>
              <a:rPr lang="tr-TR" dirty="0" smtClean="0"/>
              <a:t>Açık ekonomi, net ihracatın belirleyicileri, IS-LM-BP modeli, Dinamik toplam arz ve talep modeli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b="1" dirty="0"/>
              <a:t>Maliye Politikası</a:t>
            </a:r>
            <a:endParaRPr lang="tr-TR" dirty="0"/>
          </a:p>
          <a:p>
            <a:r>
              <a:rPr lang="tr-TR" dirty="0"/>
              <a:t>Başlangıçta dengede olan ekonomide genişletici maliye politikası IS eğrisini sağa kaydırırken iç denge daha yüksek faiz ve gelir seviyesinde sağlanır. Bu noktada faizin yükselmesi sermaye girişini arttırırken ödemeler bilançosunda fazla yaratır. </a:t>
            </a:r>
            <a:endParaRPr lang="tr-TR" dirty="0" smtClean="0"/>
          </a:p>
          <a:p>
            <a:r>
              <a:rPr lang="tr-TR" dirty="0" smtClean="0"/>
              <a:t>Esnek </a:t>
            </a:r>
            <a:r>
              <a:rPr lang="tr-TR" dirty="0"/>
              <a:t>kurda sermaye girişi TL’ye olan talebni arttırırken döviz kurunu düşürüp TL’nin değer kazanmasına neden olur. Bu değer kazancı ithalatı arttırıp ihracatı azaltırken IS eğrisinin sola kaymasına ve eski düzeyde dengeye gelmesine sebep olur.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Ödemeler Bilançosu bir ülkenin tüm dış gelir sağlayan ve gider doğuran işlemlerinin kaydedildiği bir tablodur. Ana ülkedeki yerleşik kişi işletme veya kurumların yabancı ülkelerde yürüttükleri ekonomik işlemlerin sistematik olarak tutulan kayıtlarıdır.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Uluslararası ekonomik ve mali işlemlerin çoğunda iki işlem (mal ve hizmet devri ve karşılığı olan paranın transferi) şeklindedir. Ödemeler bilançosu çift kayıtlı muhasebe sistemine göre tutulur.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a:t>BP Eğrisi</a:t>
            </a:r>
            <a:endParaRPr lang="tr-TR" dirty="0"/>
          </a:p>
          <a:p>
            <a:r>
              <a:rPr lang="tr-TR" dirty="0"/>
              <a:t>Ödemeler bilançosunun dengede olduğu gelir düzeyi faiz haddi bileşimlerinin geometrik yerine BP eğrisi denir. Eğri üzerindeki her noktada ödemeler bilançosu dengededir.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Normal şartlar altında BP eğrisi pozitif eğimlidir. </a:t>
            </a:r>
            <a:endParaRPr lang="tr-TR" dirty="0" smtClean="0"/>
          </a:p>
          <a:p>
            <a:r>
              <a:rPr lang="tr-TR" dirty="0" smtClean="0"/>
              <a:t>Çünkü</a:t>
            </a:r>
            <a:r>
              <a:rPr lang="tr-TR" dirty="0"/>
              <a:t>, gelir düzeyinde meydana gelecek bir artış karşısında ithalat artarken net ihracat azalacak ve ödemeler bilançosu açığı söz konusu olacaktır. Bu açığın kapatılabilmesi için ülkeye sermaye girişinin olması gerekir. Bunun içinde faiz oranı yükseltilmelidir.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BP eğrisinin eğimini etkileyen iki unsur söz konusudur.</a:t>
            </a:r>
          </a:p>
          <a:p>
            <a:r>
              <a:rPr lang="tr-TR" dirty="0"/>
              <a:t>Ekonomide marjinal ithalat eğilimi arttıkça BP eğrisi dikleşir.</a:t>
            </a:r>
          </a:p>
          <a:p>
            <a:r>
              <a:rPr lang="tr-TR" dirty="0"/>
              <a:t>Sermaye hareketlerinin yurtiçi ve yurtdışı faiz oranları arasındaki farka olan duyarlılığı arttıkça BP eğrisi yatıklaşır.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7500" lnSpcReduction="20000"/>
          </a:bodyPr>
          <a:lstStyle/>
          <a:p>
            <a:r>
              <a:rPr lang="tr-TR" b="1" dirty="0"/>
              <a:t>Mundell-Fleming Modeli</a:t>
            </a:r>
            <a:endParaRPr lang="tr-TR" dirty="0"/>
          </a:p>
          <a:p>
            <a:r>
              <a:rPr lang="tr-TR" b="1" dirty="0"/>
              <a:t>1. Sabit Kur ve Tam Sermaye Hareketliliği Altında para ve Maliye Politikaları</a:t>
            </a:r>
            <a:endParaRPr lang="tr-TR" dirty="0"/>
          </a:p>
          <a:p>
            <a:r>
              <a:rPr lang="tr-TR" b="1" dirty="0"/>
              <a:t>Para Politikası</a:t>
            </a:r>
            <a:endParaRPr lang="tr-TR" dirty="0"/>
          </a:p>
          <a:p>
            <a:r>
              <a:rPr lang="tr-TR" dirty="0"/>
              <a:t>Başlangıçta dengede olan ekonomide genişletici para politikası LM eğrisini sağa kaydırır. Bu noktada yurtiçi faiz oranının düşmesi ödemeler bilançosu açığı yaratır. Faizdeki düşüşle birlikte gerçekleşen sermaye çıkışı dövize olan talebi arttırırken merkez bankasının piyasadan TL alıp karşılığında döviz vermesine ve para arzının daralmasına neden olur. Para arzının daralması LM eğrisinin tekrar sola kaydırırken ekonomi eski dengeye döner.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b="1" dirty="0"/>
              <a:t>Maliye Politikası</a:t>
            </a:r>
            <a:endParaRPr lang="tr-TR" dirty="0"/>
          </a:p>
          <a:p>
            <a:r>
              <a:rPr lang="tr-TR" dirty="0"/>
              <a:t>Başlangıçta dengede olan ekonomide genişletici maliye politikası IS’i sağa kaydırır. Bu noktada faiz oranının yükselmesi sermaye girişini arttırırken ödemeler bilançosunda fazla oluşur. Merkez bankasının gelen sermaye karşılığında piyasaya TL vermesi para arzını arttırırken LM eğrisinin kaymasına ve ekonominin aynı faiz düzeyinde gelirin artmasına neden olur. Para politikası etkindir.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7500" lnSpcReduction="20000"/>
          </a:bodyPr>
          <a:lstStyle/>
          <a:p>
            <a:r>
              <a:rPr lang="tr-TR" b="1" dirty="0"/>
              <a:t>2. Esnek Kur Tam Sermaye Hareketliliği Altında Para ve Maliye Politikası</a:t>
            </a:r>
            <a:endParaRPr lang="tr-TR" dirty="0"/>
          </a:p>
          <a:p>
            <a:r>
              <a:rPr lang="tr-TR" b="1" dirty="0"/>
              <a:t>Para Politikası</a:t>
            </a:r>
            <a:endParaRPr lang="tr-TR" dirty="0"/>
          </a:p>
          <a:p>
            <a:r>
              <a:rPr lang="tr-TR" dirty="0"/>
              <a:t>Başlangıçta dengede olan ekonomide genişletici para politikası LM eğrisini sağa kaydırırken daha düşük faiz düzeyinde, daha yüksek gelir düzeyinde denge sağlanır. Bu noktada faiz oranının düşmesi sermaye çıkışına neden olurken ödemeler bilançosu açık verir. Esnek kurdayken dövize olan talebin artması Yerli paranın değerini düşürürken bu ihracatın artıp, ithalatın azalmasına ve IS eğrisini sağa kayarak aynı faiz düzeyinde daha yüksek gelir seviyesinde dengeye gelir. Esnek kurda para politikası etkindir.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419</Words>
  <Application>Microsoft Office PowerPoint</Application>
  <PresentationFormat>On-screen Show (4:3)</PresentationFormat>
  <Paragraphs>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MAKRO İKTİSAT</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MAKRO İKTİSAT</dc:title>
  <dc:creator>Tuğba&amp;Cihan</dc:creator>
  <cp:lastModifiedBy>Tuğba&amp;Cihan</cp:lastModifiedBy>
  <cp:revision>1</cp:revision>
  <dcterms:created xsi:type="dcterms:W3CDTF">2020-05-08T17:27:56Z</dcterms:created>
  <dcterms:modified xsi:type="dcterms:W3CDTF">2020-05-08T17:28:24Z</dcterms:modified>
</cp:coreProperties>
</file>