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79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34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795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888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54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432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86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94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3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2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03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86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362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9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5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56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38D4-F7F9-42CA-8FB5-F7FAEEBCAEA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4E2BCD-C44E-4AA2-A7CC-211C600715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9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4955CB-79A0-48FC-A0C6-FE6A2DC1D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1082180"/>
            <a:ext cx="8215806" cy="2818701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12. 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648BD4-6E22-4EA4-ADA4-0AF6B03D0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446165"/>
            <a:ext cx="7595022" cy="145749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745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BD346C-F805-4811-BAFE-EF9C0A2FE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624110"/>
            <a:ext cx="643645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2BD355-486B-4207-AF07-DDF2396EE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543" y="2133600"/>
            <a:ext cx="6316910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eski Hintlilerin yaşamı ve ölümü , ölümden sonrası gibi felsefi ve teoloji metinleri olarak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Batı felsefesini de derinden etkilemiştir. Bu metinler felsefe tarihi, bilim tarihi ve teoloji yönünden oldukça zengin eserlerdir.</a:t>
            </a:r>
          </a:p>
        </p:txBody>
      </p:sp>
    </p:spTree>
    <p:extLst>
      <p:ext uri="{BB962C8B-B14F-4D97-AF65-F5344CB8AC3E}">
        <p14:creationId xmlns:p14="http://schemas.microsoft.com/office/powerpoint/2010/main" val="190831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1B2BD9-2C9B-49BC-A129-580BD56D9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097" y="624110"/>
            <a:ext cx="675430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D64B0E-7A53-4F0B-9A6E-3DB70890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1097" y="2133600"/>
            <a:ext cx="7004808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kelimesi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upa+ni+sad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«bir kimsenin yakınına oturmak, dizinin dibine oturmak» anlamına gelen eyleminden türemiştir.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kelimden bir öğrencinin gizli öğretileri öğrenmek için hocasının dizinin dibinde oturması anlatılmaya çalışılmaktadır.</a:t>
            </a:r>
          </a:p>
        </p:txBody>
      </p:sp>
    </p:spTree>
    <p:extLst>
      <p:ext uri="{BB962C8B-B14F-4D97-AF65-F5344CB8AC3E}">
        <p14:creationId xmlns:p14="http://schemas.microsoft.com/office/powerpoint/2010/main" val="31282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3B04D3-44C4-4A28-9EB8-F6747D6CE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800" y="624110"/>
            <a:ext cx="63246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265BC2-B463-4689-8435-6E28B4981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877" y="2133600"/>
            <a:ext cx="6107185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ortaya çıkışları İÖ 600’lere rast gelmektedir.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Sayıları Vedalarla bağlantısı olmayanlarla birlikte iki yüzden fazla olduğu tahmin edilir.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eser grubunun en eskisi ve en önemlileri «On Üç Temel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olarak kabul edilir.</a:t>
            </a:r>
          </a:p>
          <a:p>
            <a:pPr algn="ctr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75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DD0D86-E866-4836-A93E-8CCE3043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300" y="624110"/>
            <a:ext cx="41656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EC295F-CE60-4E31-B353-0A8811BCA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326" y="2133600"/>
            <a:ext cx="6358855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 Üç Temel </a:t>
            </a:r>
            <a:r>
              <a:rPr lang="tr-T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Brihadaranyaka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Çhandogya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İşa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Kena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Aitareya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1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921966-1D82-48D4-862A-748C6865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0" y="624110"/>
            <a:ext cx="425450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7A14A8-DB98-4379-A8C9-99E90421F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040" y="2133600"/>
            <a:ext cx="7029975" cy="37776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Taittiriya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7.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Kauşitaki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8.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9.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Mundaka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10.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Şvetaşvatara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tr-TR" dirty="0"/>
          </a:p>
          <a:p>
            <a:pPr algn="ctr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8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4283DA-3939-43EA-BA93-71D277E25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716" y="624110"/>
            <a:ext cx="6082021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4699A6-64D8-4E36-A5A0-086BA98C0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7717" y="2133600"/>
            <a:ext cx="6082020" cy="37776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11.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Praşna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12.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Mandukya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13.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Maitri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 eski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Çhandogya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Aitareya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Brihadaranyaka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Taittiriya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Kaushitaki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Kena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99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66895A-4E37-48A7-BA7D-7B19FACBA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535" y="624110"/>
            <a:ext cx="7189365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E112A2-750E-4460-BF35-E21C3013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038" y="2133600"/>
            <a:ext cx="7189365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Bunların hepsi düz yazıdır, sadece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Kena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yarısı şiirseldir.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Yüz sekiz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on tanesi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on dokuz tanesi Beyaz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otuz iki tanesi Siyah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on altı tanesi Sama Veda’ya, otuz bir tanesi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Veda’ya aittir. Kalan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ise Vedalarla bir ilgisi yoktur.</a:t>
            </a:r>
          </a:p>
        </p:txBody>
      </p:sp>
    </p:spTree>
    <p:extLst>
      <p:ext uri="{BB962C8B-B14F-4D97-AF65-F5344CB8AC3E}">
        <p14:creationId xmlns:p14="http://schemas.microsoft.com/office/powerpoint/2010/main" val="174494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85C2C7-2004-4D34-8E1D-96DA2E91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255" y="624110"/>
            <a:ext cx="6442745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86A457-1673-4461-9B37-6098D495F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1431" y="2133600"/>
            <a:ext cx="6442745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Hintliler gizli bilgiler için ‘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rahasyam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’ kelimesini kullanırlardı ve bu nedenle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rahsyam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kelimesi sık sık yan yana kullanılır.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sık sık tekrarlanan tat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tvam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asi (Sen O’sun)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aham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Brahma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asmi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(Ben Brahma’yım) sözlerdir.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Evrenin Brahman, Brahman’ın da Atman olduğudur. </a:t>
            </a:r>
          </a:p>
        </p:txBody>
      </p:sp>
    </p:spTree>
    <p:extLst>
      <p:ext uri="{BB962C8B-B14F-4D97-AF65-F5344CB8AC3E}">
        <p14:creationId xmlns:p14="http://schemas.microsoft.com/office/powerpoint/2010/main" val="36762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E3A693-ED49-4E27-BE4A-8259784B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UPANİSHADLAR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A581DD-60E9-4048-B001-C40F60E07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324" y="2133600"/>
            <a:ext cx="6342077" cy="3777622"/>
          </a:xfrm>
        </p:spPr>
        <p:txBody>
          <a:bodyPr/>
          <a:lstStyle/>
          <a:p>
            <a:pPr marL="457200" lvl="1" indent="0" algn="ctr">
              <a:lnSpc>
                <a:spcPct val="150000"/>
              </a:lnSpc>
              <a:buNone/>
            </a:pPr>
            <a:endParaRPr lang="tr-TR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Vedaları öğreten okullar yeterli gelmemiş ve gizli öğretiler olan </a:t>
            </a:r>
            <a:r>
              <a:rPr lang="tr-TR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Upanishadları</a:t>
            </a:r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öğretecek hocalara ihtiyaç duyulmuştur.</a:t>
            </a: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tr-TR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Upanishadlardaki</a:t>
            </a:r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tanrılar kesinlikle Vedalardaki tanrılardan farklıdırlar, onların hepsi </a:t>
            </a:r>
            <a:r>
              <a:rPr lang="tr-TR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Upanishadlardaki</a:t>
            </a:r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yüce sırrı açıklamak için aracı durumundadırlar.</a:t>
            </a:r>
          </a:p>
        </p:txBody>
      </p:sp>
    </p:spTree>
    <p:extLst>
      <p:ext uri="{BB962C8B-B14F-4D97-AF65-F5344CB8AC3E}">
        <p14:creationId xmlns:p14="http://schemas.microsoft.com/office/powerpoint/2010/main" val="157913462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361</Words>
  <Application>Microsoft Office PowerPoint</Application>
  <PresentationFormat>Geniş ekran</PresentationFormat>
  <Paragraphs>51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Comic Sans MS</vt:lpstr>
      <vt:lpstr>Wingdings 3</vt:lpstr>
      <vt:lpstr>Duman</vt:lpstr>
      <vt:lpstr>HİN 134 VEDİK EDEBİYAT  12. HAFTA  UPANİSHADLAR</vt:lpstr>
      <vt:lpstr>UPANİSHADLAR</vt:lpstr>
      <vt:lpstr>UPANİSHADLAR</vt:lpstr>
      <vt:lpstr>UPANİSHADLAR</vt:lpstr>
      <vt:lpstr>UPANİSHADLAR</vt:lpstr>
      <vt:lpstr>UPANİSHADLAR</vt:lpstr>
      <vt:lpstr>UPANİSHADLAR</vt:lpstr>
      <vt:lpstr>UPANİSHADLAR</vt:lpstr>
      <vt:lpstr>UPANİSHADLAR</vt:lpstr>
      <vt:lpstr>UPANİSHADLAR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9. HAFTA  UPANİSHADLAR</dc:title>
  <dc:creator>Casper</dc:creator>
  <cp:lastModifiedBy>Casper</cp:lastModifiedBy>
  <cp:revision>17</cp:revision>
  <dcterms:created xsi:type="dcterms:W3CDTF">2020-05-03T03:00:44Z</dcterms:created>
  <dcterms:modified xsi:type="dcterms:W3CDTF">2020-05-05T18:37:31Z</dcterms:modified>
</cp:coreProperties>
</file>