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06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2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747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465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819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09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167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85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79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64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92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4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23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78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10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8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7963-01DF-4884-A5F6-39596BAE95E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2221DC-B6B7-41B8-90F5-F1C9925E1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8CE320-7171-4908-84FB-2FCC1EA91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3987" y="104652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800" dirty="0"/>
            </a:br>
            <a:br>
              <a:rPr lang="tr-TR" sz="2800" dirty="0"/>
            </a:br>
            <a: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6. HAFTA</a:t>
            </a:r>
            <a:b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C467C86-3F83-4C9B-BFFA-06AB64E5B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328719"/>
            <a:ext cx="8542978" cy="157494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4869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348875-3418-40E6-BD74-34A1390A5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877" y="624110"/>
            <a:ext cx="6677637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532404-A12C-47AD-BF29-C094C4EAE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2133600"/>
            <a:ext cx="6618914" cy="37776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3. Ey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İndu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ve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Agni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, öğleden sonra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Dasyuları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vurup bitirdiler. Evlere zorbaca el koymak isteyen binlercesini oklarıyla vurup öldürdüler.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4. Ey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, bizden aşağı olan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Dasyuları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, alçak kabileleri vurup öldürdün. Onları sürdün, düşmanı ölüme gönderdin, ölüm saçan silahlarınla büyük öç aldın.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5. Ey kahraman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ve Soma, siz sığırları ve atları boşandırdınız. Ahırın taştan kapısını parçaladınız ve içindekileri özgür bıraktırdınız.</a:t>
            </a:r>
          </a:p>
        </p:txBody>
      </p:sp>
    </p:spTree>
    <p:extLst>
      <p:ext uri="{BB962C8B-B14F-4D97-AF65-F5344CB8AC3E}">
        <p14:creationId xmlns:p14="http://schemas.microsoft.com/office/powerpoint/2010/main" val="231698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6D1B85-E64E-4A89-B6E2-B67E3C5B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4102" y="649277"/>
            <a:ext cx="682025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46B786-A632-416B-826D-3B0AECD39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0" y="1384300"/>
            <a:ext cx="8075451" cy="45269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Kitap (XXII)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İNDRA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Büyük ve güçlü tanrı,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Trikadrukalar’da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yemekle harmanlanmış içkiden içti.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Vishnu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ile birlikte, sıkılmış Soma’yı kana kana içti. Bu onu ve büyük işlerini daha da büyük hale getirdi. Öyle ki tanrı tanrıya, gerçek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gerçek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katılsın.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Krivi’yi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yendiği savaşta parıl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parıldı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. Azametiyle yeri ve göğü doldurdu ve gücünü artırdı. Yuttuğu sunağı biriyle, kalanını da bir başkasıyla paylaşır. Öyle ki tanrı tanrıya, gerçek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gerçek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katılsın. </a:t>
            </a:r>
          </a:p>
        </p:txBody>
      </p:sp>
    </p:spTree>
    <p:extLst>
      <p:ext uri="{BB962C8B-B14F-4D97-AF65-F5344CB8AC3E}">
        <p14:creationId xmlns:p14="http://schemas.microsoft.com/office/powerpoint/2010/main" val="277268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F2946B-1E33-4645-B067-3D6BBB88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3434" y="624110"/>
            <a:ext cx="6694417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0D71CF-C3C8-4F43-B4E2-7EA2C184F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435" y="2133600"/>
            <a:ext cx="6694416" cy="37776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600" b="1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3. 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Bilgelik</a:t>
            </a:r>
            <a:r>
              <a:rPr lang="tr-TR" sz="1600" b="1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ve gücü birleştirerek daha büyük oldun; kahramanca işlerinle kötülüğe boyun eğdirdin, sen hızlı hareket eden. Sana dua edene sağlık ve saadet ver. Öyle ki tanrı tanrıya, gerçek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İndu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gerçek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İndra’ya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katılsın.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600" b="1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4.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Ey savaş dansçısı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, bu senin ilk ve en eski kahramanlık işin göğe kadar anlatılmaya layıktır. Tanrının gücünden gönderdiğin güçle nehirleri serbest bıraktırdın. O tanrısızları gücüyle bastırır, o yüz gücün efendisidir; bizim için güç ve yiyecek bul.</a:t>
            </a:r>
          </a:p>
        </p:txBody>
      </p:sp>
    </p:spTree>
    <p:extLst>
      <p:ext uri="{BB962C8B-B14F-4D97-AF65-F5344CB8AC3E}">
        <p14:creationId xmlns:p14="http://schemas.microsoft.com/office/powerpoint/2010/main" val="82197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54B1C9-B0C0-45D1-97D3-0230214D8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876" y="624110"/>
            <a:ext cx="6702806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450937-DDBE-4FCA-9ABB-0E0EE41F8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876" y="2133600"/>
            <a:ext cx="6702805" cy="37776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V. Kitap (XIV)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AGNİ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Tutuşturulmuş ölümsüz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Agni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, dua şarkılarımızla uyan. Sunumuzu tanrılara o taşısın.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Ölümlü insanlar büyük dinsel törenlerle, insanların kurban törenlerinin en iyisiyle ölümsüz olanı överler.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Kepçeyle yağ damlattığımız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Agni’ye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övgüler sunalım; o hediyeleri göğe taşıyandır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070B9B-322F-4E76-A323-EA81C660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938" y="1082179"/>
            <a:ext cx="5716208" cy="982211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F0BCFA-9B4E-4255-85B9-93BA49E05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101" y="2133600"/>
            <a:ext cx="6249798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. Doğduğunda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Agni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şeffaftır, karanlığı ve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Dasyuları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yok ederken parlaktır. Sığırları, su akıntılarını ve güneşi o bulmuştur.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5. Sırtı yağla ovulmuş bilge kişi, tapınılmaya layık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Agni’ye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hizmet etsin. Ona yaklaşayım ki sesimi duysun.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6.  Tüm insanlığın tanrısı </a:t>
            </a:r>
            <a:r>
              <a:rPr lang="tr-TR" sz="16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Agni’yi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yağla, dua ilahileriyle, bağlılık ve yakarışla çok yükseklere çıkardılar</a:t>
            </a:r>
            <a:r>
              <a:rPr lang="tr-TR" sz="16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92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996A6C-FB6B-4C3C-9867-011C8AC9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988" y="624110"/>
            <a:ext cx="6182687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921E1E-C98D-4C50-A0DF-B8982FABD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5989" y="2133600"/>
            <a:ext cx="6182686" cy="377762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X. Kitap (CXXIX)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Yaratılış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Başlangıçta ne yokluk ne de varlık vardı. Ne bir hava ne de bir gök vardı ötede. O neyi kapsadı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Nerede, kimin korumasında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O anlaşılmaz derin şey su muydu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Başlangıçta ne ölümsüzlük vardı ne de ölüm. Ne gündüz belliydi ne de gece. Rüzgarsız kendi gücüyle soludu o. Orada ondan başka bir şey yoktu.</a:t>
            </a:r>
          </a:p>
        </p:txBody>
      </p:sp>
    </p:spTree>
    <p:extLst>
      <p:ext uri="{BB962C8B-B14F-4D97-AF65-F5344CB8AC3E}">
        <p14:creationId xmlns:p14="http://schemas.microsoft.com/office/powerpoint/2010/main" val="325641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53B581-D978-4588-BB87-F8AF310E0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8268" y="624110"/>
            <a:ext cx="6199464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883021-B203-417C-99B1-67570AAEE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8268" y="2133600"/>
            <a:ext cx="6199464" cy="377762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3. Başlangıçta karanlıkla saklanmıştı karanlık. Suydu bu bütün görülmeyen. Var olmaya başlarken boşlukla doldu o. Sıcağın kuvvetiyle tek olan doğdu.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4. Başlangıçta istek ortay çıktı; aklın ilk tohumu odur. Varlığın yokluğa bağlı olduğunu, kalplerine bakarak anladı ermişler.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5. Bunların ipleri yayıldı ki iki yana, aşağıda mı yoksa yukarıda mı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Doğurtanlar orada, güçler orada; güç aşağıda etki yukarıda.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090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502435-62A9-46FD-9865-08F982A1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264" y="624110"/>
            <a:ext cx="6778306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4DD7E0-8DE7-4E2E-B54B-411F7E193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264" y="2133600"/>
            <a:ext cx="6719582" cy="37776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6. Kim bilebilir kim açıklar yaratılışın nereden geldiğini? Tanrılar yaratılıştan sonra geldiler; öyleye kim bilebilir var oluşu?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6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	7. Nereden doğdu bu yaratılış? Varlığın en uzak gökteki 	gözcüsü; bunu o mu yaptı acaba? Sadece o bilir, hatta belki o da bilmez.</a:t>
            </a:r>
          </a:p>
        </p:txBody>
      </p:sp>
    </p:spTree>
    <p:extLst>
      <p:ext uri="{BB962C8B-B14F-4D97-AF65-F5344CB8AC3E}">
        <p14:creationId xmlns:p14="http://schemas.microsoft.com/office/powerpoint/2010/main" val="53456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925615-9AC2-4D71-A36A-86F7B5CE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824" y="624110"/>
            <a:ext cx="6467912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FB314B-72D8-4E1E-AE59-3104A5E41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600" y="1905000"/>
            <a:ext cx="6729136" cy="40062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IV. Kitap (XXVIII)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-Soma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Ey Soma. Seninle arkadaşlık kuran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yardımıyla insanlar için su akıt. Ahi’yi öldürdükten sonra, engelleyen kaynaklarını açarak, Sapta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Sindhu’yu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akıttı o.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Ey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. Seninle arkadaşlık kuran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, güçlü bir şekilde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Surya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tekerleğini aşağı doğru iteledi. Büyük baskıyla tüm yaşamı destekleyen o, göğün tepesinde yuvarlandı.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2097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665</Words>
  <Application>Microsoft Office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Comic Sans MS</vt:lpstr>
      <vt:lpstr>Times New Roman</vt:lpstr>
      <vt:lpstr>Wingdings 3</vt:lpstr>
      <vt:lpstr>Duman</vt:lpstr>
      <vt:lpstr>HİN 134 VEDİK EDEBİYAT  6. HAFTA  RİGVEDA İLAHİLERİ</vt:lpstr>
      <vt:lpstr>RİGVEDA İLAHİLERİ</vt:lpstr>
      <vt:lpstr>RİGVEDA İLAHİLERİ</vt:lpstr>
      <vt:lpstr>RİGVEDA İLAHİLERİ</vt:lpstr>
      <vt:lpstr>RİGVEDA İLAHİLERİ</vt:lpstr>
      <vt:lpstr>RİGVEDA İLAHİLERİ</vt:lpstr>
      <vt:lpstr>RİGVEDA İLAHİLERİ</vt:lpstr>
      <vt:lpstr>RİGVEDA İLAHİLERİ</vt:lpstr>
      <vt:lpstr>RİGVEDA İLAHİLERİ</vt:lpstr>
      <vt:lpstr>RİGVEDA İLAHİLERİ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6. HAFTA  RİGVEDA İLAHİLERİ</dc:title>
  <dc:creator>Casper</dc:creator>
  <cp:lastModifiedBy>Casper</cp:lastModifiedBy>
  <cp:revision>16</cp:revision>
  <dcterms:created xsi:type="dcterms:W3CDTF">2020-05-03T18:40:04Z</dcterms:created>
  <dcterms:modified xsi:type="dcterms:W3CDTF">2020-05-05T12:35:45Z</dcterms:modified>
</cp:coreProperties>
</file>