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 id="2147483876" r:id="rId3"/>
    <p:sldMasterId id="2147483912" r:id="rId4"/>
  </p:sldMasterIdLst>
  <p:notesMasterIdLst>
    <p:notesMasterId r:id="rId75"/>
  </p:notesMasterIdLst>
  <p:handoutMasterIdLst>
    <p:handoutMasterId r:id="rId76"/>
  </p:handoutMasterIdLst>
  <p:sldIdLst>
    <p:sldId id="256" r:id="rId5"/>
    <p:sldId id="1284" r:id="rId6"/>
    <p:sldId id="1127" r:id="rId7"/>
    <p:sldId id="1128" r:id="rId8"/>
    <p:sldId id="1129" r:id="rId9"/>
    <p:sldId id="1130" r:id="rId10"/>
    <p:sldId id="1131" r:id="rId11"/>
    <p:sldId id="652" r:id="rId12"/>
    <p:sldId id="1132" r:id="rId13"/>
    <p:sldId id="257" r:id="rId14"/>
    <p:sldId id="1302" r:id="rId15"/>
    <p:sldId id="900" r:id="rId16"/>
    <p:sldId id="1133" r:id="rId17"/>
    <p:sldId id="1303" r:id="rId18"/>
    <p:sldId id="976" r:id="rId19"/>
    <p:sldId id="977" r:id="rId20"/>
    <p:sldId id="1148" r:id="rId21"/>
    <p:sldId id="1285" r:id="rId22"/>
    <p:sldId id="1286" r:id="rId23"/>
    <p:sldId id="1289" r:id="rId24"/>
    <p:sldId id="1290" r:id="rId25"/>
    <p:sldId id="998" r:id="rId26"/>
    <p:sldId id="1000" r:id="rId27"/>
    <p:sldId id="1001" r:id="rId28"/>
    <p:sldId id="1304" r:id="rId29"/>
    <p:sldId id="1298" r:id="rId30"/>
    <p:sldId id="1277" r:id="rId31"/>
    <p:sldId id="1292" r:id="rId32"/>
    <p:sldId id="1291" r:id="rId33"/>
    <p:sldId id="1180" r:id="rId34"/>
    <p:sldId id="1181" r:id="rId35"/>
    <p:sldId id="1185" r:id="rId36"/>
    <p:sldId id="1182" r:id="rId37"/>
    <p:sldId id="1183" r:id="rId38"/>
    <p:sldId id="1184" r:id="rId39"/>
    <p:sldId id="1305" r:id="rId40"/>
    <p:sldId id="1306" r:id="rId41"/>
    <p:sldId id="1307" r:id="rId42"/>
    <p:sldId id="1308" r:id="rId43"/>
    <p:sldId id="1309" r:id="rId44"/>
    <p:sldId id="1310" r:id="rId45"/>
    <p:sldId id="1311" r:id="rId46"/>
    <p:sldId id="1312" r:id="rId47"/>
    <p:sldId id="1313" r:id="rId48"/>
    <p:sldId id="1314" r:id="rId49"/>
    <p:sldId id="1315" r:id="rId50"/>
    <p:sldId id="1316" r:id="rId51"/>
    <p:sldId id="1317" r:id="rId52"/>
    <p:sldId id="1318" r:id="rId53"/>
    <p:sldId id="1319" r:id="rId54"/>
    <p:sldId id="1320" r:id="rId55"/>
    <p:sldId id="1321" r:id="rId56"/>
    <p:sldId id="1322" r:id="rId57"/>
    <p:sldId id="1323" r:id="rId58"/>
    <p:sldId id="1324" r:id="rId59"/>
    <p:sldId id="1325" r:id="rId60"/>
    <p:sldId id="1326" r:id="rId61"/>
    <p:sldId id="1327" r:id="rId62"/>
    <p:sldId id="1328" r:id="rId63"/>
    <p:sldId id="1329" r:id="rId64"/>
    <p:sldId id="1330" r:id="rId65"/>
    <p:sldId id="1331" r:id="rId66"/>
    <p:sldId id="1332" r:id="rId67"/>
    <p:sldId id="1333" r:id="rId68"/>
    <p:sldId id="1334" r:id="rId69"/>
    <p:sldId id="1335" r:id="rId70"/>
    <p:sldId id="1336" r:id="rId71"/>
    <p:sldId id="1337" r:id="rId72"/>
    <p:sldId id="1338" r:id="rId73"/>
    <p:sldId id="1339" r:id="rId7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9E7"/>
    <a:srgbClr val="F4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7" autoAdjust="0"/>
    <p:restoredTop sz="91028" autoAdjust="0"/>
  </p:normalViewPr>
  <p:slideViewPr>
    <p:cSldViewPr>
      <p:cViewPr varScale="1">
        <p:scale>
          <a:sx n="52" d="100"/>
          <a:sy n="52" d="100"/>
        </p:scale>
        <p:origin x="48"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20416-DE4B-4EEB-BF88-BB5DFEDAEC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C94758C0-90E7-47FB-A372-8765E8A59F89}">
      <dgm:prSet phldrT="[Metin]" custT="1">
        <dgm:style>
          <a:lnRef idx="1">
            <a:schemeClr val="accent5"/>
          </a:lnRef>
          <a:fillRef idx="2">
            <a:schemeClr val="accent5"/>
          </a:fillRef>
          <a:effectRef idx="1">
            <a:schemeClr val="accent5"/>
          </a:effectRef>
          <a:fontRef idx="minor">
            <a:schemeClr val="dk1"/>
          </a:fontRef>
        </dgm:style>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marL="0" marR="0" indent="0" algn="just" defTabSz="914400" eaLnBrk="1" fontAlgn="auto" latinLnBrk="0" hangingPunct="1">
            <a:lnSpc>
              <a:spcPct val="100000"/>
            </a:lnSpc>
            <a:spcBef>
              <a:spcPts val="0"/>
            </a:spcBef>
            <a:spcAft>
              <a:spcPts val="0"/>
            </a:spcAft>
            <a:buClrTx/>
            <a:buSzTx/>
            <a:buFontTx/>
            <a:buNone/>
            <a:tabLst/>
            <a:defRPr/>
          </a:pPr>
          <a:r>
            <a:rPr lang="tr-TR" sz="2200" dirty="0"/>
            <a:t>Doğal halde bulunan veya bir üretim  sonucu elde edilen, herhangi bir işlem sırasında veya atık olarak ortaya çıkan, kazara oluşan, ürünün kalitesini artırmak  ve kararlılığını sağlamak üzere katkı maddesi olarak eklenen,</a:t>
          </a:r>
          <a:r>
            <a:rPr lang="tr-TR" sz="2200" dirty="0">
              <a:solidFill>
                <a:schemeClr val="tx1"/>
              </a:solidFill>
            </a:rPr>
            <a:t> üretim işleminden  kaynaklanan her türlü safsızlıkları içeren </a:t>
          </a:r>
          <a:r>
            <a:rPr lang="tr-TR" sz="2200" i="1" dirty="0">
              <a:solidFill>
                <a:schemeClr val="tx1"/>
              </a:solidFill>
            </a:rPr>
            <a:t>element ve bunların bileşiklerine veya karışımlarına </a:t>
          </a:r>
          <a:r>
            <a:rPr lang="tr-TR" sz="2200" b="1" i="1" dirty="0">
              <a:solidFill>
                <a:srgbClr val="FF0000"/>
              </a:solidFill>
            </a:rPr>
            <a:t>Kimyasal Madde </a:t>
          </a:r>
          <a:r>
            <a:rPr lang="tr-TR" sz="2200" i="1" dirty="0">
              <a:solidFill>
                <a:srgbClr val="FF0000"/>
              </a:solidFill>
            </a:rPr>
            <a:t> </a:t>
          </a:r>
          <a:r>
            <a:rPr lang="tr-TR" sz="2200" i="1" dirty="0">
              <a:solidFill>
                <a:schemeClr val="tx1"/>
              </a:solidFill>
            </a:rPr>
            <a:t>denir</a:t>
          </a:r>
          <a:r>
            <a:rPr lang="tr-TR" sz="2200" i="1" dirty="0">
              <a:solidFill>
                <a:srgbClr val="FF0000"/>
              </a:solidFill>
            </a:rPr>
            <a:t>.</a:t>
          </a:r>
        </a:p>
        <a:p>
          <a:pPr marL="0" marR="0" indent="0" algn="just" defTabSz="914400" eaLnBrk="1" fontAlgn="auto" latinLnBrk="0" hangingPunct="1">
            <a:lnSpc>
              <a:spcPct val="100000"/>
            </a:lnSpc>
            <a:spcBef>
              <a:spcPts val="0"/>
            </a:spcBef>
            <a:spcAft>
              <a:spcPts val="0"/>
            </a:spcAft>
            <a:buClrTx/>
            <a:buSzTx/>
            <a:buFontTx/>
            <a:buNone/>
            <a:tabLst/>
            <a:defRPr/>
          </a:pPr>
          <a:endParaRPr lang="tr-TR" sz="2400" i="1" dirty="0">
            <a:solidFill>
              <a:srgbClr val="FF0000"/>
            </a:solidFill>
          </a:endParaRPr>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solidFill>
              <a:schemeClr val="tx1">
                <a:lumMod val="85000"/>
                <a:lumOff val="15000"/>
              </a:schemeClr>
            </a:solidFill>
          </a:endParaRPr>
        </a:p>
        <a:p>
          <a:pPr marL="0" marR="0" indent="0" algn="just" defTabSz="914400" eaLnBrk="1" fontAlgn="auto" latinLnBrk="0" hangingPunct="1">
            <a:lnSpc>
              <a:spcPct val="100000"/>
            </a:lnSpc>
            <a:spcBef>
              <a:spcPts val="0"/>
            </a:spcBef>
            <a:spcAft>
              <a:spcPts val="0"/>
            </a:spcAft>
            <a:buClrTx/>
            <a:buSzTx/>
            <a:buFontTx/>
            <a:buNone/>
            <a:tabLst/>
            <a:defRPr/>
          </a:pPr>
          <a:endParaRPr lang="tr-TR" sz="2400" dirty="0"/>
        </a:p>
        <a:p>
          <a:pPr algn="just" defTabSz="1066800">
            <a:lnSpc>
              <a:spcPct val="90000"/>
            </a:lnSpc>
            <a:spcBef>
              <a:spcPct val="0"/>
            </a:spcBef>
            <a:spcAft>
              <a:spcPct val="35000"/>
            </a:spcAft>
          </a:pPr>
          <a:endParaRPr lang="tr-TR" sz="2400" b="1" dirty="0">
            <a:solidFill>
              <a:srgbClr val="FF0000"/>
            </a:solidFill>
          </a:endParaRPr>
        </a:p>
      </dgm:t>
    </dgm:pt>
    <dgm:pt modelId="{919FEA0B-5784-410F-89BB-8E17BE965E99}" type="parTrans" cxnId="{61855383-6D3B-42C3-9656-72854CDFCEC8}">
      <dgm:prSet/>
      <dgm:spPr/>
      <dgm:t>
        <a:bodyPr/>
        <a:lstStyle/>
        <a:p>
          <a:endParaRPr lang="tr-TR"/>
        </a:p>
      </dgm:t>
    </dgm:pt>
    <dgm:pt modelId="{93F26D80-E8E5-42E9-9D0A-2863523E791F}" type="sibTrans" cxnId="{61855383-6D3B-42C3-9656-72854CDFCEC8}">
      <dgm:prSet/>
      <dgm:spPr/>
      <dgm:t>
        <a:bodyPr/>
        <a:lstStyle/>
        <a:p>
          <a:endParaRPr lang="tr-TR"/>
        </a:p>
      </dgm:t>
    </dgm:pt>
    <dgm:pt modelId="{9B65F975-3A53-4F88-BC9A-1293F361AE0F}">
      <dgm:prSet custT="1"/>
      <dgm:spPr/>
      <dgm:t>
        <a:bodyPr/>
        <a:lstStyle/>
        <a:p>
          <a:r>
            <a:rPr lang="tr-TR" sz="2000" b="1" dirty="0">
              <a:solidFill>
                <a:schemeClr val="bg1"/>
              </a:solidFill>
              <a:ea typeface="Times New Roman"/>
            </a:rPr>
            <a:t>Müstahzar : </a:t>
          </a:r>
          <a:r>
            <a:rPr lang="tr-TR" sz="1800" dirty="0">
              <a:solidFill>
                <a:schemeClr val="bg1"/>
              </a:solidFill>
              <a:ea typeface="Times New Roman"/>
            </a:rPr>
            <a:t>En az iki veya daha çok maddenin karışım veya çözeltilerini tanımlar.</a:t>
          </a:r>
          <a:endParaRPr lang="tr-TR" sz="1600" dirty="0">
            <a:solidFill>
              <a:schemeClr val="bg1"/>
            </a:solidFill>
            <a:ea typeface="Times New Roman"/>
          </a:endParaRPr>
        </a:p>
      </dgm:t>
    </dgm:pt>
    <dgm:pt modelId="{25A8636A-817E-4FCA-ADC7-C34CC1DDF674}" type="parTrans" cxnId="{2F7CD892-71E4-486E-BE1B-A2756145C8F8}">
      <dgm:prSet/>
      <dgm:spPr/>
      <dgm:t>
        <a:bodyPr/>
        <a:lstStyle/>
        <a:p>
          <a:endParaRPr lang="tr-TR"/>
        </a:p>
      </dgm:t>
    </dgm:pt>
    <dgm:pt modelId="{00AAA973-C261-4957-9777-E7202C8A0588}" type="sibTrans" cxnId="{2F7CD892-71E4-486E-BE1B-A2756145C8F8}">
      <dgm:prSet/>
      <dgm:spPr/>
      <dgm:t>
        <a:bodyPr/>
        <a:lstStyle/>
        <a:p>
          <a:endParaRPr lang="tr-TR"/>
        </a:p>
      </dgm:t>
    </dgm:pt>
    <dgm:pt modelId="{946D7217-DBF0-4341-95D0-833D2EA5635D}" type="pres">
      <dgm:prSet presAssocID="{D5020416-DE4B-4EEB-BF88-BB5DFEDAEC2A}" presName="Name0" presStyleCnt="0">
        <dgm:presLayoutVars>
          <dgm:dir/>
          <dgm:animLvl val="lvl"/>
          <dgm:resizeHandles val="exact"/>
        </dgm:presLayoutVars>
      </dgm:prSet>
      <dgm:spPr/>
      <dgm:t>
        <a:bodyPr/>
        <a:lstStyle/>
        <a:p>
          <a:endParaRPr lang="tr-TR"/>
        </a:p>
      </dgm:t>
    </dgm:pt>
    <dgm:pt modelId="{6BE1D248-0BD8-468A-9D7B-500133EB5D4A}" type="pres">
      <dgm:prSet presAssocID="{C94758C0-90E7-47FB-A372-8765E8A59F89}" presName="linNode" presStyleCnt="0"/>
      <dgm:spPr/>
    </dgm:pt>
    <dgm:pt modelId="{4A1D022D-43E6-43DD-BC27-80EB62A6C4A5}" type="pres">
      <dgm:prSet presAssocID="{C94758C0-90E7-47FB-A372-8765E8A59F89}" presName="parentText" presStyleLbl="node1" presStyleIdx="0" presStyleCnt="2" custScaleX="277778">
        <dgm:presLayoutVars>
          <dgm:chMax val="1"/>
          <dgm:bulletEnabled val="1"/>
        </dgm:presLayoutVars>
      </dgm:prSet>
      <dgm:spPr/>
      <dgm:t>
        <a:bodyPr/>
        <a:lstStyle/>
        <a:p>
          <a:endParaRPr lang="tr-TR"/>
        </a:p>
      </dgm:t>
    </dgm:pt>
    <dgm:pt modelId="{5558B0FC-BAA6-40E6-9201-8727888F2A6D}" type="pres">
      <dgm:prSet presAssocID="{93F26D80-E8E5-42E9-9D0A-2863523E791F}" presName="sp" presStyleCnt="0"/>
      <dgm:spPr/>
    </dgm:pt>
    <dgm:pt modelId="{C7A3D4F3-295A-415F-9D0A-D2E669FFD654}" type="pres">
      <dgm:prSet presAssocID="{9B65F975-3A53-4F88-BC9A-1293F361AE0F}" presName="linNode" presStyleCnt="0"/>
      <dgm:spPr/>
    </dgm:pt>
    <dgm:pt modelId="{92A2003D-5C38-4194-9B22-8FBA0B951CD9}" type="pres">
      <dgm:prSet presAssocID="{9B65F975-3A53-4F88-BC9A-1293F361AE0F}" presName="parentText" presStyleLbl="node1" presStyleIdx="1" presStyleCnt="2" custScaleX="277778" custScaleY="21698">
        <dgm:presLayoutVars>
          <dgm:chMax val="1"/>
          <dgm:bulletEnabled val="1"/>
        </dgm:presLayoutVars>
      </dgm:prSet>
      <dgm:spPr/>
      <dgm:t>
        <a:bodyPr/>
        <a:lstStyle/>
        <a:p>
          <a:endParaRPr lang="tr-TR"/>
        </a:p>
      </dgm:t>
    </dgm:pt>
  </dgm:ptLst>
  <dgm:cxnLst>
    <dgm:cxn modelId="{61855383-6D3B-42C3-9656-72854CDFCEC8}" srcId="{D5020416-DE4B-4EEB-BF88-BB5DFEDAEC2A}" destId="{C94758C0-90E7-47FB-A372-8765E8A59F89}" srcOrd="0" destOrd="0" parTransId="{919FEA0B-5784-410F-89BB-8E17BE965E99}" sibTransId="{93F26D80-E8E5-42E9-9D0A-2863523E791F}"/>
    <dgm:cxn modelId="{9DDEEEF6-C42E-4736-8B4E-5FF3D1E1B636}" type="presOf" srcId="{D5020416-DE4B-4EEB-BF88-BB5DFEDAEC2A}" destId="{946D7217-DBF0-4341-95D0-833D2EA5635D}" srcOrd="0" destOrd="0" presId="urn:microsoft.com/office/officeart/2005/8/layout/vList5"/>
    <dgm:cxn modelId="{8E98065B-5644-4136-9177-CE693F33BF7C}" type="presOf" srcId="{C94758C0-90E7-47FB-A372-8765E8A59F89}" destId="{4A1D022D-43E6-43DD-BC27-80EB62A6C4A5}" srcOrd="0" destOrd="0" presId="urn:microsoft.com/office/officeart/2005/8/layout/vList5"/>
    <dgm:cxn modelId="{2F7CD892-71E4-486E-BE1B-A2756145C8F8}" srcId="{D5020416-DE4B-4EEB-BF88-BB5DFEDAEC2A}" destId="{9B65F975-3A53-4F88-BC9A-1293F361AE0F}" srcOrd="1" destOrd="0" parTransId="{25A8636A-817E-4FCA-ADC7-C34CC1DDF674}" sibTransId="{00AAA973-C261-4957-9777-E7202C8A0588}"/>
    <dgm:cxn modelId="{831C0CAF-CAED-42B9-9FBB-E5AEFD885174}" type="presOf" srcId="{9B65F975-3A53-4F88-BC9A-1293F361AE0F}" destId="{92A2003D-5C38-4194-9B22-8FBA0B951CD9}" srcOrd="0" destOrd="0" presId="urn:microsoft.com/office/officeart/2005/8/layout/vList5"/>
    <dgm:cxn modelId="{5029EABE-CAF4-4F70-B87C-EC84E348D783}" type="presParOf" srcId="{946D7217-DBF0-4341-95D0-833D2EA5635D}" destId="{6BE1D248-0BD8-468A-9D7B-500133EB5D4A}" srcOrd="0" destOrd="0" presId="urn:microsoft.com/office/officeart/2005/8/layout/vList5"/>
    <dgm:cxn modelId="{6EE19B6C-E685-48CE-AF62-98D68222482C}" type="presParOf" srcId="{6BE1D248-0BD8-468A-9D7B-500133EB5D4A}" destId="{4A1D022D-43E6-43DD-BC27-80EB62A6C4A5}" srcOrd="0" destOrd="0" presId="urn:microsoft.com/office/officeart/2005/8/layout/vList5"/>
    <dgm:cxn modelId="{494488C3-0BBF-4D40-953B-2FC7FBA7824D}" type="presParOf" srcId="{946D7217-DBF0-4341-95D0-833D2EA5635D}" destId="{5558B0FC-BAA6-40E6-9201-8727888F2A6D}" srcOrd="1" destOrd="0" presId="urn:microsoft.com/office/officeart/2005/8/layout/vList5"/>
    <dgm:cxn modelId="{41B76BC8-80C8-4310-8C08-5FAB418B944E}" type="presParOf" srcId="{946D7217-DBF0-4341-95D0-833D2EA5635D}" destId="{C7A3D4F3-295A-415F-9D0A-D2E669FFD654}" srcOrd="2" destOrd="0" presId="urn:microsoft.com/office/officeart/2005/8/layout/vList5"/>
    <dgm:cxn modelId="{63E1CB51-641C-48FF-877E-EBD970D57D73}" type="presParOf" srcId="{C7A3D4F3-295A-415F-9D0A-D2E669FFD654}" destId="{92A2003D-5C38-4194-9B22-8FBA0B951CD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D36B0E-CE72-464D-B0A8-9B47A51DA271}"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tr-TR"/>
        </a:p>
      </dgm:t>
    </dgm:pt>
    <dgm:pt modelId="{A101C654-5B2C-4F04-96AB-4F1252DD114A}">
      <dgm:prSet phldrT="[Metin]" custT="1"/>
      <dgm:spPr/>
      <dgm:t>
        <a:bodyPr/>
        <a:lstStyle/>
        <a:p>
          <a:r>
            <a:rPr lang="tr-TR" sz="2000" b="1" dirty="0" err="1"/>
            <a:t>Maruziyet</a:t>
          </a:r>
          <a:r>
            <a:rPr lang="tr-TR" sz="2000" b="1" dirty="0"/>
            <a:t> kontrolleri / Kişisel korunma </a:t>
          </a:r>
        </a:p>
      </dgm:t>
    </dgm:pt>
    <dgm:pt modelId="{7959133D-F6F1-4605-8241-075976F5BCA7}" type="parTrans" cxnId="{C701CC93-8B8C-4069-B62F-BF03A0583A8B}">
      <dgm:prSet/>
      <dgm:spPr/>
      <dgm:t>
        <a:bodyPr/>
        <a:lstStyle/>
        <a:p>
          <a:endParaRPr lang="tr-TR"/>
        </a:p>
      </dgm:t>
    </dgm:pt>
    <dgm:pt modelId="{8B1FDCDA-6502-4A62-8E81-21067575CEA2}" type="sibTrans" cxnId="{C701CC93-8B8C-4069-B62F-BF03A0583A8B}">
      <dgm:prSet/>
      <dgm:spPr/>
      <dgm:t>
        <a:bodyPr/>
        <a:lstStyle/>
        <a:p>
          <a:endParaRPr lang="tr-TR"/>
        </a:p>
      </dgm:t>
    </dgm:pt>
    <dgm:pt modelId="{C66E8C3B-18F5-4D31-9534-9055B78FB512}">
      <dgm:prSet phldrT="[Metin]" custT="1"/>
      <dgm:spPr/>
      <dgm:t>
        <a:bodyPr/>
        <a:lstStyle/>
        <a:p>
          <a:r>
            <a:rPr lang="tr-TR" sz="2000" b="1" dirty="0"/>
            <a:t>Fiziksel ve kimyasal özellikler </a:t>
          </a:r>
        </a:p>
      </dgm:t>
    </dgm:pt>
    <dgm:pt modelId="{41180308-5E22-4973-80F1-D5316205696E}" type="parTrans" cxnId="{7824757D-AC7D-41B0-8559-407F20BAC6D6}">
      <dgm:prSet/>
      <dgm:spPr/>
      <dgm:t>
        <a:bodyPr/>
        <a:lstStyle/>
        <a:p>
          <a:endParaRPr lang="tr-TR"/>
        </a:p>
      </dgm:t>
    </dgm:pt>
    <dgm:pt modelId="{811A40FF-DA42-4AC1-A484-356394520237}" type="sibTrans" cxnId="{7824757D-AC7D-41B0-8559-407F20BAC6D6}">
      <dgm:prSet/>
      <dgm:spPr/>
      <dgm:t>
        <a:bodyPr/>
        <a:lstStyle/>
        <a:p>
          <a:endParaRPr lang="tr-TR"/>
        </a:p>
      </dgm:t>
    </dgm:pt>
    <dgm:pt modelId="{C3778BD1-C8F9-471F-9C7C-EEB4A16F7F75}">
      <dgm:prSet phldrT="[Metin]" custT="1"/>
      <dgm:spPr/>
      <dgm:t>
        <a:bodyPr/>
        <a:lstStyle/>
        <a:p>
          <a:r>
            <a:rPr lang="tr-TR" sz="2000" b="1" dirty="0"/>
            <a:t>Kararlılık ve </a:t>
          </a:r>
          <a:r>
            <a:rPr lang="tr-TR" sz="2000" b="1" dirty="0" err="1"/>
            <a:t>reaktivitesi</a:t>
          </a:r>
          <a:r>
            <a:rPr lang="tr-TR" sz="2000" b="1" dirty="0"/>
            <a:t> </a:t>
          </a:r>
        </a:p>
      </dgm:t>
    </dgm:pt>
    <dgm:pt modelId="{DDE4C4F5-42E2-4D16-8642-FD731A3B4714}" type="parTrans" cxnId="{B71D46B0-1D21-4C35-A88B-FBE9A7A0775A}">
      <dgm:prSet/>
      <dgm:spPr/>
      <dgm:t>
        <a:bodyPr/>
        <a:lstStyle/>
        <a:p>
          <a:endParaRPr lang="tr-TR"/>
        </a:p>
      </dgm:t>
    </dgm:pt>
    <dgm:pt modelId="{AAE702DD-7308-4920-93A7-F2EB26D4475A}" type="sibTrans" cxnId="{B71D46B0-1D21-4C35-A88B-FBE9A7A0775A}">
      <dgm:prSet/>
      <dgm:spPr/>
      <dgm:t>
        <a:bodyPr/>
        <a:lstStyle/>
        <a:p>
          <a:endParaRPr lang="tr-TR"/>
        </a:p>
      </dgm:t>
    </dgm:pt>
    <dgm:pt modelId="{FC7EBAAF-DFDE-45A6-BE55-1EA0417DA80E}">
      <dgm:prSet phldrT="[Metin]" custT="1"/>
      <dgm:spPr/>
      <dgm:t>
        <a:bodyPr/>
        <a:lstStyle/>
        <a:p>
          <a:r>
            <a:rPr lang="tr-TR" sz="2000" b="1" dirty="0"/>
            <a:t>Taşıma- nakliye önlemleri </a:t>
          </a:r>
        </a:p>
      </dgm:t>
    </dgm:pt>
    <dgm:pt modelId="{A5C278D1-A4AF-4812-9A75-7DB58E55A0A6}" type="parTrans" cxnId="{2C8AC4EE-A844-41F5-A9E9-807715F76E48}">
      <dgm:prSet/>
      <dgm:spPr/>
      <dgm:t>
        <a:bodyPr/>
        <a:lstStyle/>
        <a:p>
          <a:endParaRPr lang="tr-TR"/>
        </a:p>
      </dgm:t>
    </dgm:pt>
    <dgm:pt modelId="{0E135A35-CA16-45AE-98C5-2E445D154BC7}" type="sibTrans" cxnId="{2C8AC4EE-A844-41F5-A9E9-807715F76E48}">
      <dgm:prSet/>
      <dgm:spPr/>
      <dgm:t>
        <a:bodyPr/>
        <a:lstStyle/>
        <a:p>
          <a:endParaRPr lang="tr-TR"/>
        </a:p>
      </dgm:t>
    </dgm:pt>
    <dgm:pt modelId="{2F6DA029-9C93-486B-B390-2935E0E6D2F8}">
      <dgm:prSet phldrT="[Metin]" custT="1"/>
      <dgm:spPr/>
      <dgm:t>
        <a:bodyPr/>
        <a:lstStyle/>
        <a:p>
          <a:r>
            <a:rPr lang="tr-TR" sz="2000" b="1" dirty="0" err="1"/>
            <a:t>Toksikolojik</a:t>
          </a:r>
          <a:r>
            <a:rPr lang="tr-TR" sz="2000" b="1" dirty="0"/>
            <a:t> bilgiler </a:t>
          </a:r>
        </a:p>
      </dgm:t>
    </dgm:pt>
    <dgm:pt modelId="{C48EF67E-EE3F-4C6D-A490-8376866DD11B}" type="parTrans" cxnId="{7163C788-419E-43A8-8053-ECF13AEAA5FF}">
      <dgm:prSet/>
      <dgm:spPr/>
      <dgm:t>
        <a:bodyPr/>
        <a:lstStyle/>
        <a:p>
          <a:endParaRPr lang="tr-TR"/>
        </a:p>
      </dgm:t>
    </dgm:pt>
    <dgm:pt modelId="{674DA96D-BD71-4D01-AAD5-A6CEC56E1921}" type="sibTrans" cxnId="{7163C788-419E-43A8-8053-ECF13AEAA5FF}">
      <dgm:prSet/>
      <dgm:spPr/>
      <dgm:t>
        <a:bodyPr/>
        <a:lstStyle/>
        <a:p>
          <a:endParaRPr lang="tr-TR"/>
        </a:p>
      </dgm:t>
    </dgm:pt>
    <dgm:pt modelId="{861BB291-EC9A-4F4C-82C5-C504688AB370}">
      <dgm:prSet phldrT="[Metin]" custT="1"/>
      <dgm:spPr/>
      <dgm:t>
        <a:bodyPr/>
        <a:lstStyle/>
        <a:p>
          <a:r>
            <a:rPr lang="tr-TR" sz="2000" b="1" dirty="0"/>
            <a:t>İmhaya-</a:t>
          </a:r>
          <a:r>
            <a:rPr lang="tr-TR" sz="2000" b="1" dirty="0" err="1"/>
            <a:t>bertaraf'a</a:t>
          </a:r>
          <a:r>
            <a:rPr lang="tr-TR" sz="2000" b="1" dirty="0"/>
            <a:t> dair bilgiler </a:t>
          </a:r>
        </a:p>
      </dgm:t>
    </dgm:pt>
    <dgm:pt modelId="{B720C462-6738-4A13-9B98-FC238657C36E}" type="parTrans" cxnId="{624D7D39-22EA-4BCF-9224-05C1301951CA}">
      <dgm:prSet/>
      <dgm:spPr/>
      <dgm:t>
        <a:bodyPr/>
        <a:lstStyle/>
        <a:p>
          <a:endParaRPr lang="tr-TR"/>
        </a:p>
      </dgm:t>
    </dgm:pt>
    <dgm:pt modelId="{39B0CD5E-EA9D-4734-8FCE-79B33C5672C8}" type="sibTrans" cxnId="{624D7D39-22EA-4BCF-9224-05C1301951CA}">
      <dgm:prSet/>
      <dgm:spPr/>
      <dgm:t>
        <a:bodyPr/>
        <a:lstStyle/>
        <a:p>
          <a:endParaRPr lang="tr-TR"/>
        </a:p>
      </dgm:t>
    </dgm:pt>
    <dgm:pt modelId="{A6031312-0E52-4FB0-94F8-82A0461D6947}">
      <dgm:prSet custT="1"/>
      <dgm:spPr/>
      <dgm:t>
        <a:bodyPr/>
        <a:lstStyle/>
        <a:p>
          <a:r>
            <a:rPr lang="tr-TR" sz="2000" b="1" dirty="0"/>
            <a:t>Ekolojik önlemler </a:t>
          </a:r>
        </a:p>
      </dgm:t>
    </dgm:pt>
    <dgm:pt modelId="{7C994837-6E6B-4685-BFC1-83AE39E5C1DC}" type="parTrans" cxnId="{F5B50F00-004F-49BE-B08E-C0FAB5850CBB}">
      <dgm:prSet/>
      <dgm:spPr/>
      <dgm:t>
        <a:bodyPr/>
        <a:lstStyle/>
        <a:p>
          <a:endParaRPr lang="tr-TR"/>
        </a:p>
      </dgm:t>
    </dgm:pt>
    <dgm:pt modelId="{313A6070-4621-4E1E-8596-D27BA15E664A}" type="sibTrans" cxnId="{F5B50F00-004F-49BE-B08E-C0FAB5850CBB}">
      <dgm:prSet/>
      <dgm:spPr/>
      <dgm:t>
        <a:bodyPr/>
        <a:lstStyle/>
        <a:p>
          <a:endParaRPr lang="tr-TR"/>
        </a:p>
      </dgm:t>
    </dgm:pt>
    <dgm:pt modelId="{1484B949-6361-4C6B-9B9B-2B0A781479C8}" type="pres">
      <dgm:prSet presAssocID="{5FD36B0E-CE72-464D-B0A8-9B47A51DA271}" presName="linear" presStyleCnt="0">
        <dgm:presLayoutVars>
          <dgm:dir/>
          <dgm:animLvl val="lvl"/>
          <dgm:resizeHandles val="exact"/>
        </dgm:presLayoutVars>
      </dgm:prSet>
      <dgm:spPr/>
      <dgm:t>
        <a:bodyPr/>
        <a:lstStyle/>
        <a:p>
          <a:endParaRPr lang="tr-TR"/>
        </a:p>
      </dgm:t>
    </dgm:pt>
    <dgm:pt modelId="{EA36F3B6-A24A-4D95-83BF-B224AEC396C8}" type="pres">
      <dgm:prSet presAssocID="{A101C654-5B2C-4F04-96AB-4F1252DD114A}" presName="parentLin" presStyleCnt="0"/>
      <dgm:spPr/>
    </dgm:pt>
    <dgm:pt modelId="{C39460C0-74EC-46FB-BC81-5042DECE21AB}" type="pres">
      <dgm:prSet presAssocID="{A101C654-5B2C-4F04-96AB-4F1252DD114A}" presName="parentLeftMargin" presStyleLbl="node1" presStyleIdx="0" presStyleCnt="7"/>
      <dgm:spPr/>
      <dgm:t>
        <a:bodyPr/>
        <a:lstStyle/>
        <a:p>
          <a:endParaRPr lang="tr-TR"/>
        </a:p>
      </dgm:t>
    </dgm:pt>
    <dgm:pt modelId="{22E0BF81-8F1F-4A42-A148-C5B4775497D4}" type="pres">
      <dgm:prSet presAssocID="{A101C654-5B2C-4F04-96AB-4F1252DD114A}" presName="parentText" presStyleLbl="node1" presStyleIdx="0" presStyleCnt="7">
        <dgm:presLayoutVars>
          <dgm:chMax val="0"/>
          <dgm:bulletEnabled val="1"/>
        </dgm:presLayoutVars>
      </dgm:prSet>
      <dgm:spPr/>
      <dgm:t>
        <a:bodyPr/>
        <a:lstStyle/>
        <a:p>
          <a:endParaRPr lang="tr-TR"/>
        </a:p>
      </dgm:t>
    </dgm:pt>
    <dgm:pt modelId="{63C414BB-CDD0-4050-BCC5-12EFB9C83304}" type="pres">
      <dgm:prSet presAssocID="{A101C654-5B2C-4F04-96AB-4F1252DD114A}" presName="negativeSpace" presStyleCnt="0"/>
      <dgm:spPr/>
    </dgm:pt>
    <dgm:pt modelId="{9C3BC548-6CAD-4995-9168-E8F478B69DF9}" type="pres">
      <dgm:prSet presAssocID="{A101C654-5B2C-4F04-96AB-4F1252DD114A}" presName="childText" presStyleLbl="conFgAcc1" presStyleIdx="0" presStyleCnt="7">
        <dgm:presLayoutVars>
          <dgm:bulletEnabled val="1"/>
        </dgm:presLayoutVars>
      </dgm:prSet>
      <dgm:spPr/>
    </dgm:pt>
    <dgm:pt modelId="{F0C95E8B-C424-4151-9DAC-CEAFD20AC75A}" type="pres">
      <dgm:prSet presAssocID="{8B1FDCDA-6502-4A62-8E81-21067575CEA2}" presName="spaceBetweenRectangles" presStyleCnt="0"/>
      <dgm:spPr/>
    </dgm:pt>
    <dgm:pt modelId="{48855C2F-23AA-464F-B141-5F579325AC88}" type="pres">
      <dgm:prSet presAssocID="{C66E8C3B-18F5-4D31-9534-9055B78FB512}" presName="parentLin" presStyleCnt="0"/>
      <dgm:spPr/>
    </dgm:pt>
    <dgm:pt modelId="{035A59E5-A299-49FB-9E01-2933E360AD09}" type="pres">
      <dgm:prSet presAssocID="{C66E8C3B-18F5-4D31-9534-9055B78FB512}" presName="parentLeftMargin" presStyleLbl="node1" presStyleIdx="0" presStyleCnt="7"/>
      <dgm:spPr/>
      <dgm:t>
        <a:bodyPr/>
        <a:lstStyle/>
        <a:p>
          <a:endParaRPr lang="tr-TR"/>
        </a:p>
      </dgm:t>
    </dgm:pt>
    <dgm:pt modelId="{7229C445-B186-465D-B87B-258AD0FAA020}" type="pres">
      <dgm:prSet presAssocID="{C66E8C3B-18F5-4D31-9534-9055B78FB512}" presName="parentText" presStyleLbl="node1" presStyleIdx="1" presStyleCnt="7">
        <dgm:presLayoutVars>
          <dgm:chMax val="0"/>
          <dgm:bulletEnabled val="1"/>
        </dgm:presLayoutVars>
      </dgm:prSet>
      <dgm:spPr/>
      <dgm:t>
        <a:bodyPr/>
        <a:lstStyle/>
        <a:p>
          <a:endParaRPr lang="tr-TR"/>
        </a:p>
      </dgm:t>
    </dgm:pt>
    <dgm:pt modelId="{9E170F0D-23EC-4342-8176-FADE5EB2B43C}" type="pres">
      <dgm:prSet presAssocID="{C66E8C3B-18F5-4D31-9534-9055B78FB512}" presName="negativeSpace" presStyleCnt="0"/>
      <dgm:spPr/>
    </dgm:pt>
    <dgm:pt modelId="{F5218A62-A995-48D3-BF00-9BC3A471D306}" type="pres">
      <dgm:prSet presAssocID="{C66E8C3B-18F5-4D31-9534-9055B78FB512}" presName="childText" presStyleLbl="conFgAcc1" presStyleIdx="1" presStyleCnt="7">
        <dgm:presLayoutVars>
          <dgm:bulletEnabled val="1"/>
        </dgm:presLayoutVars>
      </dgm:prSet>
      <dgm:spPr/>
    </dgm:pt>
    <dgm:pt modelId="{97EEFCB3-17EE-4301-BA63-F787F8E07AA5}" type="pres">
      <dgm:prSet presAssocID="{811A40FF-DA42-4AC1-A484-356394520237}" presName="spaceBetweenRectangles" presStyleCnt="0"/>
      <dgm:spPr/>
    </dgm:pt>
    <dgm:pt modelId="{4B6D5F5E-5A27-43A1-AFB0-50AA4895E227}" type="pres">
      <dgm:prSet presAssocID="{C3778BD1-C8F9-471F-9C7C-EEB4A16F7F75}" presName="parentLin" presStyleCnt="0"/>
      <dgm:spPr/>
    </dgm:pt>
    <dgm:pt modelId="{18A268A3-E891-4756-9A23-DA65572FD050}" type="pres">
      <dgm:prSet presAssocID="{C3778BD1-C8F9-471F-9C7C-EEB4A16F7F75}" presName="parentLeftMargin" presStyleLbl="node1" presStyleIdx="1" presStyleCnt="7"/>
      <dgm:spPr/>
      <dgm:t>
        <a:bodyPr/>
        <a:lstStyle/>
        <a:p>
          <a:endParaRPr lang="tr-TR"/>
        </a:p>
      </dgm:t>
    </dgm:pt>
    <dgm:pt modelId="{18927753-FD6F-417A-83B3-E21EB42C78E6}" type="pres">
      <dgm:prSet presAssocID="{C3778BD1-C8F9-471F-9C7C-EEB4A16F7F75}" presName="parentText" presStyleLbl="node1" presStyleIdx="2" presStyleCnt="7">
        <dgm:presLayoutVars>
          <dgm:chMax val="0"/>
          <dgm:bulletEnabled val="1"/>
        </dgm:presLayoutVars>
      </dgm:prSet>
      <dgm:spPr/>
      <dgm:t>
        <a:bodyPr/>
        <a:lstStyle/>
        <a:p>
          <a:endParaRPr lang="tr-TR"/>
        </a:p>
      </dgm:t>
    </dgm:pt>
    <dgm:pt modelId="{DADB36E3-8191-469D-A3F2-D656E358383D}" type="pres">
      <dgm:prSet presAssocID="{C3778BD1-C8F9-471F-9C7C-EEB4A16F7F75}" presName="negativeSpace" presStyleCnt="0"/>
      <dgm:spPr/>
    </dgm:pt>
    <dgm:pt modelId="{21A40BD8-0446-4C5B-ADF2-C9C686305DB7}" type="pres">
      <dgm:prSet presAssocID="{C3778BD1-C8F9-471F-9C7C-EEB4A16F7F75}" presName="childText" presStyleLbl="conFgAcc1" presStyleIdx="2" presStyleCnt="7">
        <dgm:presLayoutVars>
          <dgm:bulletEnabled val="1"/>
        </dgm:presLayoutVars>
      </dgm:prSet>
      <dgm:spPr/>
    </dgm:pt>
    <dgm:pt modelId="{215A7337-CDC3-4616-ACB1-5B6D8E6AA23A}" type="pres">
      <dgm:prSet presAssocID="{AAE702DD-7308-4920-93A7-F2EB26D4475A}" presName="spaceBetweenRectangles" presStyleCnt="0"/>
      <dgm:spPr/>
    </dgm:pt>
    <dgm:pt modelId="{4DF4CBCA-0401-4D65-8D11-31B5DCD4318A}" type="pres">
      <dgm:prSet presAssocID="{2F6DA029-9C93-486B-B390-2935E0E6D2F8}" presName="parentLin" presStyleCnt="0"/>
      <dgm:spPr/>
    </dgm:pt>
    <dgm:pt modelId="{7ED46A07-6797-4D0A-830B-1E4C8B06EB53}" type="pres">
      <dgm:prSet presAssocID="{2F6DA029-9C93-486B-B390-2935E0E6D2F8}" presName="parentLeftMargin" presStyleLbl="node1" presStyleIdx="2" presStyleCnt="7"/>
      <dgm:spPr/>
      <dgm:t>
        <a:bodyPr/>
        <a:lstStyle/>
        <a:p>
          <a:endParaRPr lang="tr-TR"/>
        </a:p>
      </dgm:t>
    </dgm:pt>
    <dgm:pt modelId="{0FC4F60B-C1A0-4CE2-8073-ECE87CC5FD0E}" type="pres">
      <dgm:prSet presAssocID="{2F6DA029-9C93-486B-B390-2935E0E6D2F8}" presName="parentText" presStyleLbl="node1" presStyleIdx="3" presStyleCnt="7">
        <dgm:presLayoutVars>
          <dgm:chMax val="0"/>
          <dgm:bulletEnabled val="1"/>
        </dgm:presLayoutVars>
      </dgm:prSet>
      <dgm:spPr/>
      <dgm:t>
        <a:bodyPr/>
        <a:lstStyle/>
        <a:p>
          <a:endParaRPr lang="tr-TR"/>
        </a:p>
      </dgm:t>
    </dgm:pt>
    <dgm:pt modelId="{21168919-EE06-4817-83AB-FDE03CC9FF57}" type="pres">
      <dgm:prSet presAssocID="{2F6DA029-9C93-486B-B390-2935E0E6D2F8}" presName="negativeSpace" presStyleCnt="0"/>
      <dgm:spPr/>
    </dgm:pt>
    <dgm:pt modelId="{AB2EC894-D6E9-4865-8634-85B45EC707F8}" type="pres">
      <dgm:prSet presAssocID="{2F6DA029-9C93-486B-B390-2935E0E6D2F8}" presName="childText" presStyleLbl="conFgAcc1" presStyleIdx="3" presStyleCnt="7">
        <dgm:presLayoutVars>
          <dgm:bulletEnabled val="1"/>
        </dgm:presLayoutVars>
      </dgm:prSet>
      <dgm:spPr/>
    </dgm:pt>
    <dgm:pt modelId="{5699D09A-AE1F-4B5B-BF7E-3EFD777B6ED4}" type="pres">
      <dgm:prSet presAssocID="{674DA96D-BD71-4D01-AAD5-A6CEC56E1921}" presName="spaceBetweenRectangles" presStyleCnt="0"/>
      <dgm:spPr/>
    </dgm:pt>
    <dgm:pt modelId="{1F5D25BC-ADCB-42E7-9A4E-F9193F2A7D04}" type="pres">
      <dgm:prSet presAssocID="{A6031312-0E52-4FB0-94F8-82A0461D6947}" presName="parentLin" presStyleCnt="0"/>
      <dgm:spPr/>
    </dgm:pt>
    <dgm:pt modelId="{A2DAA49E-D574-4B35-A450-F77124962A29}" type="pres">
      <dgm:prSet presAssocID="{A6031312-0E52-4FB0-94F8-82A0461D6947}" presName="parentLeftMargin" presStyleLbl="node1" presStyleIdx="3" presStyleCnt="7"/>
      <dgm:spPr/>
      <dgm:t>
        <a:bodyPr/>
        <a:lstStyle/>
        <a:p>
          <a:endParaRPr lang="tr-TR"/>
        </a:p>
      </dgm:t>
    </dgm:pt>
    <dgm:pt modelId="{12A78091-94D7-47B3-8405-C705C286D22F}" type="pres">
      <dgm:prSet presAssocID="{A6031312-0E52-4FB0-94F8-82A0461D6947}" presName="parentText" presStyleLbl="node1" presStyleIdx="4" presStyleCnt="7">
        <dgm:presLayoutVars>
          <dgm:chMax val="0"/>
          <dgm:bulletEnabled val="1"/>
        </dgm:presLayoutVars>
      </dgm:prSet>
      <dgm:spPr/>
      <dgm:t>
        <a:bodyPr/>
        <a:lstStyle/>
        <a:p>
          <a:endParaRPr lang="tr-TR"/>
        </a:p>
      </dgm:t>
    </dgm:pt>
    <dgm:pt modelId="{1280DFB5-C04D-40EB-964F-7379BB871226}" type="pres">
      <dgm:prSet presAssocID="{A6031312-0E52-4FB0-94F8-82A0461D6947}" presName="negativeSpace" presStyleCnt="0"/>
      <dgm:spPr/>
    </dgm:pt>
    <dgm:pt modelId="{2ECF106C-0048-43F6-8D44-809A0CFBD972}" type="pres">
      <dgm:prSet presAssocID="{A6031312-0E52-4FB0-94F8-82A0461D6947}" presName="childText" presStyleLbl="conFgAcc1" presStyleIdx="4" presStyleCnt="7">
        <dgm:presLayoutVars>
          <dgm:bulletEnabled val="1"/>
        </dgm:presLayoutVars>
      </dgm:prSet>
      <dgm:spPr/>
    </dgm:pt>
    <dgm:pt modelId="{20266C61-4DDF-4AE5-9CF5-D612E1AB8003}" type="pres">
      <dgm:prSet presAssocID="{313A6070-4621-4E1E-8596-D27BA15E664A}" presName="spaceBetweenRectangles" presStyleCnt="0"/>
      <dgm:spPr/>
    </dgm:pt>
    <dgm:pt modelId="{25D2BAA9-5429-42C2-A9A1-A976F67F96B3}" type="pres">
      <dgm:prSet presAssocID="{861BB291-EC9A-4F4C-82C5-C504688AB370}" presName="parentLin" presStyleCnt="0"/>
      <dgm:spPr/>
    </dgm:pt>
    <dgm:pt modelId="{179D293F-5601-4085-8922-349AAE8F2962}" type="pres">
      <dgm:prSet presAssocID="{861BB291-EC9A-4F4C-82C5-C504688AB370}" presName="parentLeftMargin" presStyleLbl="node1" presStyleIdx="4" presStyleCnt="7"/>
      <dgm:spPr/>
      <dgm:t>
        <a:bodyPr/>
        <a:lstStyle/>
        <a:p>
          <a:endParaRPr lang="tr-TR"/>
        </a:p>
      </dgm:t>
    </dgm:pt>
    <dgm:pt modelId="{FC7BD5B1-782C-4AC8-936C-323D175A8461}" type="pres">
      <dgm:prSet presAssocID="{861BB291-EC9A-4F4C-82C5-C504688AB370}" presName="parentText" presStyleLbl="node1" presStyleIdx="5" presStyleCnt="7">
        <dgm:presLayoutVars>
          <dgm:chMax val="0"/>
          <dgm:bulletEnabled val="1"/>
        </dgm:presLayoutVars>
      </dgm:prSet>
      <dgm:spPr/>
      <dgm:t>
        <a:bodyPr/>
        <a:lstStyle/>
        <a:p>
          <a:endParaRPr lang="tr-TR"/>
        </a:p>
      </dgm:t>
    </dgm:pt>
    <dgm:pt modelId="{8F734E99-0976-4B34-81A7-FF27DAFA67DC}" type="pres">
      <dgm:prSet presAssocID="{861BB291-EC9A-4F4C-82C5-C504688AB370}" presName="negativeSpace" presStyleCnt="0"/>
      <dgm:spPr/>
    </dgm:pt>
    <dgm:pt modelId="{B9E05FF6-BDAD-43CD-BB2B-4F4BCFCD55D6}" type="pres">
      <dgm:prSet presAssocID="{861BB291-EC9A-4F4C-82C5-C504688AB370}" presName="childText" presStyleLbl="conFgAcc1" presStyleIdx="5" presStyleCnt="7">
        <dgm:presLayoutVars>
          <dgm:bulletEnabled val="1"/>
        </dgm:presLayoutVars>
      </dgm:prSet>
      <dgm:spPr/>
    </dgm:pt>
    <dgm:pt modelId="{F9D93431-FF35-4E04-8171-DB818BAE15D7}" type="pres">
      <dgm:prSet presAssocID="{39B0CD5E-EA9D-4734-8FCE-79B33C5672C8}" presName="spaceBetweenRectangles" presStyleCnt="0"/>
      <dgm:spPr/>
    </dgm:pt>
    <dgm:pt modelId="{22A8A9A4-01AE-4112-A90F-22680ADB09A1}" type="pres">
      <dgm:prSet presAssocID="{FC7EBAAF-DFDE-45A6-BE55-1EA0417DA80E}" presName="parentLin" presStyleCnt="0"/>
      <dgm:spPr/>
    </dgm:pt>
    <dgm:pt modelId="{AF023D39-323E-410B-B64A-FC5D80EA4C5A}" type="pres">
      <dgm:prSet presAssocID="{FC7EBAAF-DFDE-45A6-BE55-1EA0417DA80E}" presName="parentLeftMargin" presStyleLbl="node1" presStyleIdx="5" presStyleCnt="7"/>
      <dgm:spPr/>
      <dgm:t>
        <a:bodyPr/>
        <a:lstStyle/>
        <a:p>
          <a:endParaRPr lang="tr-TR"/>
        </a:p>
      </dgm:t>
    </dgm:pt>
    <dgm:pt modelId="{6843B5F3-0CD1-41A1-B173-BF0214A85A7F}" type="pres">
      <dgm:prSet presAssocID="{FC7EBAAF-DFDE-45A6-BE55-1EA0417DA80E}" presName="parentText" presStyleLbl="node1" presStyleIdx="6" presStyleCnt="7">
        <dgm:presLayoutVars>
          <dgm:chMax val="0"/>
          <dgm:bulletEnabled val="1"/>
        </dgm:presLayoutVars>
      </dgm:prSet>
      <dgm:spPr/>
      <dgm:t>
        <a:bodyPr/>
        <a:lstStyle/>
        <a:p>
          <a:endParaRPr lang="tr-TR"/>
        </a:p>
      </dgm:t>
    </dgm:pt>
    <dgm:pt modelId="{C857B282-9924-4966-ADF1-8B1D5D1252E4}" type="pres">
      <dgm:prSet presAssocID="{FC7EBAAF-DFDE-45A6-BE55-1EA0417DA80E}" presName="negativeSpace" presStyleCnt="0"/>
      <dgm:spPr/>
    </dgm:pt>
    <dgm:pt modelId="{7B92EEC2-00DD-4822-A938-B7C3B637B812}" type="pres">
      <dgm:prSet presAssocID="{FC7EBAAF-DFDE-45A6-BE55-1EA0417DA80E}" presName="childText" presStyleLbl="conFgAcc1" presStyleIdx="6" presStyleCnt="7">
        <dgm:presLayoutVars>
          <dgm:bulletEnabled val="1"/>
        </dgm:presLayoutVars>
      </dgm:prSet>
      <dgm:spPr/>
    </dgm:pt>
  </dgm:ptLst>
  <dgm:cxnLst>
    <dgm:cxn modelId="{A5FBD7B1-80D4-4AD3-A523-440BF703EF92}" type="presOf" srcId="{A101C654-5B2C-4F04-96AB-4F1252DD114A}" destId="{22E0BF81-8F1F-4A42-A148-C5B4775497D4}" srcOrd="1" destOrd="0" presId="urn:microsoft.com/office/officeart/2005/8/layout/list1"/>
    <dgm:cxn modelId="{7824757D-AC7D-41B0-8559-407F20BAC6D6}" srcId="{5FD36B0E-CE72-464D-B0A8-9B47A51DA271}" destId="{C66E8C3B-18F5-4D31-9534-9055B78FB512}" srcOrd="1" destOrd="0" parTransId="{41180308-5E22-4973-80F1-D5316205696E}" sibTransId="{811A40FF-DA42-4AC1-A484-356394520237}"/>
    <dgm:cxn modelId="{1DD99507-3664-4D8B-8C8E-4A45AA5E7B84}" type="presOf" srcId="{FC7EBAAF-DFDE-45A6-BE55-1EA0417DA80E}" destId="{AF023D39-323E-410B-B64A-FC5D80EA4C5A}" srcOrd="0" destOrd="0" presId="urn:microsoft.com/office/officeart/2005/8/layout/list1"/>
    <dgm:cxn modelId="{C701CC93-8B8C-4069-B62F-BF03A0583A8B}" srcId="{5FD36B0E-CE72-464D-B0A8-9B47A51DA271}" destId="{A101C654-5B2C-4F04-96AB-4F1252DD114A}" srcOrd="0" destOrd="0" parTransId="{7959133D-F6F1-4605-8241-075976F5BCA7}" sibTransId="{8B1FDCDA-6502-4A62-8E81-21067575CEA2}"/>
    <dgm:cxn modelId="{2F49BC88-86AC-47C9-962B-DC227FBD4B92}" type="presOf" srcId="{861BB291-EC9A-4F4C-82C5-C504688AB370}" destId="{179D293F-5601-4085-8922-349AAE8F2962}" srcOrd="0" destOrd="0" presId="urn:microsoft.com/office/officeart/2005/8/layout/list1"/>
    <dgm:cxn modelId="{BE0668C9-B849-4785-9581-47520BC8E8F5}" type="presOf" srcId="{861BB291-EC9A-4F4C-82C5-C504688AB370}" destId="{FC7BD5B1-782C-4AC8-936C-323D175A8461}" srcOrd="1" destOrd="0" presId="urn:microsoft.com/office/officeart/2005/8/layout/list1"/>
    <dgm:cxn modelId="{BB911C22-8690-4C8B-94D7-2FF73DFCE180}" type="presOf" srcId="{C66E8C3B-18F5-4D31-9534-9055B78FB512}" destId="{035A59E5-A299-49FB-9E01-2933E360AD09}" srcOrd="0" destOrd="0" presId="urn:microsoft.com/office/officeart/2005/8/layout/list1"/>
    <dgm:cxn modelId="{1213C453-6155-43F5-9DDF-B24629574E44}" type="presOf" srcId="{2F6DA029-9C93-486B-B390-2935E0E6D2F8}" destId="{0FC4F60B-C1A0-4CE2-8073-ECE87CC5FD0E}" srcOrd="1" destOrd="0" presId="urn:microsoft.com/office/officeart/2005/8/layout/list1"/>
    <dgm:cxn modelId="{6F805159-798E-4652-98CD-EFAB33904EA4}" type="presOf" srcId="{A6031312-0E52-4FB0-94F8-82A0461D6947}" destId="{12A78091-94D7-47B3-8405-C705C286D22F}" srcOrd="1" destOrd="0" presId="urn:microsoft.com/office/officeart/2005/8/layout/list1"/>
    <dgm:cxn modelId="{9855831A-D3D8-481A-B38D-C765FCDA1C13}" type="presOf" srcId="{5FD36B0E-CE72-464D-B0A8-9B47A51DA271}" destId="{1484B949-6361-4C6B-9B9B-2B0A781479C8}" srcOrd="0" destOrd="0" presId="urn:microsoft.com/office/officeart/2005/8/layout/list1"/>
    <dgm:cxn modelId="{FA11967C-2BF2-4A3B-B0F5-801A00D32B82}" type="presOf" srcId="{A6031312-0E52-4FB0-94F8-82A0461D6947}" destId="{A2DAA49E-D574-4B35-A450-F77124962A29}" srcOrd="0" destOrd="0" presId="urn:microsoft.com/office/officeart/2005/8/layout/list1"/>
    <dgm:cxn modelId="{9600C109-7A30-4A1B-9E41-45A5350419E0}" type="presOf" srcId="{A101C654-5B2C-4F04-96AB-4F1252DD114A}" destId="{C39460C0-74EC-46FB-BC81-5042DECE21AB}" srcOrd="0" destOrd="0" presId="urn:microsoft.com/office/officeart/2005/8/layout/list1"/>
    <dgm:cxn modelId="{B71D46B0-1D21-4C35-A88B-FBE9A7A0775A}" srcId="{5FD36B0E-CE72-464D-B0A8-9B47A51DA271}" destId="{C3778BD1-C8F9-471F-9C7C-EEB4A16F7F75}" srcOrd="2" destOrd="0" parTransId="{DDE4C4F5-42E2-4D16-8642-FD731A3B4714}" sibTransId="{AAE702DD-7308-4920-93A7-F2EB26D4475A}"/>
    <dgm:cxn modelId="{27424AE3-B7BE-414E-9E7F-323301A70315}" type="presOf" srcId="{C3778BD1-C8F9-471F-9C7C-EEB4A16F7F75}" destId="{18A268A3-E891-4756-9A23-DA65572FD050}" srcOrd="0" destOrd="0" presId="urn:microsoft.com/office/officeart/2005/8/layout/list1"/>
    <dgm:cxn modelId="{963F601A-C99A-4E04-95BC-BBDEC2BFAECE}" type="presOf" srcId="{C3778BD1-C8F9-471F-9C7C-EEB4A16F7F75}" destId="{18927753-FD6F-417A-83B3-E21EB42C78E6}" srcOrd="1" destOrd="0" presId="urn:microsoft.com/office/officeart/2005/8/layout/list1"/>
    <dgm:cxn modelId="{4D026BCF-CB92-4212-87D1-B61850A09AB0}" type="presOf" srcId="{2F6DA029-9C93-486B-B390-2935E0E6D2F8}" destId="{7ED46A07-6797-4D0A-830B-1E4C8B06EB53}" srcOrd="0" destOrd="0" presId="urn:microsoft.com/office/officeart/2005/8/layout/list1"/>
    <dgm:cxn modelId="{24245825-5C83-4C3F-B2C5-D0037B274810}" type="presOf" srcId="{C66E8C3B-18F5-4D31-9534-9055B78FB512}" destId="{7229C445-B186-465D-B87B-258AD0FAA020}" srcOrd="1" destOrd="0" presId="urn:microsoft.com/office/officeart/2005/8/layout/list1"/>
    <dgm:cxn modelId="{624D7D39-22EA-4BCF-9224-05C1301951CA}" srcId="{5FD36B0E-CE72-464D-B0A8-9B47A51DA271}" destId="{861BB291-EC9A-4F4C-82C5-C504688AB370}" srcOrd="5" destOrd="0" parTransId="{B720C462-6738-4A13-9B98-FC238657C36E}" sibTransId="{39B0CD5E-EA9D-4734-8FCE-79B33C5672C8}"/>
    <dgm:cxn modelId="{2C8AC4EE-A844-41F5-A9E9-807715F76E48}" srcId="{5FD36B0E-CE72-464D-B0A8-9B47A51DA271}" destId="{FC7EBAAF-DFDE-45A6-BE55-1EA0417DA80E}" srcOrd="6" destOrd="0" parTransId="{A5C278D1-A4AF-4812-9A75-7DB58E55A0A6}" sibTransId="{0E135A35-CA16-45AE-98C5-2E445D154BC7}"/>
    <dgm:cxn modelId="{F5B50F00-004F-49BE-B08E-C0FAB5850CBB}" srcId="{5FD36B0E-CE72-464D-B0A8-9B47A51DA271}" destId="{A6031312-0E52-4FB0-94F8-82A0461D6947}" srcOrd="4" destOrd="0" parTransId="{7C994837-6E6B-4685-BFC1-83AE39E5C1DC}" sibTransId="{313A6070-4621-4E1E-8596-D27BA15E664A}"/>
    <dgm:cxn modelId="{7163C788-419E-43A8-8053-ECF13AEAA5FF}" srcId="{5FD36B0E-CE72-464D-B0A8-9B47A51DA271}" destId="{2F6DA029-9C93-486B-B390-2935E0E6D2F8}" srcOrd="3" destOrd="0" parTransId="{C48EF67E-EE3F-4C6D-A490-8376866DD11B}" sibTransId="{674DA96D-BD71-4D01-AAD5-A6CEC56E1921}"/>
    <dgm:cxn modelId="{45E16540-6D47-4A93-8473-C3BB9A2763FA}" type="presOf" srcId="{FC7EBAAF-DFDE-45A6-BE55-1EA0417DA80E}" destId="{6843B5F3-0CD1-41A1-B173-BF0214A85A7F}" srcOrd="1" destOrd="0" presId="urn:microsoft.com/office/officeart/2005/8/layout/list1"/>
    <dgm:cxn modelId="{F1F35948-55AC-4FFA-A3CD-88A0FD981ECD}" type="presParOf" srcId="{1484B949-6361-4C6B-9B9B-2B0A781479C8}" destId="{EA36F3B6-A24A-4D95-83BF-B224AEC396C8}" srcOrd="0" destOrd="0" presId="urn:microsoft.com/office/officeart/2005/8/layout/list1"/>
    <dgm:cxn modelId="{063A5EBA-D668-4CB2-B3C3-9D8A5B2BB5D8}" type="presParOf" srcId="{EA36F3B6-A24A-4D95-83BF-B224AEC396C8}" destId="{C39460C0-74EC-46FB-BC81-5042DECE21AB}" srcOrd="0" destOrd="0" presId="urn:microsoft.com/office/officeart/2005/8/layout/list1"/>
    <dgm:cxn modelId="{0CBCD67A-96CC-4444-BDC0-1B27E4E3C8AD}" type="presParOf" srcId="{EA36F3B6-A24A-4D95-83BF-B224AEC396C8}" destId="{22E0BF81-8F1F-4A42-A148-C5B4775497D4}" srcOrd="1" destOrd="0" presId="urn:microsoft.com/office/officeart/2005/8/layout/list1"/>
    <dgm:cxn modelId="{CDB36EF7-BB98-4C2C-910B-904151085DCF}" type="presParOf" srcId="{1484B949-6361-4C6B-9B9B-2B0A781479C8}" destId="{63C414BB-CDD0-4050-BCC5-12EFB9C83304}" srcOrd="1" destOrd="0" presId="urn:microsoft.com/office/officeart/2005/8/layout/list1"/>
    <dgm:cxn modelId="{BD525FE3-E22C-4B90-92A4-DA8A845CEC5B}" type="presParOf" srcId="{1484B949-6361-4C6B-9B9B-2B0A781479C8}" destId="{9C3BC548-6CAD-4995-9168-E8F478B69DF9}" srcOrd="2" destOrd="0" presId="urn:microsoft.com/office/officeart/2005/8/layout/list1"/>
    <dgm:cxn modelId="{0D42A926-7125-4107-8329-AA1169E1E7F0}" type="presParOf" srcId="{1484B949-6361-4C6B-9B9B-2B0A781479C8}" destId="{F0C95E8B-C424-4151-9DAC-CEAFD20AC75A}" srcOrd="3" destOrd="0" presId="urn:microsoft.com/office/officeart/2005/8/layout/list1"/>
    <dgm:cxn modelId="{B8D6F4D1-6CB8-4D7B-BD51-1CA38F5E2DFA}" type="presParOf" srcId="{1484B949-6361-4C6B-9B9B-2B0A781479C8}" destId="{48855C2F-23AA-464F-B141-5F579325AC88}" srcOrd="4" destOrd="0" presId="urn:microsoft.com/office/officeart/2005/8/layout/list1"/>
    <dgm:cxn modelId="{870DAC19-52D1-4809-BC9F-9FE3A4354D4F}" type="presParOf" srcId="{48855C2F-23AA-464F-B141-5F579325AC88}" destId="{035A59E5-A299-49FB-9E01-2933E360AD09}" srcOrd="0" destOrd="0" presId="urn:microsoft.com/office/officeart/2005/8/layout/list1"/>
    <dgm:cxn modelId="{76FF08F7-7504-4432-9E50-A4B4312228D8}" type="presParOf" srcId="{48855C2F-23AA-464F-B141-5F579325AC88}" destId="{7229C445-B186-465D-B87B-258AD0FAA020}" srcOrd="1" destOrd="0" presId="urn:microsoft.com/office/officeart/2005/8/layout/list1"/>
    <dgm:cxn modelId="{CAF99498-DFAC-49CD-A24B-CE646E98190B}" type="presParOf" srcId="{1484B949-6361-4C6B-9B9B-2B0A781479C8}" destId="{9E170F0D-23EC-4342-8176-FADE5EB2B43C}" srcOrd="5" destOrd="0" presId="urn:microsoft.com/office/officeart/2005/8/layout/list1"/>
    <dgm:cxn modelId="{78A91CB5-9613-4230-B333-A6C164F915A9}" type="presParOf" srcId="{1484B949-6361-4C6B-9B9B-2B0A781479C8}" destId="{F5218A62-A995-48D3-BF00-9BC3A471D306}" srcOrd="6" destOrd="0" presId="urn:microsoft.com/office/officeart/2005/8/layout/list1"/>
    <dgm:cxn modelId="{69BFE5B5-33FC-42D5-8B3F-24D94A261B4B}" type="presParOf" srcId="{1484B949-6361-4C6B-9B9B-2B0A781479C8}" destId="{97EEFCB3-17EE-4301-BA63-F787F8E07AA5}" srcOrd="7" destOrd="0" presId="urn:microsoft.com/office/officeart/2005/8/layout/list1"/>
    <dgm:cxn modelId="{E5EC2384-7418-43E5-902D-2B95FFB91456}" type="presParOf" srcId="{1484B949-6361-4C6B-9B9B-2B0A781479C8}" destId="{4B6D5F5E-5A27-43A1-AFB0-50AA4895E227}" srcOrd="8" destOrd="0" presId="urn:microsoft.com/office/officeart/2005/8/layout/list1"/>
    <dgm:cxn modelId="{1799BE2B-4C62-46D8-ACEA-307F4499F010}" type="presParOf" srcId="{4B6D5F5E-5A27-43A1-AFB0-50AA4895E227}" destId="{18A268A3-E891-4756-9A23-DA65572FD050}" srcOrd="0" destOrd="0" presId="urn:microsoft.com/office/officeart/2005/8/layout/list1"/>
    <dgm:cxn modelId="{D1DB0745-C817-4F11-A1AE-5C2F163F6492}" type="presParOf" srcId="{4B6D5F5E-5A27-43A1-AFB0-50AA4895E227}" destId="{18927753-FD6F-417A-83B3-E21EB42C78E6}" srcOrd="1" destOrd="0" presId="urn:microsoft.com/office/officeart/2005/8/layout/list1"/>
    <dgm:cxn modelId="{C65B5E6A-CAC2-41C8-9371-5DE0ABA7EAE8}" type="presParOf" srcId="{1484B949-6361-4C6B-9B9B-2B0A781479C8}" destId="{DADB36E3-8191-469D-A3F2-D656E358383D}" srcOrd="9" destOrd="0" presId="urn:microsoft.com/office/officeart/2005/8/layout/list1"/>
    <dgm:cxn modelId="{CBF295AA-298B-44A2-AF41-2304CD89F09B}" type="presParOf" srcId="{1484B949-6361-4C6B-9B9B-2B0A781479C8}" destId="{21A40BD8-0446-4C5B-ADF2-C9C686305DB7}" srcOrd="10" destOrd="0" presId="urn:microsoft.com/office/officeart/2005/8/layout/list1"/>
    <dgm:cxn modelId="{84D1E8D1-0165-4AC0-84A1-35D2BE22E3AC}" type="presParOf" srcId="{1484B949-6361-4C6B-9B9B-2B0A781479C8}" destId="{215A7337-CDC3-4616-ACB1-5B6D8E6AA23A}" srcOrd="11" destOrd="0" presId="urn:microsoft.com/office/officeart/2005/8/layout/list1"/>
    <dgm:cxn modelId="{C3B4D3FD-71F6-49E6-B0BF-CE0AA7FB7425}" type="presParOf" srcId="{1484B949-6361-4C6B-9B9B-2B0A781479C8}" destId="{4DF4CBCA-0401-4D65-8D11-31B5DCD4318A}" srcOrd="12" destOrd="0" presId="urn:microsoft.com/office/officeart/2005/8/layout/list1"/>
    <dgm:cxn modelId="{4868A7C0-E98D-40F3-9BB9-4348CEE63B83}" type="presParOf" srcId="{4DF4CBCA-0401-4D65-8D11-31B5DCD4318A}" destId="{7ED46A07-6797-4D0A-830B-1E4C8B06EB53}" srcOrd="0" destOrd="0" presId="urn:microsoft.com/office/officeart/2005/8/layout/list1"/>
    <dgm:cxn modelId="{0E395096-EE4C-4FC2-AD8D-93A8934FADCF}" type="presParOf" srcId="{4DF4CBCA-0401-4D65-8D11-31B5DCD4318A}" destId="{0FC4F60B-C1A0-4CE2-8073-ECE87CC5FD0E}" srcOrd="1" destOrd="0" presId="urn:microsoft.com/office/officeart/2005/8/layout/list1"/>
    <dgm:cxn modelId="{7D1B8F12-6CD7-4A19-A8DD-AD5D474CEAA5}" type="presParOf" srcId="{1484B949-6361-4C6B-9B9B-2B0A781479C8}" destId="{21168919-EE06-4817-83AB-FDE03CC9FF57}" srcOrd="13" destOrd="0" presId="urn:microsoft.com/office/officeart/2005/8/layout/list1"/>
    <dgm:cxn modelId="{09B98B06-2069-4B71-B8D1-AB6273BDAF92}" type="presParOf" srcId="{1484B949-6361-4C6B-9B9B-2B0A781479C8}" destId="{AB2EC894-D6E9-4865-8634-85B45EC707F8}" srcOrd="14" destOrd="0" presId="urn:microsoft.com/office/officeart/2005/8/layout/list1"/>
    <dgm:cxn modelId="{CC215D33-37F6-4E37-B062-1338405028D2}" type="presParOf" srcId="{1484B949-6361-4C6B-9B9B-2B0A781479C8}" destId="{5699D09A-AE1F-4B5B-BF7E-3EFD777B6ED4}" srcOrd="15" destOrd="0" presId="urn:microsoft.com/office/officeart/2005/8/layout/list1"/>
    <dgm:cxn modelId="{C269944E-50EC-45CD-843D-10570F4B6639}" type="presParOf" srcId="{1484B949-6361-4C6B-9B9B-2B0A781479C8}" destId="{1F5D25BC-ADCB-42E7-9A4E-F9193F2A7D04}" srcOrd="16" destOrd="0" presId="urn:microsoft.com/office/officeart/2005/8/layout/list1"/>
    <dgm:cxn modelId="{C8B253C6-7413-44B3-89B0-8AC476AF7277}" type="presParOf" srcId="{1F5D25BC-ADCB-42E7-9A4E-F9193F2A7D04}" destId="{A2DAA49E-D574-4B35-A450-F77124962A29}" srcOrd="0" destOrd="0" presId="urn:microsoft.com/office/officeart/2005/8/layout/list1"/>
    <dgm:cxn modelId="{8698DDC2-0924-4D3D-BA35-0365EAD51F27}" type="presParOf" srcId="{1F5D25BC-ADCB-42E7-9A4E-F9193F2A7D04}" destId="{12A78091-94D7-47B3-8405-C705C286D22F}" srcOrd="1" destOrd="0" presId="urn:microsoft.com/office/officeart/2005/8/layout/list1"/>
    <dgm:cxn modelId="{89894B15-5650-46E2-B7BC-4B5FEB197A38}" type="presParOf" srcId="{1484B949-6361-4C6B-9B9B-2B0A781479C8}" destId="{1280DFB5-C04D-40EB-964F-7379BB871226}" srcOrd="17" destOrd="0" presId="urn:microsoft.com/office/officeart/2005/8/layout/list1"/>
    <dgm:cxn modelId="{6845E6ED-F387-431B-B4B4-63A1B7E5A9C0}" type="presParOf" srcId="{1484B949-6361-4C6B-9B9B-2B0A781479C8}" destId="{2ECF106C-0048-43F6-8D44-809A0CFBD972}" srcOrd="18" destOrd="0" presId="urn:microsoft.com/office/officeart/2005/8/layout/list1"/>
    <dgm:cxn modelId="{4594E3D9-E0E0-4850-BC3D-3A2E8659CB24}" type="presParOf" srcId="{1484B949-6361-4C6B-9B9B-2B0A781479C8}" destId="{20266C61-4DDF-4AE5-9CF5-D612E1AB8003}" srcOrd="19" destOrd="0" presId="urn:microsoft.com/office/officeart/2005/8/layout/list1"/>
    <dgm:cxn modelId="{837AD288-98E5-45D0-BD53-FC835A6C8DC6}" type="presParOf" srcId="{1484B949-6361-4C6B-9B9B-2B0A781479C8}" destId="{25D2BAA9-5429-42C2-A9A1-A976F67F96B3}" srcOrd="20" destOrd="0" presId="urn:microsoft.com/office/officeart/2005/8/layout/list1"/>
    <dgm:cxn modelId="{E676EC21-D3D0-4E9D-99D7-0163ECE700E6}" type="presParOf" srcId="{25D2BAA9-5429-42C2-A9A1-A976F67F96B3}" destId="{179D293F-5601-4085-8922-349AAE8F2962}" srcOrd="0" destOrd="0" presId="urn:microsoft.com/office/officeart/2005/8/layout/list1"/>
    <dgm:cxn modelId="{43DD19A0-02FD-4396-AF74-491C244FF980}" type="presParOf" srcId="{25D2BAA9-5429-42C2-A9A1-A976F67F96B3}" destId="{FC7BD5B1-782C-4AC8-936C-323D175A8461}" srcOrd="1" destOrd="0" presId="urn:microsoft.com/office/officeart/2005/8/layout/list1"/>
    <dgm:cxn modelId="{E7C75F6C-7E87-4BE9-A121-778DD88F272C}" type="presParOf" srcId="{1484B949-6361-4C6B-9B9B-2B0A781479C8}" destId="{8F734E99-0976-4B34-81A7-FF27DAFA67DC}" srcOrd="21" destOrd="0" presId="urn:microsoft.com/office/officeart/2005/8/layout/list1"/>
    <dgm:cxn modelId="{B0640F6A-9511-421A-8FC3-CBCAA04DD992}" type="presParOf" srcId="{1484B949-6361-4C6B-9B9B-2B0A781479C8}" destId="{B9E05FF6-BDAD-43CD-BB2B-4F4BCFCD55D6}" srcOrd="22" destOrd="0" presId="urn:microsoft.com/office/officeart/2005/8/layout/list1"/>
    <dgm:cxn modelId="{81291178-D15E-4B5E-90CC-2BF170E1AED1}" type="presParOf" srcId="{1484B949-6361-4C6B-9B9B-2B0A781479C8}" destId="{F9D93431-FF35-4E04-8171-DB818BAE15D7}" srcOrd="23" destOrd="0" presId="urn:microsoft.com/office/officeart/2005/8/layout/list1"/>
    <dgm:cxn modelId="{3B6E5031-6C3A-4EE1-84BA-3A5609CA58AB}" type="presParOf" srcId="{1484B949-6361-4C6B-9B9B-2B0A781479C8}" destId="{22A8A9A4-01AE-4112-A90F-22680ADB09A1}" srcOrd="24" destOrd="0" presId="urn:microsoft.com/office/officeart/2005/8/layout/list1"/>
    <dgm:cxn modelId="{99019FB5-1672-44CB-BB32-2C14F9BB0468}" type="presParOf" srcId="{22A8A9A4-01AE-4112-A90F-22680ADB09A1}" destId="{AF023D39-323E-410B-B64A-FC5D80EA4C5A}" srcOrd="0" destOrd="0" presId="urn:microsoft.com/office/officeart/2005/8/layout/list1"/>
    <dgm:cxn modelId="{D83EB0A3-7716-48B6-A1E5-9B5CA27C3759}" type="presParOf" srcId="{22A8A9A4-01AE-4112-A90F-22680ADB09A1}" destId="{6843B5F3-0CD1-41A1-B173-BF0214A85A7F}" srcOrd="1" destOrd="0" presId="urn:microsoft.com/office/officeart/2005/8/layout/list1"/>
    <dgm:cxn modelId="{B6C72B59-C855-4518-98E8-895797C63755}" type="presParOf" srcId="{1484B949-6361-4C6B-9B9B-2B0A781479C8}" destId="{C857B282-9924-4966-ADF1-8B1D5D1252E4}" srcOrd="25" destOrd="0" presId="urn:microsoft.com/office/officeart/2005/8/layout/list1"/>
    <dgm:cxn modelId="{18BDAB10-69B4-4D8A-A78A-E756E4990F1A}" type="presParOf" srcId="{1484B949-6361-4C6B-9B9B-2B0A781479C8}" destId="{7B92EEC2-00DD-4822-A938-B7C3B637B812}"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B1AA3E-CA7C-4C98-A9FC-16AC137F350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tr-TR"/>
        </a:p>
      </dgm:t>
    </dgm:pt>
    <dgm:pt modelId="{57179603-A76E-4236-A73F-A41EE89DE341}">
      <dgm:prSet phldrT="[Metin]" custT="1"/>
      <dgm:spPr/>
      <dgm:t>
        <a:bodyPr/>
        <a:lstStyle/>
        <a:p>
          <a:r>
            <a:rPr lang="tr-TR" sz="2000" b="1" dirty="0"/>
            <a:t>Kullanılan Dil</a:t>
          </a:r>
          <a:endParaRPr lang="tr-TR" sz="2000" dirty="0"/>
        </a:p>
      </dgm:t>
    </dgm:pt>
    <dgm:pt modelId="{2390AF36-0278-4B88-BD1D-06290BCB9C3A}" type="parTrans" cxnId="{E9C12D64-A7F0-44D4-B2BE-1AA437C7CF1F}">
      <dgm:prSet/>
      <dgm:spPr/>
      <dgm:t>
        <a:bodyPr/>
        <a:lstStyle/>
        <a:p>
          <a:endParaRPr lang="tr-TR"/>
        </a:p>
      </dgm:t>
    </dgm:pt>
    <dgm:pt modelId="{298D28F1-D471-47F2-B3BE-B8EEBDC39CBF}" type="sibTrans" cxnId="{E9C12D64-A7F0-44D4-B2BE-1AA437C7CF1F}">
      <dgm:prSet/>
      <dgm:spPr/>
      <dgm:t>
        <a:bodyPr/>
        <a:lstStyle/>
        <a:p>
          <a:endParaRPr lang="tr-TR"/>
        </a:p>
      </dgm:t>
    </dgm:pt>
    <dgm:pt modelId="{33CEE95E-234E-4645-87BA-6FE6CFD1F4CD}">
      <dgm:prSet phldrT="[Metin]"/>
      <dgm:spPr/>
      <dgm:t>
        <a:bodyPr/>
        <a:lstStyle/>
        <a:p>
          <a:r>
            <a:rPr lang="tr-TR" b="1" dirty="0"/>
            <a:t>MSDS'lerde kullanılan dilin net, basit, anlaşılır ve kısa olmalıdır.</a:t>
          </a:r>
        </a:p>
      </dgm:t>
    </dgm:pt>
    <dgm:pt modelId="{0951FA87-F519-4C23-AF52-651ECB598011}" type="parTrans" cxnId="{C6C223D0-1676-45F4-8253-F36F25F9BC3C}">
      <dgm:prSet/>
      <dgm:spPr/>
      <dgm:t>
        <a:bodyPr/>
        <a:lstStyle/>
        <a:p>
          <a:endParaRPr lang="tr-TR"/>
        </a:p>
      </dgm:t>
    </dgm:pt>
    <dgm:pt modelId="{19AD101F-FD14-4D71-BD8F-1C474610D93C}" type="sibTrans" cxnId="{C6C223D0-1676-45F4-8253-F36F25F9BC3C}">
      <dgm:prSet/>
      <dgm:spPr/>
      <dgm:t>
        <a:bodyPr/>
        <a:lstStyle/>
        <a:p>
          <a:endParaRPr lang="tr-TR"/>
        </a:p>
      </dgm:t>
    </dgm:pt>
    <dgm:pt modelId="{57BDEB9D-847F-484E-9F9B-94E6EDF6E8C1}">
      <dgm:prSet phldrT="[Metin]"/>
      <dgm:spPr/>
      <dgm:t>
        <a:bodyPr/>
        <a:lstStyle/>
        <a:p>
          <a:r>
            <a:rPr lang="tr-TR" b="1" dirty="0"/>
            <a:t>MSDS'ler her ülkenin kullandığı dilde hazırlanabilir veya yerel dillere çevrilebilir.</a:t>
          </a:r>
        </a:p>
      </dgm:t>
    </dgm:pt>
    <dgm:pt modelId="{9DC769C0-873D-4543-A821-2261AB2CCDAA}" type="parTrans" cxnId="{AC60A8BA-1E60-41C6-A4B6-671BA5A24E3D}">
      <dgm:prSet/>
      <dgm:spPr/>
      <dgm:t>
        <a:bodyPr/>
        <a:lstStyle/>
        <a:p>
          <a:endParaRPr lang="tr-TR"/>
        </a:p>
      </dgm:t>
    </dgm:pt>
    <dgm:pt modelId="{6874E4B3-A399-4412-B97D-3017EDAD1C71}" type="sibTrans" cxnId="{AC60A8BA-1E60-41C6-A4B6-671BA5A24E3D}">
      <dgm:prSet/>
      <dgm:spPr/>
      <dgm:t>
        <a:bodyPr/>
        <a:lstStyle/>
        <a:p>
          <a:endParaRPr lang="tr-TR"/>
        </a:p>
      </dgm:t>
    </dgm:pt>
    <dgm:pt modelId="{DC0911F9-70A2-41AE-88F0-625C102A4A10}">
      <dgm:prSet phldrT="[Metin]" custT="1"/>
      <dgm:spPr/>
      <dgm:t>
        <a:bodyPr/>
        <a:lstStyle/>
        <a:p>
          <a:r>
            <a:rPr lang="tr-TR" sz="2000" b="1" dirty="0"/>
            <a:t>Bilgi </a:t>
          </a:r>
        </a:p>
      </dgm:t>
    </dgm:pt>
    <dgm:pt modelId="{057D3DD4-581D-4D00-8E77-DF0079875D27}" type="parTrans" cxnId="{FB5BB2F3-5615-465D-8BE0-CF228FC97A26}">
      <dgm:prSet/>
      <dgm:spPr/>
      <dgm:t>
        <a:bodyPr/>
        <a:lstStyle/>
        <a:p>
          <a:endParaRPr lang="tr-TR"/>
        </a:p>
      </dgm:t>
    </dgm:pt>
    <dgm:pt modelId="{CA42923F-8DF7-4C5A-9031-6410517FB49C}" type="sibTrans" cxnId="{FB5BB2F3-5615-465D-8BE0-CF228FC97A26}">
      <dgm:prSet/>
      <dgm:spPr/>
      <dgm:t>
        <a:bodyPr/>
        <a:lstStyle/>
        <a:p>
          <a:endParaRPr lang="tr-TR"/>
        </a:p>
      </dgm:t>
    </dgm:pt>
    <dgm:pt modelId="{85639227-EE5B-4865-A1F2-22C1DFFFB440}">
      <dgm:prSet phldrT="[Metin]" custT="1"/>
      <dgm:spPr/>
      <dgm:t>
        <a:bodyPr/>
        <a:lstStyle/>
        <a:p>
          <a:r>
            <a:rPr lang="tr-TR" sz="1600" b="1" dirty="0"/>
            <a:t>Bilgi mevcut değil ise "Bilgi mevcut değil" olarak, bilgi amaca uygun değil ya da ilgisiz ise "Amaca uygun değil" olarak belirtilmelidir.</a:t>
          </a:r>
        </a:p>
      </dgm:t>
    </dgm:pt>
    <dgm:pt modelId="{FD394D9F-9445-4ADC-81E5-87D1044631E5}" type="parTrans" cxnId="{14F39D2B-E0F7-4DED-80EA-60BD9232F78E}">
      <dgm:prSet/>
      <dgm:spPr/>
      <dgm:t>
        <a:bodyPr/>
        <a:lstStyle/>
        <a:p>
          <a:endParaRPr lang="tr-TR"/>
        </a:p>
      </dgm:t>
    </dgm:pt>
    <dgm:pt modelId="{24EE542F-6EBE-44CD-A9F3-DA09430A4870}" type="sibTrans" cxnId="{14F39D2B-E0F7-4DED-80EA-60BD9232F78E}">
      <dgm:prSet/>
      <dgm:spPr/>
      <dgm:t>
        <a:bodyPr/>
        <a:lstStyle/>
        <a:p>
          <a:endParaRPr lang="tr-TR"/>
        </a:p>
      </dgm:t>
    </dgm:pt>
    <dgm:pt modelId="{15724F1E-97F5-4044-9AD2-AD4E251043E1}">
      <dgm:prSet phldrT="[Metin]" custT="1"/>
      <dgm:spPr/>
      <dgm:t>
        <a:bodyPr/>
        <a:lstStyle/>
        <a:p>
          <a:r>
            <a:rPr lang="tr-TR" sz="2000" b="1" dirty="0"/>
            <a:t>Kullanılan kısaltmalar</a:t>
          </a:r>
        </a:p>
      </dgm:t>
    </dgm:pt>
    <dgm:pt modelId="{C1469BBA-503D-437D-91F9-99665FF87222}" type="parTrans" cxnId="{8FA9A492-E91C-40FE-A16B-82C5FD7D0FBB}">
      <dgm:prSet/>
      <dgm:spPr/>
      <dgm:t>
        <a:bodyPr/>
        <a:lstStyle/>
        <a:p>
          <a:endParaRPr lang="tr-TR"/>
        </a:p>
      </dgm:t>
    </dgm:pt>
    <dgm:pt modelId="{FF2E08FD-D507-4412-8C2C-BEE75F80B331}" type="sibTrans" cxnId="{8FA9A492-E91C-40FE-A16B-82C5FD7D0FBB}">
      <dgm:prSet/>
      <dgm:spPr/>
      <dgm:t>
        <a:bodyPr/>
        <a:lstStyle/>
        <a:p>
          <a:endParaRPr lang="tr-TR"/>
        </a:p>
      </dgm:t>
    </dgm:pt>
    <dgm:pt modelId="{0CE3ED77-B32F-448B-8601-4F1A466D8E03}">
      <dgm:prSet phldrT="[Metin]" custT="1"/>
      <dgm:spPr/>
      <dgm:t>
        <a:bodyPr/>
        <a:lstStyle/>
        <a:p>
          <a:r>
            <a:rPr lang="tr-TR" sz="1600" b="1" dirty="0"/>
            <a:t>Kısaltmalar kullanılırken dikkatli olunmalıdır. Kavram karışıklığına neden olmamalı.</a:t>
          </a:r>
        </a:p>
      </dgm:t>
    </dgm:pt>
    <dgm:pt modelId="{7393F52A-857B-4C9B-AF2B-872658606C8C}" type="parTrans" cxnId="{FB4E6B9E-8F79-4687-8E7E-C0D53F7EB5BB}">
      <dgm:prSet/>
      <dgm:spPr/>
      <dgm:t>
        <a:bodyPr/>
        <a:lstStyle/>
        <a:p>
          <a:endParaRPr lang="tr-TR"/>
        </a:p>
      </dgm:t>
    </dgm:pt>
    <dgm:pt modelId="{D46FDD11-702E-4A88-99DF-00876C76F566}" type="sibTrans" cxnId="{FB4E6B9E-8F79-4687-8E7E-C0D53F7EB5BB}">
      <dgm:prSet/>
      <dgm:spPr/>
      <dgm:t>
        <a:bodyPr/>
        <a:lstStyle/>
        <a:p>
          <a:endParaRPr lang="tr-TR"/>
        </a:p>
      </dgm:t>
    </dgm:pt>
    <dgm:pt modelId="{11933BBA-CFCE-414A-8D1C-862F739BAEC9}">
      <dgm:prSet phldrT="[Metin]" custT="1"/>
      <dgm:spPr/>
      <dgm:t>
        <a:bodyPr/>
        <a:lstStyle/>
        <a:p>
          <a:r>
            <a:rPr lang="tr-TR" sz="1600" b="1" dirty="0"/>
            <a:t>Kısaltma kullanılması gerekiyor ise notlar kısmında kısaltmanın ne anlama geldiği belirtilmelidir</a:t>
          </a:r>
        </a:p>
      </dgm:t>
    </dgm:pt>
    <dgm:pt modelId="{3BE974B7-9EF6-40FB-B9B6-805B6C04EB62}" type="parTrans" cxnId="{8BA4AE78-887F-40D6-8B9B-DBCDA8DAC378}">
      <dgm:prSet/>
      <dgm:spPr/>
      <dgm:t>
        <a:bodyPr/>
        <a:lstStyle/>
        <a:p>
          <a:endParaRPr lang="tr-TR"/>
        </a:p>
      </dgm:t>
    </dgm:pt>
    <dgm:pt modelId="{665AC284-3621-4194-B3AB-FAF4A06053A4}" type="sibTrans" cxnId="{8BA4AE78-887F-40D6-8B9B-DBCDA8DAC378}">
      <dgm:prSet/>
      <dgm:spPr/>
      <dgm:t>
        <a:bodyPr/>
        <a:lstStyle/>
        <a:p>
          <a:endParaRPr lang="tr-TR"/>
        </a:p>
      </dgm:t>
    </dgm:pt>
    <dgm:pt modelId="{1A7BDBEA-6555-4130-9665-D1FB41344E09}">
      <dgm:prSet phldrT="[Metin]"/>
      <dgm:spPr/>
      <dgm:t>
        <a:bodyPr/>
        <a:lstStyle/>
        <a:p>
          <a:r>
            <a:rPr lang="tr-TR" b="1" dirty="0"/>
            <a:t>"Sağlığa etkisi yoktur", </a:t>
          </a:r>
        </a:p>
      </dgm:t>
    </dgm:pt>
    <dgm:pt modelId="{FDF0EB0F-030B-454B-9EFE-4DC9FF82B123}" type="parTrans" cxnId="{54E25B63-09A4-4A14-9B87-A45FECF117D5}">
      <dgm:prSet/>
      <dgm:spPr/>
      <dgm:t>
        <a:bodyPr/>
        <a:lstStyle/>
        <a:p>
          <a:endParaRPr lang="tr-TR"/>
        </a:p>
      </dgm:t>
    </dgm:pt>
    <dgm:pt modelId="{416A4C4B-93D4-4A0D-830A-F14E40514370}" type="sibTrans" cxnId="{54E25B63-09A4-4A14-9B87-A45FECF117D5}">
      <dgm:prSet/>
      <dgm:spPr/>
      <dgm:t>
        <a:bodyPr/>
        <a:lstStyle/>
        <a:p>
          <a:endParaRPr lang="tr-TR"/>
        </a:p>
      </dgm:t>
    </dgm:pt>
    <dgm:pt modelId="{8D654D0B-C896-4B8E-8180-2A2795BE665E}">
      <dgm:prSet phldrT="[Metin]"/>
      <dgm:spPr/>
      <dgm:t>
        <a:bodyPr/>
        <a:lstStyle/>
        <a:p>
          <a:endParaRPr lang="tr-TR" b="1" dirty="0"/>
        </a:p>
      </dgm:t>
    </dgm:pt>
    <dgm:pt modelId="{FA01BB19-3DC7-4A30-962C-B162F2AED288}" type="parTrans" cxnId="{811C83BF-928B-4E31-B2EB-2CF282B8ABC2}">
      <dgm:prSet/>
      <dgm:spPr/>
      <dgm:t>
        <a:bodyPr/>
        <a:lstStyle/>
        <a:p>
          <a:endParaRPr lang="tr-TR"/>
        </a:p>
      </dgm:t>
    </dgm:pt>
    <dgm:pt modelId="{DF0E5AFE-F1D2-4906-9F2F-E53306D509ED}" type="sibTrans" cxnId="{811C83BF-928B-4E31-B2EB-2CF282B8ABC2}">
      <dgm:prSet/>
      <dgm:spPr/>
      <dgm:t>
        <a:bodyPr/>
        <a:lstStyle/>
        <a:p>
          <a:endParaRPr lang="tr-TR"/>
        </a:p>
      </dgm:t>
    </dgm:pt>
    <dgm:pt modelId="{7DC2EADF-2CC3-42A1-8A46-289774CADBD4}">
      <dgm:prSet phldrT="[Metin]"/>
      <dgm:spPr/>
      <dgm:t>
        <a:bodyPr/>
        <a:lstStyle/>
        <a:p>
          <a:r>
            <a:rPr lang="tr-TR" b="1" dirty="0"/>
            <a:t>"Her ortamda saklanmalıdır"  gibi uyarılar kabul edilemez</a:t>
          </a:r>
        </a:p>
      </dgm:t>
    </dgm:pt>
    <dgm:pt modelId="{F23070AC-EE0E-4771-B5BE-9BCF71FD4EB8}" type="parTrans" cxnId="{1F1E6973-FDFC-4312-B2ED-61FC9E3FC801}">
      <dgm:prSet/>
      <dgm:spPr/>
      <dgm:t>
        <a:bodyPr/>
        <a:lstStyle/>
        <a:p>
          <a:endParaRPr lang="tr-TR"/>
        </a:p>
      </dgm:t>
    </dgm:pt>
    <dgm:pt modelId="{0948F3DB-DFDE-4E2C-ADAB-497CD678FB33}" type="sibTrans" cxnId="{1F1E6973-FDFC-4312-B2ED-61FC9E3FC801}">
      <dgm:prSet/>
      <dgm:spPr/>
      <dgm:t>
        <a:bodyPr/>
        <a:lstStyle/>
        <a:p>
          <a:endParaRPr lang="tr-TR"/>
        </a:p>
      </dgm:t>
    </dgm:pt>
    <dgm:pt modelId="{9AB8C8D9-EDD6-45D0-A223-A5C647060AE9}">
      <dgm:prSet phldrT="[Metin]"/>
      <dgm:spPr/>
      <dgm:t>
        <a:bodyPr/>
        <a:lstStyle/>
        <a:p>
          <a:endParaRPr lang="tr-TR" b="1" dirty="0"/>
        </a:p>
      </dgm:t>
    </dgm:pt>
    <dgm:pt modelId="{3E6DFF75-444E-4DB2-8373-D61DD7758BFB}" type="parTrans" cxnId="{960A2B1C-DBA7-44E5-9F4A-62B93954BD73}">
      <dgm:prSet/>
      <dgm:spPr/>
      <dgm:t>
        <a:bodyPr/>
        <a:lstStyle/>
        <a:p>
          <a:endParaRPr lang="tr-TR"/>
        </a:p>
      </dgm:t>
    </dgm:pt>
    <dgm:pt modelId="{751DCC4C-33E3-436C-8EAB-2E0795F8E822}" type="sibTrans" cxnId="{960A2B1C-DBA7-44E5-9F4A-62B93954BD73}">
      <dgm:prSet/>
      <dgm:spPr/>
      <dgm:t>
        <a:bodyPr/>
        <a:lstStyle/>
        <a:p>
          <a:endParaRPr lang="tr-TR"/>
        </a:p>
      </dgm:t>
    </dgm:pt>
    <dgm:pt modelId="{9FC12E0C-846C-4498-8FD0-FD49E5960D46}">
      <dgm:prSet phldrT="[Metin]" custT="1"/>
      <dgm:spPr/>
      <dgm:t>
        <a:bodyPr/>
        <a:lstStyle/>
        <a:p>
          <a:endParaRPr lang="tr-TR" sz="1600" b="1" dirty="0"/>
        </a:p>
      </dgm:t>
    </dgm:pt>
    <dgm:pt modelId="{8C9D1075-CC6B-489D-9769-F035FA9328B0}" type="parTrans" cxnId="{C135460F-AF1D-43DA-B853-A959182785E8}">
      <dgm:prSet/>
      <dgm:spPr/>
      <dgm:t>
        <a:bodyPr/>
        <a:lstStyle/>
        <a:p>
          <a:endParaRPr lang="tr-TR"/>
        </a:p>
      </dgm:t>
    </dgm:pt>
    <dgm:pt modelId="{5BCB9546-73E7-48DD-9F5D-9F55338E21FF}" type="sibTrans" cxnId="{C135460F-AF1D-43DA-B853-A959182785E8}">
      <dgm:prSet/>
      <dgm:spPr/>
      <dgm:t>
        <a:bodyPr/>
        <a:lstStyle/>
        <a:p>
          <a:endParaRPr lang="tr-TR"/>
        </a:p>
      </dgm:t>
    </dgm:pt>
    <dgm:pt modelId="{EE67950E-DF6B-440A-826C-F1F4BACB06BF}">
      <dgm:prSet phldrT="[Metin]" custT="1"/>
      <dgm:spPr/>
      <dgm:t>
        <a:bodyPr/>
        <a:lstStyle/>
        <a:p>
          <a:endParaRPr lang="tr-TR" sz="1600" b="1" dirty="0"/>
        </a:p>
      </dgm:t>
    </dgm:pt>
    <dgm:pt modelId="{14FD47F7-CC50-419B-85DB-37E4D6ACF74A}" type="parTrans" cxnId="{49E590C9-974B-486F-8D5A-EBF11B4F5A1C}">
      <dgm:prSet/>
      <dgm:spPr/>
      <dgm:t>
        <a:bodyPr/>
        <a:lstStyle/>
        <a:p>
          <a:endParaRPr lang="tr-TR"/>
        </a:p>
      </dgm:t>
    </dgm:pt>
    <dgm:pt modelId="{0354D2BE-81AE-41AF-BC50-C2798C25FDFF}" type="sibTrans" cxnId="{49E590C9-974B-486F-8D5A-EBF11B4F5A1C}">
      <dgm:prSet/>
      <dgm:spPr/>
      <dgm:t>
        <a:bodyPr/>
        <a:lstStyle/>
        <a:p>
          <a:endParaRPr lang="tr-TR"/>
        </a:p>
      </dgm:t>
    </dgm:pt>
    <dgm:pt modelId="{C961F23A-EA75-4B4A-BD76-4E20D16123C7}" type="pres">
      <dgm:prSet presAssocID="{63B1AA3E-CA7C-4C98-A9FC-16AC137F3504}" presName="Name0" presStyleCnt="0">
        <dgm:presLayoutVars>
          <dgm:dir/>
          <dgm:animLvl val="lvl"/>
          <dgm:resizeHandles val="exact"/>
        </dgm:presLayoutVars>
      </dgm:prSet>
      <dgm:spPr/>
      <dgm:t>
        <a:bodyPr/>
        <a:lstStyle/>
        <a:p>
          <a:endParaRPr lang="tr-TR"/>
        </a:p>
      </dgm:t>
    </dgm:pt>
    <dgm:pt modelId="{EC222883-6435-4A96-BC05-0BBC64518C48}" type="pres">
      <dgm:prSet presAssocID="{57179603-A76E-4236-A73F-A41EE89DE341}" presName="composite" presStyleCnt="0"/>
      <dgm:spPr/>
    </dgm:pt>
    <dgm:pt modelId="{3F354B32-BCA5-4F7C-B7B7-2C360EEFAC4E}" type="pres">
      <dgm:prSet presAssocID="{57179603-A76E-4236-A73F-A41EE89DE341}" presName="parTx" presStyleLbl="alignNode1" presStyleIdx="0" presStyleCnt="3">
        <dgm:presLayoutVars>
          <dgm:chMax val="0"/>
          <dgm:chPref val="0"/>
          <dgm:bulletEnabled val="1"/>
        </dgm:presLayoutVars>
      </dgm:prSet>
      <dgm:spPr/>
      <dgm:t>
        <a:bodyPr/>
        <a:lstStyle/>
        <a:p>
          <a:endParaRPr lang="tr-TR"/>
        </a:p>
      </dgm:t>
    </dgm:pt>
    <dgm:pt modelId="{9263F4F9-AB4C-4F3F-B1E6-6CD74851C7F7}" type="pres">
      <dgm:prSet presAssocID="{57179603-A76E-4236-A73F-A41EE89DE341}" presName="desTx" presStyleLbl="alignAccFollowNode1" presStyleIdx="0" presStyleCnt="3" custScaleY="99712">
        <dgm:presLayoutVars>
          <dgm:bulletEnabled val="1"/>
        </dgm:presLayoutVars>
      </dgm:prSet>
      <dgm:spPr/>
      <dgm:t>
        <a:bodyPr/>
        <a:lstStyle/>
        <a:p>
          <a:endParaRPr lang="tr-TR"/>
        </a:p>
      </dgm:t>
    </dgm:pt>
    <dgm:pt modelId="{95D496E8-1483-4877-B639-596EE18136D1}" type="pres">
      <dgm:prSet presAssocID="{298D28F1-D471-47F2-B3BE-B8EEBDC39CBF}" presName="space" presStyleCnt="0"/>
      <dgm:spPr/>
    </dgm:pt>
    <dgm:pt modelId="{81C654AF-4ED2-4DAE-8EFE-322496692757}" type="pres">
      <dgm:prSet presAssocID="{DC0911F9-70A2-41AE-88F0-625C102A4A10}" presName="composite" presStyleCnt="0"/>
      <dgm:spPr/>
    </dgm:pt>
    <dgm:pt modelId="{E6E5B475-6F22-40F2-8DE1-225F4F67BFA0}" type="pres">
      <dgm:prSet presAssocID="{DC0911F9-70A2-41AE-88F0-625C102A4A10}" presName="parTx" presStyleLbl="alignNode1" presStyleIdx="1" presStyleCnt="3" custLinFactNeighborX="-1896" custLinFactNeighborY="-61851">
        <dgm:presLayoutVars>
          <dgm:chMax val="0"/>
          <dgm:chPref val="0"/>
          <dgm:bulletEnabled val="1"/>
        </dgm:presLayoutVars>
      </dgm:prSet>
      <dgm:spPr/>
      <dgm:t>
        <a:bodyPr/>
        <a:lstStyle/>
        <a:p>
          <a:endParaRPr lang="tr-TR"/>
        </a:p>
      </dgm:t>
    </dgm:pt>
    <dgm:pt modelId="{E6A4EA72-A2A3-4AC9-A5FD-70B54493F36F}" type="pres">
      <dgm:prSet presAssocID="{DC0911F9-70A2-41AE-88F0-625C102A4A10}" presName="desTx" presStyleLbl="alignAccFollowNode1" presStyleIdx="1" presStyleCnt="3" custScaleY="59962" custLinFactNeighborX="-1896" custLinFactNeighborY="-32614">
        <dgm:presLayoutVars>
          <dgm:bulletEnabled val="1"/>
        </dgm:presLayoutVars>
      </dgm:prSet>
      <dgm:spPr/>
      <dgm:t>
        <a:bodyPr/>
        <a:lstStyle/>
        <a:p>
          <a:endParaRPr lang="tr-TR"/>
        </a:p>
      </dgm:t>
    </dgm:pt>
    <dgm:pt modelId="{E7534A83-7DD9-423A-B482-2131165D83A3}" type="pres">
      <dgm:prSet presAssocID="{CA42923F-8DF7-4C5A-9031-6410517FB49C}" presName="space" presStyleCnt="0"/>
      <dgm:spPr/>
    </dgm:pt>
    <dgm:pt modelId="{BBC855C4-712B-4E81-94E7-07AA74CAB0F4}" type="pres">
      <dgm:prSet presAssocID="{15724F1E-97F5-4044-9AD2-AD4E251043E1}" presName="composite" presStyleCnt="0"/>
      <dgm:spPr/>
    </dgm:pt>
    <dgm:pt modelId="{4068D037-EA46-4CB8-B18C-F26EFF0B7DE9}" type="pres">
      <dgm:prSet presAssocID="{15724F1E-97F5-4044-9AD2-AD4E251043E1}" presName="parTx" presStyleLbl="alignNode1" presStyleIdx="2" presStyleCnt="3">
        <dgm:presLayoutVars>
          <dgm:chMax val="0"/>
          <dgm:chPref val="0"/>
          <dgm:bulletEnabled val="1"/>
        </dgm:presLayoutVars>
      </dgm:prSet>
      <dgm:spPr/>
      <dgm:t>
        <a:bodyPr/>
        <a:lstStyle/>
        <a:p>
          <a:endParaRPr lang="tr-TR"/>
        </a:p>
      </dgm:t>
    </dgm:pt>
    <dgm:pt modelId="{A941D5C7-F421-48F4-BA4F-486B44B4490A}" type="pres">
      <dgm:prSet presAssocID="{15724F1E-97F5-4044-9AD2-AD4E251043E1}" presName="desTx" presStyleLbl="alignAccFollowNode1" presStyleIdx="2" presStyleCnt="3">
        <dgm:presLayoutVars>
          <dgm:bulletEnabled val="1"/>
        </dgm:presLayoutVars>
      </dgm:prSet>
      <dgm:spPr/>
      <dgm:t>
        <a:bodyPr/>
        <a:lstStyle/>
        <a:p>
          <a:endParaRPr lang="tr-TR"/>
        </a:p>
      </dgm:t>
    </dgm:pt>
  </dgm:ptLst>
  <dgm:cxnLst>
    <dgm:cxn modelId="{7572D4AD-25E6-4BD0-ACD4-34F2AE2F2590}" type="presOf" srcId="{57BDEB9D-847F-484E-9F9B-94E6EDF6E8C1}" destId="{9263F4F9-AB4C-4F3F-B1E6-6CD74851C7F7}" srcOrd="0" destOrd="5" presId="urn:microsoft.com/office/officeart/2005/8/layout/hList1"/>
    <dgm:cxn modelId="{8BA4AE78-887F-40D6-8B9B-DBCDA8DAC378}" srcId="{15724F1E-97F5-4044-9AD2-AD4E251043E1}" destId="{11933BBA-CFCE-414A-8D1C-862F739BAEC9}" srcOrd="3" destOrd="0" parTransId="{3BE974B7-9EF6-40FB-B9B6-805B6C04EB62}" sibTransId="{665AC284-3621-4194-B3AB-FAF4A06053A4}"/>
    <dgm:cxn modelId="{C135460F-AF1D-43DA-B853-A959182785E8}" srcId="{15724F1E-97F5-4044-9AD2-AD4E251043E1}" destId="{9FC12E0C-846C-4498-8FD0-FD49E5960D46}" srcOrd="2" destOrd="0" parTransId="{8C9D1075-CC6B-489D-9769-F035FA9328B0}" sibTransId="{5BCB9546-73E7-48DD-9F5D-9F55338E21FF}"/>
    <dgm:cxn modelId="{FB5BB2F3-5615-465D-8BE0-CF228FC97A26}" srcId="{63B1AA3E-CA7C-4C98-A9FC-16AC137F3504}" destId="{DC0911F9-70A2-41AE-88F0-625C102A4A10}" srcOrd="1" destOrd="0" parTransId="{057D3DD4-581D-4D00-8E77-DF0079875D27}" sibTransId="{CA42923F-8DF7-4C5A-9031-6410517FB49C}"/>
    <dgm:cxn modelId="{D706103C-3EAA-49A9-8879-ECDDC1591892}" type="presOf" srcId="{15724F1E-97F5-4044-9AD2-AD4E251043E1}" destId="{4068D037-EA46-4CB8-B18C-F26EFF0B7DE9}" srcOrd="0" destOrd="0" presId="urn:microsoft.com/office/officeart/2005/8/layout/hList1"/>
    <dgm:cxn modelId="{FB4E6B9E-8F79-4687-8E7E-C0D53F7EB5BB}" srcId="{15724F1E-97F5-4044-9AD2-AD4E251043E1}" destId="{0CE3ED77-B32F-448B-8601-4F1A466D8E03}" srcOrd="0" destOrd="0" parTransId="{7393F52A-857B-4C9B-AF2B-872658606C8C}" sibTransId="{D46FDD11-702E-4A88-99DF-00876C76F566}"/>
    <dgm:cxn modelId="{9CF4006F-0DA0-49F6-B308-F4B21D0F2F61}" type="presOf" srcId="{11933BBA-CFCE-414A-8D1C-862F739BAEC9}" destId="{A941D5C7-F421-48F4-BA4F-486B44B4490A}" srcOrd="0" destOrd="3" presId="urn:microsoft.com/office/officeart/2005/8/layout/hList1"/>
    <dgm:cxn modelId="{F8A139DB-5313-49AA-A317-DDC4FA6C330E}" type="presOf" srcId="{0CE3ED77-B32F-448B-8601-4F1A466D8E03}" destId="{A941D5C7-F421-48F4-BA4F-486B44B4490A}" srcOrd="0" destOrd="0" presId="urn:microsoft.com/office/officeart/2005/8/layout/hList1"/>
    <dgm:cxn modelId="{C6C223D0-1676-45F4-8253-F36F25F9BC3C}" srcId="{57179603-A76E-4236-A73F-A41EE89DE341}" destId="{33CEE95E-234E-4645-87BA-6FE6CFD1F4CD}" srcOrd="0" destOrd="0" parTransId="{0951FA87-F519-4C23-AF52-651ECB598011}" sibTransId="{19AD101F-FD14-4D71-BD8F-1C474610D93C}"/>
    <dgm:cxn modelId="{AC60A8BA-1E60-41C6-A4B6-671BA5A24E3D}" srcId="{57179603-A76E-4236-A73F-A41EE89DE341}" destId="{57BDEB9D-847F-484E-9F9B-94E6EDF6E8C1}" srcOrd="5" destOrd="0" parTransId="{9DC769C0-873D-4543-A821-2261AB2CCDAA}" sibTransId="{6874E4B3-A399-4412-B97D-3017EDAD1C71}"/>
    <dgm:cxn modelId="{54E25B63-09A4-4A14-9B87-A45FECF117D5}" srcId="{57179603-A76E-4236-A73F-A41EE89DE341}" destId="{1A7BDBEA-6555-4130-9665-D1FB41344E09}" srcOrd="2" destOrd="0" parTransId="{FDF0EB0F-030B-454B-9EFE-4DC9FF82B123}" sibTransId="{416A4C4B-93D4-4A0D-830A-F14E40514370}"/>
    <dgm:cxn modelId="{365E208C-FDB9-4207-8661-E99502C0EBB7}" type="presOf" srcId="{33CEE95E-234E-4645-87BA-6FE6CFD1F4CD}" destId="{9263F4F9-AB4C-4F3F-B1E6-6CD74851C7F7}" srcOrd="0" destOrd="0" presId="urn:microsoft.com/office/officeart/2005/8/layout/hList1"/>
    <dgm:cxn modelId="{7E350F75-C824-4657-A7A2-14227E8F4BEE}" type="presOf" srcId="{7DC2EADF-2CC3-42A1-8A46-289774CADBD4}" destId="{9263F4F9-AB4C-4F3F-B1E6-6CD74851C7F7}" srcOrd="0" destOrd="3" presId="urn:microsoft.com/office/officeart/2005/8/layout/hList1"/>
    <dgm:cxn modelId="{6142617F-DFA3-447A-B2C4-E1248097B99D}" type="presOf" srcId="{57179603-A76E-4236-A73F-A41EE89DE341}" destId="{3F354B32-BCA5-4F7C-B7B7-2C360EEFAC4E}" srcOrd="0" destOrd="0" presId="urn:microsoft.com/office/officeart/2005/8/layout/hList1"/>
    <dgm:cxn modelId="{D1BFA7EA-D075-464C-A205-24354B996EE0}" type="presOf" srcId="{DC0911F9-70A2-41AE-88F0-625C102A4A10}" destId="{E6E5B475-6F22-40F2-8DE1-225F4F67BFA0}" srcOrd="0" destOrd="0" presId="urn:microsoft.com/office/officeart/2005/8/layout/hList1"/>
    <dgm:cxn modelId="{FDE4BC07-31DD-4AAF-B936-CD25F1E2FE7E}" type="presOf" srcId="{9AB8C8D9-EDD6-45D0-A223-A5C647060AE9}" destId="{9263F4F9-AB4C-4F3F-B1E6-6CD74851C7F7}" srcOrd="0" destOrd="4" presId="urn:microsoft.com/office/officeart/2005/8/layout/hList1"/>
    <dgm:cxn modelId="{14F39D2B-E0F7-4DED-80EA-60BD9232F78E}" srcId="{DC0911F9-70A2-41AE-88F0-625C102A4A10}" destId="{85639227-EE5B-4865-A1F2-22C1DFFFB440}" srcOrd="0" destOrd="0" parTransId="{FD394D9F-9445-4ADC-81E5-87D1044631E5}" sibTransId="{24EE542F-6EBE-44CD-A9F3-DA09430A4870}"/>
    <dgm:cxn modelId="{937F0086-B5C8-4A24-AEA2-1D35409EAE56}" type="presOf" srcId="{85639227-EE5B-4865-A1F2-22C1DFFFB440}" destId="{E6A4EA72-A2A3-4AC9-A5FD-70B54493F36F}" srcOrd="0" destOrd="0" presId="urn:microsoft.com/office/officeart/2005/8/layout/hList1"/>
    <dgm:cxn modelId="{A8D64990-49FD-43F9-965B-B52E2BE22EC0}" type="presOf" srcId="{EE67950E-DF6B-440A-826C-F1F4BACB06BF}" destId="{A941D5C7-F421-48F4-BA4F-486B44B4490A}" srcOrd="0" destOrd="1" presId="urn:microsoft.com/office/officeart/2005/8/layout/hList1"/>
    <dgm:cxn modelId="{960A2B1C-DBA7-44E5-9F4A-62B93954BD73}" srcId="{57179603-A76E-4236-A73F-A41EE89DE341}" destId="{9AB8C8D9-EDD6-45D0-A223-A5C647060AE9}" srcOrd="4" destOrd="0" parTransId="{3E6DFF75-444E-4DB2-8373-D61DD7758BFB}" sibTransId="{751DCC4C-33E3-436C-8EAB-2E0795F8E822}"/>
    <dgm:cxn modelId="{49E590C9-974B-486F-8D5A-EBF11B4F5A1C}" srcId="{15724F1E-97F5-4044-9AD2-AD4E251043E1}" destId="{EE67950E-DF6B-440A-826C-F1F4BACB06BF}" srcOrd="1" destOrd="0" parTransId="{14FD47F7-CC50-419B-85DB-37E4D6ACF74A}" sibTransId="{0354D2BE-81AE-41AF-BC50-C2798C25FDFF}"/>
    <dgm:cxn modelId="{791FF3C9-AF20-4688-B519-1DDDB14E8255}" type="presOf" srcId="{8D654D0B-C896-4B8E-8180-2A2795BE665E}" destId="{9263F4F9-AB4C-4F3F-B1E6-6CD74851C7F7}" srcOrd="0" destOrd="1" presId="urn:microsoft.com/office/officeart/2005/8/layout/hList1"/>
    <dgm:cxn modelId="{AEACC538-FD82-47BF-9845-53ED1C1E080D}" type="presOf" srcId="{1A7BDBEA-6555-4130-9665-D1FB41344E09}" destId="{9263F4F9-AB4C-4F3F-B1E6-6CD74851C7F7}" srcOrd="0" destOrd="2" presId="urn:microsoft.com/office/officeart/2005/8/layout/hList1"/>
    <dgm:cxn modelId="{1F1E6973-FDFC-4312-B2ED-61FC9E3FC801}" srcId="{57179603-A76E-4236-A73F-A41EE89DE341}" destId="{7DC2EADF-2CC3-42A1-8A46-289774CADBD4}" srcOrd="3" destOrd="0" parTransId="{F23070AC-EE0E-4771-B5BE-9BCF71FD4EB8}" sibTransId="{0948F3DB-DFDE-4E2C-ADAB-497CD678FB33}"/>
    <dgm:cxn modelId="{E9C12D64-A7F0-44D4-B2BE-1AA437C7CF1F}" srcId="{63B1AA3E-CA7C-4C98-A9FC-16AC137F3504}" destId="{57179603-A76E-4236-A73F-A41EE89DE341}" srcOrd="0" destOrd="0" parTransId="{2390AF36-0278-4B88-BD1D-06290BCB9C3A}" sibTransId="{298D28F1-D471-47F2-B3BE-B8EEBDC39CBF}"/>
    <dgm:cxn modelId="{8FA9A492-E91C-40FE-A16B-82C5FD7D0FBB}" srcId="{63B1AA3E-CA7C-4C98-A9FC-16AC137F3504}" destId="{15724F1E-97F5-4044-9AD2-AD4E251043E1}" srcOrd="2" destOrd="0" parTransId="{C1469BBA-503D-437D-91F9-99665FF87222}" sibTransId="{FF2E08FD-D507-4412-8C2C-BEE75F80B331}"/>
    <dgm:cxn modelId="{8901E7AE-FE64-4B64-93AF-78CE728ADC32}" type="presOf" srcId="{9FC12E0C-846C-4498-8FD0-FD49E5960D46}" destId="{A941D5C7-F421-48F4-BA4F-486B44B4490A}" srcOrd="0" destOrd="2" presId="urn:microsoft.com/office/officeart/2005/8/layout/hList1"/>
    <dgm:cxn modelId="{811C83BF-928B-4E31-B2EB-2CF282B8ABC2}" srcId="{57179603-A76E-4236-A73F-A41EE89DE341}" destId="{8D654D0B-C896-4B8E-8180-2A2795BE665E}" srcOrd="1" destOrd="0" parTransId="{FA01BB19-3DC7-4A30-962C-B162F2AED288}" sibTransId="{DF0E5AFE-F1D2-4906-9F2F-E53306D509ED}"/>
    <dgm:cxn modelId="{50913E61-F722-44F9-B1B5-19240477C94B}" type="presOf" srcId="{63B1AA3E-CA7C-4C98-A9FC-16AC137F3504}" destId="{C961F23A-EA75-4B4A-BD76-4E20D16123C7}" srcOrd="0" destOrd="0" presId="urn:microsoft.com/office/officeart/2005/8/layout/hList1"/>
    <dgm:cxn modelId="{2431951B-7041-422F-988A-9E0968A40BA9}" type="presParOf" srcId="{C961F23A-EA75-4B4A-BD76-4E20D16123C7}" destId="{EC222883-6435-4A96-BC05-0BBC64518C48}" srcOrd="0" destOrd="0" presId="urn:microsoft.com/office/officeart/2005/8/layout/hList1"/>
    <dgm:cxn modelId="{8FF36A71-0A53-44AE-AD13-C66E0506EAF9}" type="presParOf" srcId="{EC222883-6435-4A96-BC05-0BBC64518C48}" destId="{3F354B32-BCA5-4F7C-B7B7-2C360EEFAC4E}" srcOrd="0" destOrd="0" presId="urn:microsoft.com/office/officeart/2005/8/layout/hList1"/>
    <dgm:cxn modelId="{DFB865E7-DC64-4343-9048-71BDF82CBB2A}" type="presParOf" srcId="{EC222883-6435-4A96-BC05-0BBC64518C48}" destId="{9263F4F9-AB4C-4F3F-B1E6-6CD74851C7F7}" srcOrd="1" destOrd="0" presId="urn:microsoft.com/office/officeart/2005/8/layout/hList1"/>
    <dgm:cxn modelId="{8EECC0C8-3DF6-4B61-B3E3-F7C5CDA3685A}" type="presParOf" srcId="{C961F23A-EA75-4B4A-BD76-4E20D16123C7}" destId="{95D496E8-1483-4877-B639-596EE18136D1}" srcOrd="1" destOrd="0" presId="urn:microsoft.com/office/officeart/2005/8/layout/hList1"/>
    <dgm:cxn modelId="{CC94E69A-9709-4538-B8F6-E09DD011FEB3}" type="presParOf" srcId="{C961F23A-EA75-4B4A-BD76-4E20D16123C7}" destId="{81C654AF-4ED2-4DAE-8EFE-322496692757}" srcOrd="2" destOrd="0" presId="urn:microsoft.com/office/officeart/2005/8/layout/hList1"/>
    <dgm:cxn modelId="{19F13841-2CE0-46B4-9D2D-0160B286C92D}" type="presParOf" srcId="{81C654AF-4ED2-4DAE-8EFE-322496692757}" destId="{E6E5B475-6F22-40F2-8DE1-225F4F67BFA0}" srcOrd="0" destOrd="0" presId="urn:microsoft.com/office/officeart/2005/8/layout/hList1"/>
    <dgm:cxn modelId="{08B58365-1931-4000-B1B3-747FC415E72C}" type="presParOf" srcId="{81C654AF-4ED2-4DAE-8EFE-322496692757}" destId="{E6A4EA72-A2A3-4AC9-A5FD-70B54493F36F}" srcOrd="1" destOrd="0" presId="urn:microsoft.com/office/officeart/2005/8/layout/hList1"/>
    <dgm:cxn modelId="{13E903F1-4E67-4743-BC15-3DE863DC593C}" type="presParOf" srcId="{C961F23A-EA75-4B4A-BD76-4E20D16123C7}" destId="{E7534A83-7DD9-423A-B482-2131165D83A3}" srcOrd="3" destOrd="0" presId="urn:microsoft.com/office/officeart/2005/8/layout/hList1"/>
    <dgm:cxn modelId="{CF768C47-8FCF-4208-AEF6-42A9A713C09A}" type="presParOf" srcId="{C961F23A-EA75-4B4A-BD76-4E20D16123C7}" destId="{BBC855C4-712B-4E81-94E7-07AA74CAB0F4}" srcOrd="4" destOrd="0" presId="urn:microsoft.com/office/officeart/2005/8/layout/hList1"/>
    <dgm:cxn modelId="{DBE26DBE-0213-4692-9F56-184A8A90B9AA}" type="presParOf" srcId="{BBC855C4-712B-4E81-94E7-07AA74CAB0F4}" destId="{4068D037-EA46-4CB8-B18C-F26EFF0B7DE9}" srcOrd="0" destOrd="0" presId="urn:microsoft.com/office/officeart/2005/8/layout/hList1"/>
    <dgm:cxn modelId="{41CCC49F-68D2-4DB8-852B-E1B8495E7E9C}" type="presParOf" srcId="{BBC855C4-712B-4E81-94E7-07AA74CAB0F4}" destId="{A941D5C7-F421-48F4-BA4F-486B44B449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A908EA-B07D-44A7-B781-8492D7E144D6}"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tr-TR"/>
        </a:p>
      </dgm:t>
    </dgm:pt>
    <dgm:pt modelId="{52972C21-1173-4148-BC9D-5C0E711416CD}">
      <dgm:prSet phldrT="[Metin]" custT="1"/>
      <dgm:spPr/>
      <dgm:t>
        <a:bodyPr/>
        <a:lstStyle/>
        <a:p>
          <a:r>
            <a:rPr lang="tr-TR" sz="2800" b="1" dirty="0"/>
            <a:t>Sayfa numarası</a:t>
          </a:r>
          <a:endParaRPr lang="tr-TR" sz="2800" dirty="0"/>
        </a:p>
      </dgm:t>
    </dgm:pt>
    <dgm:pt modelId="{4B15239D-A217-4C9B-9068-44637962B3CC}" type="parTrans" cxnId="{ADB9B52A-480D-44E6-A0C8-B82F3953D8D5}">
      <dgm:prSet/>
      <dgm:spPr/>
      <dgm:t>
        <a:bodyPr/>
        <a:lstStyle/>
        <a:p>
          <a:endParaRPr lang="tr-TR"/>
        </a:p>
      </dgm:t>
    </dgm:pt>
    <dgm:pt modelId="{E904747D-5C55-4A89-A422-65334A83120E}" type="sibTrans" cxnId="{ADB9B52A-480D-44E6-A0C8-B82F3953D8D5}">
      <dgm:prSet/>
      <dgm:spPr/>
      <dgm:t>
        <a:bodyPr/>
        <a:lstStyle/>
        <a:p>
          <a:endParaRPr lang="tr-TR"/>
        </a:p>
      </dgm:t>
    </dgm:pt>
    <dgm:pt modelId="{BBAD6BDD-37CD-4E08-85BF-A6CF61CB566C}">
      <dgm:prSet phldrT="[Metin]"/>
      <dgm:spPr/>
      <dgm:t>
        <a:bodyPr/>
        <a:lstStyle/>
        <a:p>
          <a:r>
            <a:rPr lang="tr-TR" b="1" dirty="0" err="1"/>
            <a:t>MSDS'in</a:t>
          </a:r>
          <a:r>
            <a:rPr lang="tr-TR" b="1" dirty="0"/>
            <a:t> tüm sayfaları numaralandırılmalı ve her sayfada mutlaka toplam sayfa sayısı belirtilmelidir.</a:t>
          </a:r>
        </a:p>
      </dgm:t>
    </dgm:pt>
    <dgm:pt modelId="{E373D9EA-E2DF-4386-82FA-07B2DC728A67}" type="parTrans" cxnId="{B2F5D8B7-82BB-4175-9D45-691B3DD577F6}">
      <dgm:prSet/>
      <dgm:spPr/>
      <dgm:t>
        <a:bodyPr/>
        <a:lstStyle/>
        <a:p>
          <a:endParaRPr lang="tr-TR"/>
        </a:p>
      </dgm:t>
    </dgm:pt>
    <dgm:pt modelId="{3BECC0FB-0BB3-4C34-BB71-467BBF271BB9}" type="sibTrans" cxnId="{B2F5D8B7-82BB-4175-9D45-691B3DD577F6}">
      <dgm:prSet/>
      <dgm:spPr/>
      <dgm:t>
        <a:bodyPr/>
        <a:lstStyle/>
        <a:p>
          <a:endParaRPr lang="tr-TR"/>
        </a:p>
      </dgm:t>
    </dgm:pt>
    <dgm:pt modelId="{55182226-E005-4151-A4F3-58F85385F5FD}">
      <dgm:prSet phldrT="[Metin]"/>
      <dgm:spPr/>
      <dgm:t>
        <a:bodyPr/>
        <a:lstStyle/>
        <a:p>
          <a:r>
            <a:rPr lang="tr-TR" b="1" dirty="0"/>
            <a:t>Örneğin "Sayfa 1 / 8", " Sayfa 2 / 8", "Sayfa 3 / 8 "  gibi.</a:t>
          </a:r>
        </a:p>
      </dgm:t>
    </dgm:pt>
    <dgm:pt modelId="{C22CE33F-ECCA-479C-927E-B83E1BF9E7C3}" type="parTrans" cxnId="{D5D2E3AA-8530-4615-8CBA-D8956A58E176}">
      <dgm:prSet/>
      <dgm:spPr/>
      <dgm:t>
        <a:bodyPr/>
        <a:lstStyle/>
        <a:p>
          <a:endParaRPr lang="tr-TR"/>
        </a:p>
      </dgm:t>
    </dgm:pt>
    <dgm:pt modelId="{93A59EE3-F855-41D9-86E3-A1B57EE7EA06}" type="sibTrans" cxnId="{D5D2E3AA-8530-4615-8CBA-D8956A58E176}">
      <dgm:prSet/>
      <dgm:spPr/>
      <dgm:t>
        <a:bodyPr/>
        <a:lstStyle/>
        <a:p>
          <a:endParaRPr lang="tr-TR"/>
        </a:p>
      </dgm:t>
    </dgm:pt>
    <dgm:pt modelId="{9410481E-63A5-4CE6-B06A-A1DF1E564FA1}">
      <dgm:prSet phldrT="[Metin]" custT="1"/>
      <dgm:spPr/>
      <dgm:t>
        <a:bodyPr/>
        <a:lstStyle/>
        <a:p>
          <a:r>
            <a:rPr lang="tr-TR" sz="2400" b="1" dirty="0"/>
            <a:t>Yayımlanma Tarihi</a:t>
          </a:r>
          <a:endParaRPr lang="tr-TR" sz="2400" dirty="0"/>
        </a:p>
      </dgm:t>
    </dgm:pt>
    <dgm:pt modelId="{347A545E-63F5-463B-BAB9-7A0AA3C293AB}" type="parTrans" cxnId="{8823706C-8FB4-496A-AD81-17EE8E492482}">
      <dgm:prSet/>
      <dgm:spPr/>
      <dgm:t>
        <a:bodyPr/>
        <a:lstStyle/>
        <a:p>
          <a:endParaRPr lang="tr-TR"/>
        </a:p>
      </dgm:t>
    </dgm:pt>
    <dgm:pt modelId="{F4B5F6CC-05A0-45B2-B5F5-EC289B5EA743}" type="sibTrans" cxnId="{8823706C-8FB4-496A-AD81-17EE8E492482}">
      <dgm:prSet/>
      <dgm:spPr/>
      <dgm:t>
        <a:bodyPr/>
        <a:lstStyle/>
        <a:p>
          <a:endParaRPr lang="tr-TR"/>
        </a:p>
      </dgm:t>
    </dgm:pt>
    <dgm:pt modelId="{457F8719-2DAD-4BC1-A7D9-4B886347D062}">
      <dgm:prSet phldrT="[Metin]"/>
      <dgm:spPr/>
      <dgm:t>
        <a:bodyPr/>
        <a:lstStyle/>
        <a:p>
          <a:r>
            <a:rPr lang="tr-TR" b="1" dirty="0" err="1"/>
            <a:t>MSDS'in</a:t>
          </a:r>
          <a:r>
            <a:rPr lang="tr-TR" b="1" dirty="0"/>
            <a:t> yayımlandığı tarih geçerli olduğu tarih anlamına geldiğinden mutlaka belirtilmelidir.</a:t>
          </a:r>
        </a:p>
      </dgm:t>
    </dgm:pt>
    <dgm:pt modelId="{B9F355C6-1338-4BCD-856D-E5DAB46050D0}" type="parTrans" cxnId="{B2C3FCC3-EAD6-456C-BCEF-2B5C5C204F00}">
      <dgm:prSet/>
      <dgm:spPr/>
      <dgm:t>
        <a:bodyPr/>
        <a:lstStyle/>
        <a:p>
          <a:endParaRPr lang="tr-TR"/>
        </a:p>
      </dgm:t>
    </dgm:pt>
    <dgm:pt modelId="{A5789F00-DD0C-4822-A273-578FD43AAC69}" type="sibTrans" cxnId="{B2C3FCC3-EAD6-456C-BCEF-2B5C5C204F00}">
      <dgm:prSet/>
      <dgm:spPr/>
      <dgm:t>
        <a:bodyPr/>
        <a:lstStyle/>
        <a:p>
          <a:endParaRPr lang="tr-TR"/>
        </a:p>
      </dgm:t>
    </dgm:pt>
    <dgm:pt modelId="{A3878226-D679-4261-99CB-AF56A7858A83}">
      <dgm:prSet phldrT="[Metin]"/>
      <dgm:spPr/>
      <dgm:t>
        <a:bodyPr/>
        <a:lstStyle/>
        <a:p>
          <a:r>
            <a:rPr lang="tr-TR" b="1" dirty="0"/>
            <a:t>Yayım tarihi </a:t>
          </a:r>
          <a:r>
            <a:rPr lang="tr-TR" b="1" dirty="0" err="1"/>
            <a:t>gg</a:t>
          </a:r>
          <a:r>
            <a:rPr lang="tr-TR" b="1" dirty="0"/>
            <a:t> /</a:t>
          </a:r>
          <a:r>
            <a:rPr lang="tr-TR" b="1" dirty="0" err="1"/>
            <a:t>aa</a:t>
          </a:r>
          <a:r>
            <a:rPr lang="tr-TR" b="1" dirty="0"/>
            <a:t>/ yy/ olarak eklenmelidir.</a:t>
          </a:r>
        </a:p>
      </dgm:t>
    </dgm:pt>
    <dgm:pt modelId="{4DF28F17-BB9E-48B0-89B4-3228998EC8DD}" type="parTrans" cxnId="{AA631A17-9365-4806-9F06-A48D223CDCD2}">
      <dgm:prSet/>
      <dgm:spPr/>
      <dgm:t>
        <a:bodyPr/>
        <a:lstStyle/>
        <a:p>
          <a:endParaRPr lang="tr-TR"/>
        </a:p>
      </dgm:t>
    </dgm:pt>
    <dgm:pt modelId="{FD6E58DC-1989-4F5D-BB5A-4CB0C0B65F9B}" type="sibTrans" cxnId="{AA631A17-9365-4806-9F06-A48D223CDCD2}">
      <dgm:prSet/>
      <dgm:spPr/>
      <dgm:t>
        <a:bodyPr/>
        <a:lstStyle/>
        <a:p>
          <a:endParaRPr lang="tr-TR"/>
        </a:p>
      </dgm:t>
    </dgm:pt>
    <dgm:pt modelId="{F7BB4F71-EADC-44D8-9ACF-B55756EC786D}">
      <dgm:prSet phldrT="[Metin]" custT="1"/>
      <dgm:spPr/>
      <dgm:t>
        <a:bodyPr/>
        <a:lstStyle/>
        <a:p>
          <a:r>
            <a:rPr lang="tr-TR" sz="2400" b="1" dirty="0"/>
            <a:t>Ölçü Birimleri</a:t>
          </a:r>
          <a:endParaRPr lang="tr-TR" sz="2400" dirty="0"/>
        </a:p>
      </dgm:t>
    </dgm:pt>
    <dgm:pt modelId="{90FE33DC-421E-44FD-A379-A7C9E4EBD5E8}" type="parTrans" cxnId="{3CA388B9-88BC-4516-A445-7A89AE43394E}">
      <dgm:prSet/>
      <dgm:spPr/>
      <dgm:t>
        <a:bodyPr/>
        <a:lstStyle/>
        <a:p>
          <a:endParaRPr lang="tr-TR"/>
        </a:p>
      </dgm:t>
    </dgm:pt>
    <dgm:pt modelId="{E6B641CF-138D-4C18-A5C2-F8FEDEB84AB2}" type="sibTrans" cxnId="{3CA388B9-88BC-4516-A445-7A89AE43394E}">
      <dgm:prSet/>
      <dgm:spPr/>
      <dgm:t>
        <a:bodyPr/>
        <a:lstStyle/>
        <a:p>
          <a:endParaRPr lang="tr-TR"/>
        </a:p>
      </dgm:t>
    </dgm:pt>
    <dgm:pt modelId="{12CCE06B-4D5A-4289-851B-A6EB796C741A}">
      <dgm:prSet phldrT="[Metin]"/>
      <dgm:spPr/>
      <dgm:t>
        <a:bodyPr/>
        <a:lstStyle/>
        <a:p>
          <a:r>
            <a:rPr lang="tr-TR" b="1" dirty="0"/>
            <a:t>Mümkün olduğu yerlerde SI birimlerinin kullanılması gerekmektedir.</a:t>
          </a:r>
        </a:p>
      </dgm:t>
    </dgm:pt>
    <dgm:pt modelId="{655932DD-6040-4023-9FB4-E7A060E1B8A7}" type="parTrans" cxnId="{09E6776F-7333-4DDC-8FAC-7CE462E2C107}">
      <dgm:prSet/>
      <dgm:spPr/>
      <dgm:t>
        <a:bodyPr/>
        <a:lstStyle/>
        <a:p>
          <a:endParaRPr lang="tr-TR"/>
        </a:p>
      </dgm:t>
    </dgm:pt>
    <dgm:pt modelId="{F807658D-09F2-4411-A55D-6963FECB4468}" type="sibTrans" cxnId="{09E6776F-7333-4DDC-8FAC-7CE462E2C107}">
      <dgm:prSet/>
      <dgm:spPr/>
      <dgm:t>
        <a:bodyPr/>
        <a:lstStyle/>
        <a:p>
          <a:endParaRPr lang="tr-TR"/>
        </a:p>
      </dgm:t>
    </dgm:pt>
    <dgm:pt modelId="{100233BF-ACEE-4F0F-92BF-AB7C1E1E5E1D}">
      <dgm:prSet phldrT="[Metin]"/>
      <dgm:spPr/>
      <dgm:t>
        <a:bodyPr/>
        <a:lstStyle/>
        <a:p>
          <a:r>
            <a:rPr lang="tr-TR" b="1" dirty="0"/>
            <a:t>Ancak </a:t>
          </a:r>
          <a:r>
            <a:rPr lang="tr-TR" b="1" dirty="0" err="1"/>
            <a:t>standard</a:t>
          </a:r>
          <a:r>
            <a:rPr lang="tr-TR" b="1" dirty="0"/>
            <a:t> olmayan birimler örneğin </a:t>
          </a:r>
          <a:r>
            <a:rPr lang="tr-TR" b="1" dirty="0" err="1"/>
            <a:t>Celcius</a:t>
          </a:r>
          <a:r>
            <a:rPr lang="tr-TR" b="1" dirty="0"/>
            <a:t>, </a:t>
          </a:r>
          <a:r>
            <a:rPr lang="tr-TR" b="1" dirty="0" err="1"/>
            <a:t>mmHg</a:t>
          </a:r>
          <a:r>
            <a:rPr lang="tr-TR" b="1" dirty="0"/>
            <a:t> birimleri de kabul edilebilmektedir.</a:t>
          </a:r>
        </a:p>
      </dgm:t>
    </dgm:pt>
    <dgm:pt modelId="{E9F9269C-71BE-43D9-BC7B-9A2563037FAB}" type="parTrans" cxnId="{3F7E3C4E-A003-45EB-AE9D-D7A1647A3F6F}">
      <dgm:prSet/>
      <dgm:spPr/>
      <dgm:t>
        <a:bodyPr/>
        <a:lstStyle/>
        <a:p>
          <a:endParaRPr lang="tr-TR"/>
        </a:p>
      </dgm:t>
    </dgm:pt>
    <dgm:pt modelId="{364F6520-D16F-4934-B060-0043D4EC45A6}" type="sibTrans" cxnId="{3F7E3C4E-A003-45EB-AE9D-D7A1647A3F6F}">
      <dgm:prSet/>
      <dgm:spPr/>
      <dgm:t>
        <a:bodyPr/>
        <a:lstStyle/>
        <a:p>
          <a:endParaRPr lang="tr-TR"/>
        </a:p>
      </dgm:t>
    </dgm:pt>
    <dgm:pt modelId="{257A27A7-9ABC-4D39-8EBF-08925A505594}">
      <dgm:prSet phldrT="[Metin]"/>
      <dgm:spPr/>
      <dgm:t>
        <a:bodyPr/>
        <a:lstStyle/>
        <a:p>
          <a:endParaRPr lang="tr-TR" b="1" dirty="0"/>
        </a:p>
      </dgm:t>
    </dgm:pt>
    <dgm:pt modelId="{429926C4-0168-4B35-8BA4-D84C2AF4CC8E}" type="parTrans" cxnId="{7FB5A823-030E-4A1E-AD91-0D5A4D088D13}">
      <dgm:prSet/>
      <dgm:spPr/>
      <dgm:t>
        <a:bodyPr/>
        <a:lstStyle/>
        <a:p>
          <a:endParaRPr lang="tr-TR"/>
        </a:p>
      </dgm:t>
    </dgm:pt>
    <dgm:pt modelId="{0CB5DB1F-4372-47EB-9945-6D1BE9C46551}" type="sibTrans" cxnId="{7FB5A823-030E-4A1E-AD91-0D5A4D088D13}">
      <dgm:prSet/>
      <dgm:spPr/>
      <dgm:t>
        <a:bodyPr/>
        <a:lstStyle/>
        <a:p>
          <a:endParaRPr lang="tr-TR"/>
        </a:p>
      </dgm:t>
    </dgm:pt>
    <dgm:pt modelId="{E761A696-7797-4E0D-BDE2-BB389A7A129C}">
      <dgm:prSet phldrT="[Metin]"/>
      <dgm:spPr/>
      <dgm:t>
        <a:bodyPr/>
        <a:lstStyle/>
        <a:p>
          <a:endParaRPr lang="tr-TR" b="1" dirty="0"/>
        </a:p>
      </dgm:t>
    </dgm:pt>
    <dgm:pt modelId="{36E79632-6866-456E-8AD2-C7762EEA77B5}" type="parTrans" cxnId="{198F66F1-C523-4C60-987E-663D853C00D9}">
      <dgm:prSet/>
      <dgm:spPr/>
      <dgm:t>
        <a:bodyPr/>
        <a:lstStyle/>
        <a:p>
          <a:endParaRPr lang="tr-TR"/>
        </a:p>
      </dgm:t>
    </dgm:pt>
    <dgm:pt modelId="{A9CF4726-74AE-45BA-AA08-D9E2CDCD2E7D}" type="sibTrans" cxnId="{198F66F1-C523-4C60-987E-663D853C00D9}">
      <dgm:prSet/>
      <dgm:spPr/>
      <dgm:t>
        <a:bodyPr/>
        <a:lstStyle/>
        <a:p>
          <a:endParaRPr lang="tr-TR"/>
        </a:p>
      </dgm:t>
    </dgm:pt>
    <dgm:pt modelId="{44BBDE50-2BBE-4BA7-8534-CEA1EB999BD1}">
      <dgm:prSet phldrT="[Metin]"/>
      <dgm:spPr/>
      <dgm:t>
        <a:bodyPr/>
        <a:lstStyle/>
        <a:p>
          <a:endParaRPr lang="tr-TR" b="1" dirty="0"/>
        </a:p>
      </dgm:t>
    </dgm:pt>
    <dgm:pt modelId="{31F00B17-D061-4CBF-A153-07729A9AF1ED}" type="parTrans" cxnId="{40F34678-26B4-4308-93FF-E4A422299C0D}">
      <dgm:prSet/>
      <dgm:spPr/>
      <dgm:t>
        <a:bodyPr/>
        <a:lstStyle/>
        <a:p>
          <a:endParaRPr lang="tr-TR"/>
        </a:p>
      </dgm:t>
    </dgm:pt>
    <dgm:pt modelId="{8A79C455-07AA-45E7-A100-70D9FE7A12BC}" type="sibTrans" cxnId="{40F34678-26B4-4308-93FF-E4A422299C0D}">
      <dgm:prSet/>
      <dgm:spPr/>
      <dgm:t>
        <a:bodyPr/>
        <a:lstStyle/>
        <a:p>
          <a:endParaRPr lang="tr-TR"/>
        </a:p>
      </dgm:t>
    </dgm:pt>
    <dgm:pt modelId="{560B914F-000B-476B-A304-4D10079A66FC}" type="pres">
      <dgm:prSet presAssocID="{46A908EA-B07D-44A7-B781-8492D7E144D6}" presName="Name0" presStyleCnt="0">
        <dgm:presLayoutVars>
          <dgm:dir/>
          <dgm:animLvl val="lvl"/>
          <dgm:resizeHandles val="exact"/>
        </dgm:presLayoutVars>
      </dgm:prSet>
      <dgm:spPr/>
      <dgm:t>
        <a:bodyPr/>
        <a:lstStyle/>
        <a:p>
          <a:endParaRPr lang="tr-TR"/>
        </a:p>
      </dgm:t>
    </dgm:pt>
    <dgm:pt modelId="{DC3D969A-E3B4-405A-9C74-E5F79FD817BA}" type="pres">
      <dgm:prSet presAssocID="{52972C21-1173-4148-BC9D-5C0E711416CD}" presName="composite" presStyleCnt="0"/>
      <dgm:spPr/>
    </dgm:pt>
    <dgm:pt modelId="{5ED13145-DDCD-425E-B65C-E28F25746A1A}" type="pres">
      <dgm:prSet presAssocID="{52972C21-1173-4148-BC9D-5C0E711416CD}" presName="parTx" presStyleLbl="alignNode1" presStyleIdx="0" presStyleCnt="3">
        <dgm:presLayoutVars>
          <dgm:chMax val="0"/>
          <dgm:chPref val="0"/>
          <dgm:bulletEnabled val="1"/>
        </dgm:presLayoutVars>
      </dgm:prSet>
      <dgm:spPr/>
      <dgm:t>
        <a:bodyPr/>
        <a:lstStyle/>
        <a:p>
          <a:endParaRPr lang="tr-TR"/>
        </a:p>
      </dgm:t>
    </dgm:pt>
    <dgm:pt modelId="{01498FB1-0EC3-48BF-B355-894099BEDAAD}" type="pres">
      <dgm:prSet presAssocID="{52972C21-1173-4148-BC9D-5C0E711416CD}" presName="desTx" presStyleLbl="alignAccFollowNode1" presStyleIdx="0" presStyleCnt="3">
        <dgm:presLayoutVars>
          <dgm:bulletEnabled val="1"/>
        </dgm:presLayoutVars>
      </dgm:prSet>
      <dgm:spPr/>
      <dgm:t>
        <a:bodyPr/>
        <a:lstStyle/>
        <a:p>
          <a:endParaRPr lang="tr-TR"/>
        </a:p>
      </dgm:t>
    </dgm:pt>
    <dgm:pt modelId="{A8E4C8EE-EFA8-437E-9B3F-F734AA570FF3}" type="pres">
      <dgm:prSet presAssocID="{E904747D-5C55-4A89-A422-65334A83120E}" presName="space" presStyleCnt="0"/>
      <dgm:spPr/>
    </dgm:pt>
    <dgm:pt modelId="{816FD12A-DB84-464F-985E-B4317D4AB2CF}" type="pres">
      <dgm:prSet presAssocID="{9410481E-63A5-4CE6-B06A-A1DF1E564FA1}" presName="composite" presStyleCnt="0"/>
      <dgm:spPr/>
    </dgm:pt>
    <dgm:pt modelId="{DF070C46-3C88-41EF-974F-B138E5BF4E73}" type="pres">
      <dgm:prSet presAssocID="{9410481E-63A5-4CE6-B06A-A1DF1E564FA1}" presName="parTx" presStyleLbl="alignNode1" presStyleIdx="1" presStyleCnt="3">
        <dgm:presLayoutVars>
          <dgm:chMax val="0"/>
          <dgm:chPref val="0"/>
          <dgm:bulletEnabled val="1"/>
        </dgm:presLayoutVars>
      </dgm:prSet>
      <dgm:spPr/>
      <dgm:t>
        <a:bodyPr/>
        <a:lstStyle/>
        <a:p>
          <a:endParaRPr lang="tr-TR"/>
        </a:p>
      </dgm:t>
    </dgm:pt>
    <dgm:pt modelId="{06499A19-FB7A-4856-A580-117E4985E005}" type="pres">
      <dgm:prSet presAssocID="{9410481E-63A5-4CE6-B06A-A1DF1E564FA1}" presName="desTx" presStyleLbl="alignAccFollowNode1" presStyleIdx="1" presStyleCnt="3">
        <dgm:presLayoutVars>
          <dgm:bulletEnabled val="1"/>
        </dgm:presLayoutVars>
      </dgm:prSet>
      <dgm:spPr/>
      <dgm:t>
        <a:bodyPr/>
        <a:lstStyle/>
        <a:p>
          <a:endParaRPr lang="tr-TR"/>
        </a:p>
      </dgm:t>
    </dgm:pt>
    <dgm:pt modelId="{0F4F5913-6256-423D-866C-6F3AF64EDE96}" type="pres">
      <dgm:prSet presAssocID="{F4B5F6CC-05A0-45B2-B5F5-EC289B5EA743}" presName="space" presStyleCnt="0"/>
      <dgm:spPr/>
    </dgm:pt>
    <dgm:pt modelId="{DF8D3574-12BC-4117-BD14-F830BE913819}" type="pres">
      <dgm:prSet presAssocID="{F7BB4F71-EADC-44D8-9ACF-B55756EC786D}" presName="composite" presStyleCnt="0"/>
      <dgm:spPr/>
    </dgm:pt>
    <dgm:pt modelId="{EC69CED0-9E42-424D-A039-57E17E2DDEEA}" type="pres">
      <dgm:prSet presAssocID="{F7BB4F71-EADC-44D8-9ACF-B55756EC786D}" presName="parTx" presStyleLbl="alignNode1" presStyleIdx="2" presStyleCnt="3">
        <dgm:presLayoutVars>
          <dgm:chMax val="0"/>
          <dgm:chPref val="0"/>
          <dgm:bulletEnabled val="1"/>
        </dgm:presLayoutVars>
      </dgm:prSet>
      <dgm:spPr/>
      <dgm:t>
        <a:bodyPr/>
        <a:lstStyle/>
        <a:p>
          <a:endParaRPr lang="tr-TR"/>
        </a:p>
      </dgm:t>
    </dgm:pt>
    <dgm:pt modelId="{638E2BD9-5661-4D51-BC32-95A634777EED}" type="pres">
      <dgm:prSet presAssocID="{F7BB4F71-EADC-44D8-9ACF-B55756EC786D}" presName="desTx" presStyleLbl="alignAccFollowNode1" presStyleIdx="2" presStyleCnt="3">
        <dgm:presLayoutVars>
          <dgm:bulletEnabled val="1"/>
        </dgm:presLayoutVars>
      </dgm:prSet>
      <dgm:spPr/>
      <dgm:t>
        <a:bodyPr/>
        <a:lstStyle/>
        <a:p>
          <a:endParaRPr lang="tr-TR"/>
        </a:p>
      </dgm:t>
    </dgm:pt>
  </dgm:ptLst>
  <dgm:cxnLst>
    <dgm:cxn modelId="{3F7E3C4E-A003-45EB-AE9D-D7A1647A3F6F}" srcId="{F7BB4F71-EADC-44D8-9ACF-B55756EC786D}" destId="{100233BF-ACEE-4F0F-92BF-AB7C1E1E5E1D}" srcOrd="2" destOrd="0" parTransId="{E9F9269C-71BE-43D9-BC7B-9A2563037FAB}" sibTransId="{364F6520-D16F-4934-B060-0043D4EC45A6}"/>
    <dgm:cxn modelId="{D0455E1E-6630-4A07-84DC-36176A00BC35}" type="presOf" srcId="{E761A696-7797-4E0D-BDE2-BB389A7A129C}" destId="{06499A19-FB7A-4856-A580-117E4985E005}" srcOrd="0" destOrd="1" presId="urn:microsoft.com/office/officeart/2005/8/layout/hList1"/>
    <dgm:cxn modelId="{0D347533-50F1-4D9D-ADD8-1B490970103B}" type="presOf" srcId="{100233BF-ACEE-4F0F-92BF-AB7C1E1E5E1D}" destId="{638E2BD9-5661-4D51-BC32-95A634777EED}" srcOrd="0" destOrd="2" presId="urn:microsoft.com/office/officeart/2005/8/layout/hList1"/>
    <dgm:cxn modelId="{7FB5A823-030E-4A1E-AD91-0D5A4D088D13}" srcId="{52972C21-1173-4148-BC9D-5C0E711416CD}" destId="{257A27A7-9ABC-4D39-8EBF-08925A505594}" srcOrd="1" destOrd="0" parTransId="{429926C4-0168-4B35-8BA4-D84C2AF4CC8E}" sibTransId="{0CB5DB1F-4372-47EB-9945-6D1BE9C46551}"/>
    <dgm:cxn modelId="{40F34678-26B4-4308-93FF-E4A422299C0D}" srcId="{F7BB4F71-EADC-44D8-9ACF-B55756EC786D}" destId="{44BBDE50-2BBE-4BA7-8534-CEA1EB999BD1}" srcOrd="1" destOrd="0" parTransId="{31F00B17-D061-4CBF-A153-07729A9AF1ED}" sibTransId="{8A79C455-07AA-45E7-A100-70D9FE7A12BC}"/>
    <dgm:cxn modelId="{8823706C-8FB4-496A-AD81-17EE8E492482}" srcId="{46A908EA-B07D-44A7-B781-8492D7E144D6}" destId="{9410481E-63A5-4CE6-B06A-A1DF1E564FA1}" srcOrd="1" destOrd="0" parTransId="{347A545E-63F5-463B-BAB9-7A0AA3C293AB}" sibTransId="{F4B5F6CC-05A0-45B2-B5F5-EC289B5EA743}"/>
    <dgm:cxn modelId="{D5D2E3AA-8530-4615-8CBA-D8956A58E176}" srcId="{52972C21-1173-4148-BC9D-5C0E711416CD}" destId="{55182226-E005-4151-A4F3-58F85385F5FD}" srcOrd="2" destOrd="0" parTransId="{C22CE33F-ECCA-479C-927E-B83E1BF9E7C3}" sibTransId="{93A59EE3-F855-41D9-86E3-A1B57EE7EA06}"/>
    <dgm:cxn modelId="{312BE253-37F3-4D31-BDDB-D227C934A843}" type="presOf" srcId="{457F8719-2DAD-4BC1-A7D9-4B886347D062}" destId="{06499A19-FB7A-4856-A580-117E4985E005}" srcOrd="0" destOrd="0" presId="urn:microsoft.com/office/officeart/2005/8/layout/hList1"/>
    <dgm:cxn modelId="{33597684-2A95-47F3-8443-91FC491E4D04}" type="presOf" srcId="{12CCE06B-4D5A-4289-851B-A6EB796C741A}" destId="{638E2BD9-5661-4D51-BC32-95A634777EED}" srcOrd="0" destOrd="0" presId="urn:microsoft.com/office/officeart/2005/8/layout/hList1"/>
    <dgm:cxn modelId="{635323F6-1F01-499D-8083-88C3626F6617}" type="presOf" srcId="{46A908EA-B07D-44A7-B781-8492D7E144D6}" destId="{560B914F-000B-476B-A304-4D10079A66FC}" srcOrd="0" destOrd="0" presId="urn:microsoft.com/office/officeart/2005/8/layout/hList1"/>
    <dgm:cxn modelId="{4970F124-89E9-41CD-8000-29DB47364464}" type="presOf" srcId="{BBAD6BDD-37CD-4E08-85BF-A6CF61CB566C}" destId="{01498FB1-0EC3-48BF-B355-894099BEDAAD}" srcOrd="0" destOrd="0" presId="urn:microsoft.com/office/officeart/2005/8/layout/hList1"/>
    <dgm:cxn modelId="{198F66F1-C523-4C60-987E-663D853C00D9}" srcId="{9410481E-63A5-4CE6-B06A-A1DF1E564FA1}" destId="{E761A696-7797-4E0D-BDE2-BB389A7A129C}" srcOrd="1" destOrd="0" parTransId="{36E79632-6866-456E-8AD2-C7762EEA77B5}" sibTransId="{A9CF4726-74AE-45BA-AA08-D9E2CDCD2E7D}"/>
    <dgm:cxn modelId="{7CB74043-6521-4FAA-AD76-ABAE038D5CF2}" type="presOf" srcId="{9410481E-63A5-4CE6-B06A-A1DF1E564FA1}" destId="{DF070C46-3C88-41EF-974F-B138E5BF4E73}" srcOrd="0" destOrd="0" presId="urn:microsoft.com/office/officeart/2005/8/layout/hList1"/>
    <dgm:cxn modelId="{ADB9B52A-480D-44E6-A0C8-B82F3953D8D5}" srcId="{46A908EA-B07D-44A7-B781-8492D7E144D6}" destId="{52972C21-1173-4148-BC9D-5C0E711416CD}" srcOrd="0" destOrd="0" parTransId="{4B15239D-A217-4C9B-9068-44637962B3CC}" sibTransId="{E904747D-5C55-4A89-A422-65334A83120E}"/>
    <dgm:cxn modelId="{CD1DDA62-E5F7-4F16-A664-ACA5CFF241E5}" type="presOf" srcId="{F7BB4F71-EADC-44D8-9ACF-B55756EC786D}" destId="{EC69CED0-9E42-424D-A039-57E17E2DDEEA}" srcOrd="0" destOrd="0" presId="urn:microsoft.com/office/officeart/2005/8/layout/hList1"/>
    <dgm:cxn modelId="{02751157-B6C5-4168-BBC0-E2197F263A22}" type="presOf" srcId="{44BBDE50-2BBE-4BA7-8534-CEA1EB999BD1}" destId="{638E2BD9-5661-4D51-BC32-95A634777EED}" srcOrd="0" destOrd="1" presId="urn:microsoft.com/office/officeart/2005/8/layout/hList1"/>
    <dgm:cxn modelId="{09E6776F-7333-4DDC-8FAC-7CE462E2C107}" srcId="{F7BB4F71-EADC-44D8-9ACF-B55756EC786D}" destId="{12CCE06B-4D5A-4289-851B-A6EB796C741A}" srcOrd="0" destOrd="0" parTransId="{655932DD-6040-4023-9FB4-E7A060E1B8A7}" sibTransId="{F807658D-09F2-4411-A55D-6963FECB4468}"/>
    <dgm:cxn modelId="{14F3F335-11A1-4154-91C5-9E75E54EF807}" type="presOf" srcId="{52972C21-1173-4148-BC9D-5C0E711416CD}" destId="{5ED13145-DDCD-425E-B65C-E28F25746A1A}" srcOrd="0" destOrd="0" presId="urn:microsoft.com/office/officeart/2005/8/layout/hList1"/>
    <dgm:cxn modelId="{B2C3FCC3-EAD6-456C-BCEF-2B5C5C204F00}" srcId="{9410481E-63A5-4CE6-B06A-A1DF1E564FA1}" destId="{457F8719-2DAD-4BC1-A7D9-4B886347D062}" srcOrd="0" destOrd="0" parTransId="{B9F355C6-1338-4BCD-856D-E5DAB46050D0}" sibTransId="{A5789F00-DD0C-4822-A273-578FD43AAC69}"/>
    <dgm:cxn modelId="{B2F5D8B7-82BB-4175-9D45-691B3DD577F6}" srcId="{52972C21-1173-4148-BC9D-5C0E711416CD}" destId="{BBAD6BDD-37CD-4E08-85BF-A6CF61CB566C}" srcOrd="0" destOrd="0" parTransId="{E373D9EA-E2DF-4386-82FA-07B2DC728A67}" sibTransId="{3BECC0FB-0BB3-4C34-BB71-467BBF271BB9}"/>
    <dgm:cxn modelId="{D9C9EE9C-0141-4EC6-B9F7-BC6067A9B3FD}" type="presOf" srcId="{55182226-E005-4151-A4F3-58F85385F5FD}" destId="{01498FB1-0EC3-48BF-B355-894099BEDAAD}" srcOrd="0" destOrd="2" presId="urn:microsoft.com/office/officeart/2005/8/layout/hList1"/>
    <dgm:cxn modelId="{AA631A17-9365-4806-9F06-A48D223CDCD2}" srcId="{9410481E-63A5-4CE6-B06A-A1DF1E564FA1}" destId="{A3878226-D679-4261-99CB-AF56A7858A83}" srcOrd="2" destOrd="0" parTransId="{4DF28F17-BB9E-48B0-89B4-3228998EC8DD}" sibTransId="{FD6E58DC-1989-4F5D-BB5A-4CB0C0B65F9B}"/>
    <dgm:cxn modelId="{CA383C2F-8D80-43F3-9DCC-2EA22B0A81D6}" type="presOf" srcId="{A3878226-D679-4261-99CB-AF56A7858A83}" destId="{06499A19-FB7A-4856-A580-117E4985E005}" srcOrd="0" destOrd="2" presId="urn:microsoft.com/office/officeart/2005/8/layout/hList1"/>
    <dgm:cxn modelId="{15D4BAF8-7E53-4CA6-93EB-C2364244D8B7}" type="presOf" srcId="{257A27A7-9ABC-4D39-8EBF-08925A505594}" destId="{01498FB1-0EC3-48BF-B355-894099BEDAAD}" srcOrd="0" destOrd="1" presId="urn:microsoft.com/office/officeart/2005/8/layout/hList1"/>
    <dgm:cxn modelId="{3CA388B9-88BC-4516-A445-7A89AE43394E}" srcId="{46A908EA-B07D-44A7-B781-8492D7E144D6}" destId="{F7BB4F71-EADC-44D8-9ACF-B55756EC786D}" srcOrd="2" destOrd="0" parTransId="{90FE33DC-421E-44FD-A379-A7C9E4EBD5E8}" sibTransId="{E6B641CF-138D-4C18-A5C2-F8FEDEB84AB2}"/>
    <dgm:cxn modelId="{CCE061EF-92FE-4C93-B6EB-03E634D3C4C0}" type="presParOf" srcId="{560B914F-000B-476B-A304-4D10079A66FC}" destId="{DC3D969A-E3B4-405A-9C74-E5F79FD817BA}" srcOrd="0" destOrd="0" presId="urn:microsoft.com/office/officeart/2005/8/layout/hList1"/>
    <dgm:cxn modelId="{2B38FF99-6227-40C2-98F5-6B941D5C78CE}" type="presParOf" srcId="{DC3D969A-E3B4-405A-9C74-E5F79FD817BA}" destId="{5ED13145-DDCD-425E-B65C-E28F25746A1A}" srcOrd="0" destOrd="0" presId="urn:microsoft.com/office/officeart/2005/8/layout/hList1"/>
    <dgm:cxn modelId="{F8B52A66-80AE-4BBB-BCE0-AF633E6371A3}" type="presParOf" srcId="{DC3D969A-E3B4-405A-9C74-E5F79FD817BA}" destId="{01498FB1-0EC3-48BF-B355-894099BEDAAD}" srcOrd="1" destOrd="0" presId="urn:microsoft.com/office/officeart/2005/8/layout/hList1"/>
    <dgm:cxn modelId="{91D1565D-94B3-4040-83A1-450F19410834}" type="presParOf" srcId="{560B914F-000B-476B-A304-4D10079A66FC}" destId="{A8E4C8EE-EFA8-437E-9B3F-F734AA570FF3}" srcOrd="1" destOrd="0" presId="urn:microsoft.com/office/officeart/2005/8/layout/hList1"/>
    <dgm:cxn modelId="{007B3DA2-812B-4467-A4CB-AEDC4DB57A86}" type="presParOf" srcId="{560B914F-000B-476B-A304-4D10079A66FC}" destId="{816FD12A-DB84-464F-985E-B4317D4AB2CF}" srcOrd="2" destOrd="0" presId="urn:microsoft.com/office/officeart/2005/8/layout/hList1"/>
    <dgm:cxn modelId="{97D07EAD-61F4-457F-918F-80BFE2610315}" type="presParOf" srcId="{816FD12A-DB84-464F-985E-B4317D4AB2CF}" destId="{DF070C46-3C88-41EF-974F-B138E5BF4E73}" srcOrd="0" destOrd="0" presId="urn:microsoft.com/office/officeart/2005/8/layout/hList1"/>
    <dgm:cxn modelId="{2B3AC49C-EDCA-43A7-94C8-F23097E856DC}" type="presParOf" srcId="{816FD12A-DB84-464F-985E-B4317D4AB2CF}" destId="{06499A19-FB7A-4856-A580-117E4985E005}" srcOrd="1" destOrd="0" presId="urn:microsoft.com/office/officeart/2005/8/layout/hList1"/>
    <dgm:cxn modelId="{6F63F0C2-D445-46F7-BEC4-7B4291B64223}" type="presParOf" srcId="{560B914F-000B-476B-A304-4D10079A66FC}" destId="{0F4F5913-6256-423D-866C-6F3AF64EDE96}" srcOrd="3" destOrd="0" presId="urn:microsoft.com/office/officeart/2005/8/layout/hList1"/>
    <dgm:cxn modelId="{A522FFED-300B-44AD-836C-8B8F9A6DE9FD}" type="presParOf" srcId="{560B914F-000B-476B-A304-4D10079A66FC}" destId="{DF8D3574-12BC-4117-BD14-F830BE913819}" srcOrd="4" destOrd="0" presId="urn:microsoft.com/office/officeart/2005/8/layout/hList1"/>
    <dgm:cxn modelId="{DA9D844B-9564-4365-AFBD-2B1DE9BCB4AA}" type="presParOf" srcId="{DF8D3574-12BC-4117-BD14-F830BE913819}" destId="{EC69CED0-9E42-424D-A039-57E17E2DDEEA}" srcOrd="0" destOrd="0" presId="urn:microsoft.com/office/officeart/2005/8/layout/hList1"/>
    <dgm:cxn modelId="{F8CC086D-FE61-4781-8E12-2749178C416D}" type="presParOf" srcId="{DF8D3574-12BC-4117-BD14-F830BE913819}" destId="{638E2BD9-5661-4D51-BC32-95A634777E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A6FAF-31F3-4026-84AE-7B2FB210BDB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800C90AC-2E68-4D71-880B-84308FDF7EA9}">
      <dgm:prSet phldrT="[Metin]"/>
      <dgm:spPr/>
      <dgm:t>
        <a:bodyPr/>
        <a:lstStyle/>
        <a:p>
          <a:r>
            <a:rPr lang="tr-TR" dirty="0"/>
            <a:t>Tehlikeli kimyasal nedir?</a:t>
          </a:r>
        </a:p>
      </dgm:t>
    </dgm:pt>
    <dgm:pt modelId="{4FE582AB-280D-47C8-BC70-F07610F4F6ED}" type="parTrans" cxnId="{1C03C0E9-9A27-40FE-A611-15A2019D2308}">
      <dgm:prSet/>
      <dgm:spPr/>
      <dgm:t>
        <a:bodyPr/>
        <a:lstStyle/>
        <a:p>
          <a:endParaRPr lang="tr-TR"/>
        </a:p>
      </dgm:t>
    </dgm:pt>
    <dgm:pt modelId="{BA5F13F7-5E44-4D06-B4A6-5B37E4C41DDF}" type="sibTrans" cxnId="{1C03C0E9-9A27-40FE-A611-15A2019D2308}">
      <dgm:prSet/>
      <dgm:spPr/>
      <dgm:t>
        <a:bodyPr/>
        <a:lstStyle/>
        <a:p>
          <a:endParaRPr lang="tr-TR"/>
        </a:p>
      </dgm:t>
    </dgm:pt>
    <dgm:pt modelId="{7D26EA80-9EEF-401B-93BD-3AFFE53718DE}">
      <dgm:prSet phldrT="[Metin]" custT="1"/>
      <dgm:spPr/>
      <dgm:t>
        <a:bodyPr/>
        <a:lstStyle/>
        <a:p>
          <a:r>
            <a:rPr lang="tr-TR" sz="2400" dirty="0"/>
            <a:t>SAĞLIĞA	</a:t>
          </a:r>
        </a:p>
      </dgm:t>
    </dgm:pt>
    <dgm:pt modelId="{CC9D7F8D-185E-471C-8F80-0461C532FD99}" type="parTrans" cxnId="{0E635CB0-A0EE-4059-855E-022FAA6AD372}">
      <dgm:prSet/>
      <dgm:spPr/>
      <dgm:t>
        <a:bodyPr/>
        <a:lstStyle/>
        <a:p>
          <a:endParaRPr lang="tr-TR"/>
        </a:p>
      </dgm:t>
    </dgm:pt>
    <dgm:pt modelId="{0643AF17-78F4-4E35-8BE5-E6C371D4561E}" type="sibTrans" cxnId="{0E635CB0-A0EE-4059-855E-022FAA6AD372}">
      <dgm:prSet/>
      <dgm:spPr/>
      <dgm:t>
        <a:bodyPr/>
        <a:lstStyle/>
        <a:p>
          <a:endParaRPr lang="tr-TR"/>
        </a:p>
      </dgm:t>
    </dgm:pt>
    <dgm:pt modelId="{4170B519-6D23-4FAD-9803-EE9CBC0E6099}">
      <dgm:prSet phldrT="[Metin]"/>
      <dgm:spPr/>
      <dgm:t>
        <a:bodyPr/>
        <a:lstStyle/>
        <a:p>
          <a:endParaRPr lang="tr-TR" dirty="0"/>
        </a:p>
      </dgm:t>
    </dgm:pt>
    <dgm:pt modelId="{239E094C-F8A9-4CBB-8AC7-E11B08ED82AC}" type="parTrans" cxnId="{0DD3A4D6-6D78-476D-8828-9E2650EE43BA}">
      <dgm:prSet/>
      <dgm:spPr/>
      <dgm:t>
        <a:bodyPr/>
        <a:lstStyle/>
        <a:p>
          <a:endParaRPr lang="tr-TR"/>
        </a:p>
      </dgm:t>
    </dgm:pt>
    <dgm:pt modelId="{00A51561-AA74-48B5-9306-BA42C8DC80C9}" type="sibTrans" cxnId="{0DD3A4D6-6D78-476D-8828-9E2650EE43BA}">
      <dgm:prSet/>
      <dgm:spPr/>
      <dgm:t>
        <a:bodyPr/>
        <a:lstStyle/>
        <a:p>
          <a:endParaRPr lang="tr-TR"/>
        </a:p>
      </dgm:t>
    </dgm:pt>
    <dgm:pt modelId="{10B1FCC9-49A2-44C0-AA2A-4535F726E47E}">
      <dgm:prSet phldrT="[Metin]"/>
      <dgm:spPr/>
      <dgm:t>
        <a:bodyPr/>
        <a:lstStyle/>
        <a:p>
          <a:r>
            <a:rPr lang="tr-TR" dirty="0"/>
            <a:t>GÜVENLİĞE</a:t>
          </a:r>
        </a:p>
      </dgm:t>
    </dgm:pt>
    <dgm:pt modelId="{BE3AB457-7353-4E66-8A44-2D846414B79E}" type="parTrans" cxnId="{DCCA2053-7C2A-44C2-A040-4EF7F379C43E}">
      <dgm:prSet/>
      <dgm:spPr/>
      <dgm:t>
        <a:bodyPr/>
        <a:lstStyle/>
        <a:p>
          <a:endParaRPr lang="tr-TR"/>
        </a:p>
      </dgm:t>
    </dgm:pt>
    <dgm:pt modelId="{01C6F39F-6010-4B2F-A764-430557D40164}" type="sibTrans" cxnId="{DCCA2053-7C2A-44C2-A040-4EF7F379C43E}">
      <dgm:prSet/>
      <dgm:spPr/>
      <dgm:t>
        <a:bodyPr/>
        <a:lstStyle/>
        <a:p>
          <a:endParaRPr lang="tr-TR"/>
        </a:p>
      </dgm:t>
    </dgm:pt>
    <dgm:pt modelId="{8A85136F-DCFF-4333-ADE3-8F989438C967}">
      <dgm:prSet phldrT="[Metin]"/>
      <dgm:spPr/>
      <dgm:t>
        <a:bodyPr/>
        <a:lstStyle/>
        <a:p>
          <a:r>
            <a:rPr lang="tr-TR" dirty="0"/>
            <a:t>ÇEVREYE </a:t>
          </a:r>
        </a:p>
      </dgm:t>
    </dgm:pt>
    <dgm:pt modelId="{F66CA672-ED56-4191-9689-EA7195E10866}" type="parTrans" cxnId="{8F81AE2A-137C-4807-8BB9-EB0EB37B177A}">
      <dgm:prSet/>
      <dgm:spPr/>
      <dgm:t>
        <a:bodyPr/>
        <a:lstStyle/>
        <a:p>
          <a:endParaRPr lang="tr-TR"/>
        </a:p>
      </dgm:t>
    </dgm:pt>
    <dgm:pt modelId="{9E173EAF-1B68-4D3D-9596-2808D2AC68DA}" type="sibTrans" cxnId="{8F81AE2A-137C-4807-8BB9-EB0EB37B177A}">
      <dgm:prSet/>
      <dgm:spPr/>
      <dgm:t>
        <a:bodyPr/>
        <a:lstStyle/>
        <a:p>
          <a:endParaRPr lang="tr-TR"/>
        </a:p>
      </dgm:t>
    </dgm:pt>
    <dgm:pt modelId="{79B38C6E-C83B-4B02-8787-E4398328E5E2}" type="pres">
      <dgm:prSet presAssocID="{693A6FAF-31F3-4026-84AE-7B2FB210BDB3}" presName="Name0" presStyleCnt="0">
        <dgm:presLayoutVars>
          <dgm:chMax val="1"/>
          <dgm:dir/>
          <dgm:animLvl val="ctr"/>
          <dgm:resizeHandles val="exact"/>
        </dgm:presLayoutVars>
      </dgm:prSet>
      <dgm:spPr/>
      <dgm:t>
        <a:bodyPr/>
        <a:lstStyle/>
        <a:p>
          <a:endParaRPr lang="tr-TR"/>
        </a:p>
      </dgm:t>
    </dgm:pt>
    <dgm:pt modelId="{3874A791-0818-4ED2-9B3A-164DA7525D7B}" type="pres">
      <dgm:prSet presAssocID="{800C90AC-2E68-4D71-880B-84308FDF7EA9}" presName="centerShape" presStyleLbl="node0" presStyleIdx="0" presStyleCnt="1"/>
      <dgm:spPr/>
      <dgm:t>
        <a:bodyPr/>
        <a:lstStyle/>
        <a:p>
          <a:endParaRPr lang="tr-TR"/>
        </a:p>
      </dgm:t>
    </dgm:pt>
    <dgm:pt modelId="{94F7CDA4-7055-46C1-8799-6E5B5CC83849}" type="pres">
      <dgm:prSet presAssocID="{7D26EA80-9EEF-401B-93BD-3AFFE53718DE}" presName="node" presStyleLbl="node1" presStyleIdx="0" presStyleCnt="3" custScaleX="126463" custRadScaleRad="100167" custRadScaleInc="5621">
        <dgm:presLayoutVars>
          <dgm:bulletEnabled val="1"/>
        </dgm:presLayoutVars>
      </dgm:prSet>
      <dgm:spPr/>
      <dgm:t>
        <a:bodyPr/>
        <a:lstStyle/>
        <a:p>
          <a:endParaRPr lang="tr-TR"/>
        </a:p>
      </dgm:t>
    </dgm:pt>
    <dgm:pt modelId="{C243D10E-E7C1-4AFD-A42B-403456BC54D3}" type="pres">
      <dgm:prSet presAssocID="{7D26EA80-9EEF-401B-93BD-3AFFE53718DE}" presName="dummy" presStyleCnt="0"/>
      <dgm:spPr/>
    </dgm:pt>
    <dgm:pt modelId="{881AF0B2-8288-4FD9-94C8-166E993E8995}" type="pres">
      <dgm:prSet presAssocID="{0643AF17-78F4-4E35-8BE5-E6C371D4561E}" presName="sibTrans" presStyleLbl="sibTrans2D1" presStyleIdx="0" presStyleCnt="3"/>
      <dgm:spPr/>
      <dgm:t>
        <a:bodyPr/>
        <a:lstStyle/>
        <a:p>
          <a:endParaRPr lang="tr-TR"/>
        </a:p>
      </dgm:t>
    </dgm:pt>
    <dgm:pt modelId="{CFB9A125-0F07-43FF-8D59-883E6FD89F57}" type="pres">
      <dgm:prSet presAssocID="{10B1FCC9-49A2-44C0-AA2A-4535F726E47E}" presName="node" presStyleLbl="node1" presStyleIdx="1" presStyleCnt="3" custScaleX="130700">
        <dgm:presLayoutVars>
          <dgm:bulletEnabled val="1"/>
        </dgm:presLayoutVars>
      </dgm:prSet>
      <dgm:spPr/>
      <dgm:t>
        <a:bodyPr/>
        <a:lstStyle/>
        <a:p>
          <a:endParaRPr lang="tr-TR"/>
        </a:p>
      </dgm:t>
    </dgm:pt>
    <dgm:pt modelId="{88473930-B1DE-4020-A7D8-58702CA1FE6E}" type="pres">
      <dgm:prSet presAssocID="{10B1FCC9-49A2-44C0-AA2A-4535F726E47E}" presName="dummy" presStyleCnt="0"/>
      <dgm:spPr/>
    </dgm:pt>
    <dgm:pt modelId="{9B2C3C04-8D4D-47ED-BD9D-54F0AD0ED45E}" type="pres">
      <dgm:prSet presAssocID="{01C6F39F-6010-4B2F-A764-430557D40164}" presName="sibTrans" presStyleLbl="sibTrans2D1" presStyleIdx="1" presStyleCnt="3"/>
      <dgm:spPr/>
      <dgm:t>
        <a:bodyPr/>
        <a:lstStyle/>
        <a:p>
          <a:endParaRPr lang="tr-TR"/>
        </a:p>
      </dgm:t>
    </dgm:pt>
    <dgm:pt modelId="{6D2A30DC-BC90-4C81-8C07-BE4A757572DA}" type="pres">
      <dgm:prSet presAssocID="{8A85136F-DCFF-4333-ADE3-8F989438C967}" presName="node" presStyleLbl="node1" presStyleIdx="2" presStyleCnt="3" custScaleX="133086">
        <dgm:presLayoutVars>
          <dgm:bulletEnabled val="1"/>
        </dgm:presLayoutVars>
      </dgm:prSet>
      <dgm:spPr/>
      <dgm:t>
        <a:bodyPr/>
        <a:lstStyle/>
        <a:p>
          <a:endParaRPr lang="tr-TR"/>
        </a:p>
      </dgm:t>
    </dgm:pt>
    <dgm:pt modelId="{67561496-F065-4C80-AFE5-50A7229742E6}" type="pres">
      <dgm:prSet presAssocID="{8A85136F-DCFF-4333-ADE3-8F989438C967}" presName="dummy" presStyleCnt="0"/>
      <dgm:spPr/>
    </dgm:pt>
    <dgm:pt modelId="{005B2B07-C36A-4578-9126-AC83F4B7C0F2}" type="pres">
      <dgm:prSet presAssocID="{9E173EAF-1B68-4D3D-9596-2808D2AC68DA}" presName="sibTrans" presStyleLbl="sibTrans2D1" presStyleIdx="2" presStyleCnt="3"/>
      <dgm:spPr/>
      <dgm:t>
        <a:bodyPr/>
        <a:lstStyle/>
        <a:p>
          <a:endParaRPr lang="tr-TR"/>
        </a:p>
      </dgm:t>
    </dgm:pt>
  </dgm:ptLst>
  <dgm:cxnLst>
    <dgm:cxn modelId="{2C3F35CE-9B1B-429B-A654-CC4FD100EEBC}" type="presOf" srcId="{8A85136F-DCFF-4333-ADE3-8F989438C967}" destId="{6D2A30DC-BC90-4C81-8C07-BE4A757572DA}" srcOrd="0" destOrd="0" presId="urn:microsoft.com/office/officeart/2005/8/layout/radial6"/>
    <dgm:cxn modelId="{CF19102F-D139-40C9-A2DB-10B1DE8F0282}" type="presOf" srcId="{800C90AC-2E68-4D71-880B-84308FDF7EA9}" destId="{3874A791-0818-4ED2-9B3A-164DA7525D7B}" srcOrd="0" destOrd="0" presId="urn:microsoft.com/office/officeart/2005/8/layout/radial6"/>
    <dgm:cxn modelId="{8F81AE2A-137C-4807-8BB9-EB0EB37B177A}" srcId="{800C90AC-2E68-4D71-880B-84308FDF7EA9}" destId="{8A85136F-DCFF-4333-ADE3-8F989438C967}" srcOrd="2" destOrd="0" parTransId="{F66CA672-ED56-4191-9689-EA7195E10866}" sibTransId="{9E173EAF-1B68-4D3D-9596-2808D2AC68DA}"/>
    <dgm:cxn modelId="{DCCA2053-7C2A-44C2-A040-4EF7F379C43E}" srcId="{800C90AC-2E68-4D71-880B-84308FDF7EA9}" destId="{10B1FCC9-49A2-44C0-AA2A-4535F726E47E}" srcOrd="1" destOrd="0" parTransId="{BE3AB457-7353-4E66-8A44-2D846414B79E}" sibTransId="{01C6F39F-6010-4B2F-A764-430557D40164}"/>
    <dgm:cxn modelId="{B26419E4-A60C-47C0-A88C-6B960EBAEBD3}" type="presOf" srcId="{7D26EA80-9EEF-401B-93BD-3AFFE53718DE}" destId="{94F7CDA4-7055-46C1-8799-6E5B5CC83849}" srcOrd="0" destOrd="0" presId="urn:microsoft.com/office/officeart/2005/8/layout/radial6"/>
    <dgm:cxn modelId="{0E635CB0-A0EE-4059-855E-022FAA6AD372}" srcId="{800C90AC-2E68-4D71-880B-84308FDF7EA9}" destId="{7D26EA80-9EEF-401B-93BD-3AFFE53718DE}" srcOrd="0" destOrd="0" parTransId="{CC9D7F8D-185E-471C-8F80-0461C532FD99}" sibTransId="{0643AF17-78F4-4E35-8BE5-E6C371D4561E}"/>
    <dgm:cxn modelId="{025AB82D-8AAF-49C9-B9BC-3280BA08AB0E}" type="presOf" srcId="{01C6F39F-6010-4B2F-A764-430557D40164}" destId="{9B2C3C04-8D4D-47ED-BD9D-54F0AD0ED45E}" srcOrd="0" destOrd="0" presId="urn:microsoft.com/office/officeart/2005/8/layout/radial6"/>
    <dgm:cxn modelId="{4280B3B5-F635-4B2F-841C-39CDA18A969C}" type="presOf" srcId="{0643AF17-78F4-4E35-8BE5-E6C371D4561E}" destId="{881AF0B2-8288-4FD9-94C8-166E993E8995}" srcOrd="0" destOrd="0" presId="urn:microsoft.com/office/officeart/2005/8/layout/radial6"/>
    <dgm:cxn modelId="{1C03C0E9-9A27-40FE-A611-15A2019D2308}" srcId="{693A6FAF-31F3-4026-84AE-7B2FB210BDB3}" destId="{800C90AC-2E68-4D71-880B-84308FDF7EA9}" srcOrd="0" destOrd="0" parTransId="{4FE582AB-280D-47C8-BC70-F07610F4F6ED}" sibTransId="{BA5F13F7-5E44-4D06-B4A6-5B37E4C41DDF}"/>
    <dgm:cxn modelId="{0DD3A4D6-6D78-476D-8828-9E2650EE43BA}" srcId="{693A6FAF-31F3-4026-84AE-7B2FB210BDB3}" destId="{4170B519-6D23-4FAD-9803-EE9CBC0E6099}" srcOrd="1" destOrd="0" parTransId="{239E094C-F8A9-4CBB-8AC7-E11B08ED82AC}" sibTransId="{00A51561-AA74-48B5-9306-BA42C8DC80C9}"/>
    <dgm:cxn modelId="{F637C417-BE39-40DB-AFF6-2244BD6EBF51}" type="presOf" srcId="{9E173EAF-1B68-4D3D-9596-2808D2AC68DA}" destId="{005B2B07-C36A-4578-9126-AC83F4B7C0F2}" srcOrd="0" destOrd="0" presId="urn:microsoft.com/office/officeart/2005/8/layout/radial6"/>
    <dgm:cxn modelId="{0BF89574-F832-42CD-AC79-BB3B1BDC5983}" type="presOf" srcId="{693A6FAF-31F3-4026-84AE-7B2FB210BDB3}" destId="{79B38C6E-C83B-4B02-8787-E4398328E5E2}" srcOrd="0" destOrd="0" presId="urn:microsoft.com/office/officeart/2005/8/layout/radial6"/>
    <dgm:cxn modelId="{19F6E810-2C60-4AC2-B039-AA4BAE77408E}" type="presOf" srcId="{10B1FCC9-49A2-44C0-AA2A-4535F726E47E}" destId="{CFB9A125-0F07-43FF-8D59-883E6FD89F57}" srcOrd="0" destOrd="0" presId="urn:microsoft.com/office/officeart/2005/8/layout/radial6"/>
    <dgm:cxn modelId="{BE59D9F4-2214-4D10-8454-1124BEECDF0B}" type="presParOf" srcId="{79B38C6E-C83B-4B02-8787-E4398328E5E2}" destId="{3874A791-0818-4ED2-9B3A-164DA7525D7B}" srcOrd="0" destOrd="0" presId="urn:microsoft.com/office/officeart/2005/8/layout/radial6"/>
    <dgm:cxn modelId="{59C15996-50B2-42A3-92B1-F6EDAD7711AE}" type="presParOf" srcId="{79B38C6E-C83B-4B02-8787-E4398328E5E2}" destId="{94F7CDA4-7055-46C1-8799-6E5B5CC83849}" srcOrd="1" destOrd="0" presId="urn:microsoft.com/office/officeart/2005/8/layout/radial6"/>
    <dgm:cxn modelId="{25CCA059-10E4-4D4A-951C-DFC778DC07BD}" type="presParOf" srcId="{79B38C6E-C83B-4B02-8787-E4398328E5E2}" destId="{C243D10E-E7C1-4AFD-A42B-403456BC54D3}" srcOrd="2" destOrd="0" presId="urn:microsoft.com/office/officeart/2005/8/layout/radial6"/>
    <dgm:cxn modelId="{2BE5097E-DD0A-4B6F-9DE9-259EFE56D9BC}" type="presParOf" srcId="{79B38C6E-C83B-4B02-8787-E4398328E5E2}" destId="{881AF0B2-8288-4FD9-94C8-166E993E8995}" srcOrd="3" destOrd="0" presId="urn:microsoft.com/office/officeart/2005/8/layout/radial6"/>
    <dgm:cxn modelId="{D5FE7CB7-FC63-44D6-AAB2-7981A2D17309}" type="presParOf" srcId="{79B38C6E-C83B-4B02-8787-E4398328E5E2}" destId="{CFB9A125-0F07-43FF-8D59-883E6FD89F57}" srcOrd="4" destOrd="0" presId="urn:microsoft.com/office/officeart/2005/8/layout/radial6"/>
    <dgm:cxn modelId="{A916E0AC-E778-4E65-8F7F-7CFB25831FF5}" type="presParOf" srcId="{79B38C6E-C83B-4B02-8787-E4398328E5E2}" destId="{88473930-B1DE-4020-A7D8-58702CA1FE6E}" srcOrd="5" destOrd="0" presId="urn:microsoft.com/office/officeart/2005/8/layout/radial6"/>
    <dgm:cxn modelId="{3858779D-ABCA-4785-BA55-31209069E43A}" type="presParOf" srcId="{79B38C6E-C83B-4B02-8787-E4398328E5E2}" destId="{9B2C3C04-8D4D-47ED-BD9D-54F0AD0ED45E}" srcOrd="6" destOrd="0" presId="urn:microsoft.com/office/officeart/2005/8/layout/radial6"/>
    <dgm:cxn modelId="{0FC454EA-E757-40AA-BD2A-E9CC377191E2}" type="presParOf" srcId="{79B38C6E-C83B-4B02-8787-E4398328E5E2}" destId="{6D2A30DC-BC90-4C81-8C07-BE4A757572DA}" srcOrd="7" destOrd="0" presId="urn:microsoft.com/office/officeart/2005/8/layout/radial6"/>
    <dgm:cxn modelId="{0A54D9D4-C89F-428A-A610-CFB0EDBFBACC}" type="presParOf" srcId="{79B38C6E-C83B-4B02-8787-E4398328E5E2}" destId="{67561496-F065-4C80-AFE5-50A7229742E6}" srcOrd="8" destOrd="0" presId="urn:microsoft.com/office/officeart/2005/8/layout/radial6"/>
    <dgm:cxn modelId="{5E31AF60-3D77-4B01-9FE3-3B84832A439F}" type="presParOf" srcId="{79B38C6E-C83B-4B02-8787-E4398328E5E2}" destId="{005B2B07-C36A-4578-9126-AC83F4B7C0F2}"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7CD1F0-E81D-4210-8E66-25753A6E31B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6C712428-BAE6-4B53-9B88-112D50BA7FE2}">
      <dgm:prSet phldrT="[Metin]" custT="1"/>
      <dgm:spPr/>
      <dgm:t>
        <a:bodyPr/>
        <a:lstStyle/>
        <a:p>
          <a:r>
            <a:rPr lang="tr-TR" sz="2000" dirty="0"/>
            <a:t>TAHRİŞ EDİCİLER</a:t>
          </a:r>
        </a:p>
      </dgm:t>
    </dgm:pt>
    <dgm:pt modelId="{F9797E20-9941-41EB-BC55-DFD0B5266A0C}" type="parTrans" cxnId="{6172C7FD-BC7A-4B71-AB51-5CCC461568BA}">
      <dgm:prSet/>
      <dgm:spPr/>
      <dgm:t>
        <a:bodyPr/>
        <a:lstStyle/>
        <a:p>
          <a:endParaRPr lang="tr-TR"/>
        </a:p>
      </dgm:t>
    </dgm:pt>
    <dgm:pt modelId="{0DE134D3-0163-4CC4-8173-F7C7B64A699A}" type="sibTrans" cxnId="{6172C7FD-BC7A-4B71-AB51-5CCC461568BA}">
      <dgm:prSet/>
      <dgm:spPr/>
      <dgm:t>
        <a:bodyPr/>
        <a:lstStyle/>
        <a:p>
          <a:endParaRPr lang="tr-TR"/>
        </a:p>
      </dgm:t>
    </dgm:pt>
    <dgm:pt modelId="{04614C8A-48BE-41DB-B4F7-4A4F6D510051}">
      <dgm:prSet phldrT="[Metin]"/>
      <dgm:spPr/>
      <dgm:t>
        <a:bodyPr/>
        <a:lstStyle/>
        <a:p>
          <a:r>
            <a:rPr lang="tr-TR" dirty="0"/>
            <a:t>Boğucu gazlar, olefin hidrokarbonlar, alifatik alkoller gibi</a:t>
          </a:r>
        </a:p>
      </dgm:t>
    </dgm:pt>
    <dgm:pt modelId="{B7A3E616-57DE-4BC4-A6E8-9E7314A79B78}" type="parTrans" cxnId="{0B4DB60E-15FB-45C2-838F-B91AE7D29FE2}">
      <dgm:prSet/>
      <dgm:spPr/>
      <dgm:t>
        <a:bodyPr/>
        <a:lstStyle/>
        <a:p>
          <a:endParaRPr lang="tr-TR"/>
        </a:p>
      </dgm:t>
    </dgm:pt>
    <dgm:pt modelId="{DF4C801C-03A7-49A9-857F-5EDAED124131}" type="sibTrans" cxnId="{0B4DB60E-15FB-45C2-838F-B91AE7D29FE2}">
      <dgm:prSet/>
      <dgm:spPr/>
      <dgm:t>
        <a:bodyPr/>
        <a:lstStyle/>
        <a:p>
          <a:endParaRPr lang="tr-TR"/>
        </a:p>
      </dgm:t>
    </dgm:pt>
    <dgm:pt modelId="{F8F7E333-320B-4ADF-ACF6-D653BC92511C}">
      <dgm:prSet phldrT="[Metin]" custT="1"/>
      <dgm:spPr/>
      <dgm:t>
        <a:bodyPr/>
        <a:lstStyle/>
        <a:p>
          <a:r>
            <a:rPr lang="tr-TR" sz="1800" dirty="0"/>
            <a:t>ANESTETİK VE NARKOTİKLER</a:t>
          </a:r>
        </a:p>
      </dgm:t>
    </dgm:pt>
    <dgm:pt modelId="{5E0C7A6F-8F2A-4EDE-98B3-0B35C9E1B745}" type="parTrans" cxnId="{3549F17A-7D5E-43CB-ADE6-77D9A1E485CA}">
      <dgm:prSet/>
      <dgm:spPr/>
      <dgm:t>
        <a:bodyPr/>
        <a:lstStyle/>
        <a:p>
          <a:endParaRPr lang="tr-TR"/>
        </a:p>
      </dgm:t>
    </dgm:pt>
    <dgm:pt modelId="{C392C9AB-4BB7-41F8-8967-27171A17E48D}" type="sibTrans" cxnId="{3549F17A-7D5E-43CB-ADE6-77D9A1E485CA}">
      <dgm:prSet/>
      <dgm:spPr/>
      <dgm:t>
        <a:bodyPr/>
        <a:lstStyle/>
        <a:p>
          <a:endParaRPr lang="tr-TR"/>
        </a:p>
      </dgm:t>
    </dgm:pt>
    <dgm:pt modelId="{49493E49-CF7F-4E87-ACE7-6CF9A70C465F}">
      <dgm:prSet phldrT="[Metin]"/>
      <dgm:spPr/>
      <dgm:t>
        <a:bodyPr/>
        <a:lstStyle/>
        <a:p>
          <a:r>
            <a:rPr lang="tr-TR" dirty="0"/>
            <a:t>Asitler, tozlar, üst solunum yollarına etki yapan</a:t>
          </a:r>
        </a:p>
      </dgm:t>
    </dgm:pt>
    <dgm:pt modelId="{404543C0-FA18-48DA-8E40-252BCA2E051C}" type="sibTrans" cxnId="{8EEB9801-6091-4B31-9F04-7F991CCA873A}">
      <dgm:prSet/>
      <dgm:spPr/>
      <dgm:t>
        <a:bodyPr/>
        <a:lstStyle/>
        <a:p>
          <a:endParaRPr lang="tr-TR"/>
        </a:p>
      </dgm:t>
    </dgm:pt>
    <dgm:pt modelId="{B2752CE5-5681-42F5-8A97-BE93A6C8CA34}" type="parTrans" cxnId="{8EEB9801-6091-4B31-9F04-7F991CCA873A}">
      <dgm:prSet/>
      <dgm:spPr/>
      <dgm:t>
        <a:bodyPr/>
        <a:lstStyle/>
        <a:p>
          <a:endParaRPr lang="tr-TR"/>
        </a:p>
      </dgm:t>
    </dgm:pt>
    <dgm:pt modelId="{052D3CC8-6954-4062-816F-1746F80E5C42}">
      <dgm:prSet phldrT="[Metin]"/>
      <dgm:spPr/>
      <dgm:t>
        <a:bodyPr/>
        <a:lstStyle/>
        <a:p>
          <a:r>
            <a:rPr lang="tr-TR" dirty="0"/>
            <a:t>halojenli hidrokarbonlar, benzol, fenol, sinir sistemi zehirleri, </a:t>
          </a:r>
          <a:r>
            <a:rPr lang="tr-TR" dirty="0" err="1"/>
            <a:t>toksik</a:t>
          </a:r>
          <a:r>
            <a:rPr lang="tr-TR" dirty="0"/>
            <a:t> metaller gibi</a:t>
          </a:r>
        </a:p>
      </dgm:t>
    </dgm:pt>
    <dgm:pt modelId="{680B40CD-772D-495F-888F-CA04BF172B38}" type="parTrans" cxnId="{BBC93B91-D0D7-4230-9C8E-6E35CEE4EF2C}">
      <dgm:prSet/>
      <dgm:spPr/>
      <dgm:t>
        <a:bodyPr/>
        <a:lstStyle/>
        <a:p>
          <a:endParaRPr lang="tr-TR"/>
        </a:p>
      </dgm:t>
    </dgm:pt>
    <dgm:pt modelId="{72C0C65E-E95C-4A13-BB34-566D11E2657F}" type="sibTrans" cxnId="{BBC93B91-D0D7-4230-9C8E-6E35CEE4EF2C}">
      <dgm:prSet/>
      <dgm:spPr/>
      <dgm:t>
        <a:bodyPr/>
        <a:lstStyle/>
        <a:p>
          <a:endParaRPr lang="tr-TR"/>
        </a:p>
      </dgm:t>
    </dgm:pt>
    <dgm:pt modelId="{285A6AC2-47B1-45F6-A54E-CA9020AAE30F}">
      <dgm:prSet phldrT="[Metin]"/>
      <dgm:spPr/>
      <dgm:t>
        <a:bodyPr/>
        <a:lstStyle/>
        <a:p>
          <a:r>
            <a:rPr lang="tr-TR" dirty="0"/>
            <a:t>SİSTEMATİK ZEHİRLER</a:t>
          </a:r>
        </a:p>
      </dgm:t>
    </dgm:pt>
    <dgm:pt modelId="{63101731-9935-42D9-BF5D-C5BE2644FFB1}" type="parTrans" cxnId="{745532C4-0C8C-4A31-9C5A-A209255D940B}">
      <dgm:prSet/>
      <dgm:spPr/>
      <dgm:t>
        <a:bodyPr/>
        <a:lstStyle/>
        <a:p>
          <a:endParaRPr lang="tr-TR"/>
        </a:p>
      </dgm:t>
    </dgm:pt>
    <dgm:pt modelId="{072EFBFA-71B9-4873-8410-5694ADA3148C}" type="sibTrans" cxnId="{745532C4-0C8C-4A31-9C5A-A209255D940B}">
      <dgm:prSet/>
      <dgm:spPr/>
      <dgm:t>
        <a:bodyPr/>
        <a:lstStyle/>
        <a:p>
          <a:endParaRPr lang="tr-TR"/>
        </a:p>
      </dgm:t>
    </dgm:pt>
    <dgm:pt modelId="{C856E79D-E9AE-40D0-B6F1-1EA3F42A60D6}" type="pres">
      <dgm:prSet presAssocID="{4A7CD1F0-E81D-4210-8E66-25753A6E31BE}" presName="Name0" presStyleCnt="0">
        <dgm:presLayoutVars>
          <dgm:dir/>
          <dgm:animLvl val="lvl"/>
          <dgm:resizeHandles/>
        </dgm:presLayoutVars>
      </dgm:prSet>
      <dgm:spPr/>
      <dgm:t>
        <a:bodyPr/>
        <a:lstStyle/>
        <a:p>
          <a:endParaRPr lang="tr-TR"/>
        </a:p>
      </dgm:t>
    </dgm:pt>
    <dgm:pt modelId="{9620C99B-AF3B-4278-8EDA-20C48CEF32E5}" type="pres">
      <dgm:prSet presAssocID="{49493E49-CF7F-4E87-ACE7-6CF9A70C465F}" presName="linNode" presStyleCnt="0"/>
      <dgm:spPr/>
    </dgm:pt>
    <dgm:pt modelId="{771731AD-808E-48EC-8308-C6577A04DD6B}" type="pres">
      <dgm:prSet presAssocID="{49493E49-CF7F-4E87-ACE7-6CF9A70C465F}" presName="parentShp" presStyleLbl="node1" presStyleIdx="0" presStyleCnt="3" custScaleX="166315" custLinFactNeighborX="-42" custLinFactNeighborY="-5079">
        <dgm:presLayoutVars>
          <dgm:bulletEnabled val="1"/>
        </dgm:presLayoutVars>
      </dgm:prSet>
      <dgm:spPr/>
      <dgm:t>
        <a:bodyPr/>
        <a:lstStyle/>
        <a:p>
          <a:endParaRPr lang="tr-TR"/>
        </a:p>
      </dgm:t>
    </dgm:pt>
    <dgm:pt modelId="{CC041210-0ABF-4A66-AA4E-04C2D9638098}" type="pres">
      <dgm:prSet presAssocID="{49493E49-CF7F-4E87-ACE7-6CF9A70C465F}" presName="childShp" presStyleLbl="bgAccFollowNode1" presStyleIdx="0" presStyleCnt="3" custLinFactNeighborX="7442">
        <dgm:presLayoutVars>
          <dgm:bulletEnabled val="1"/>
        </dgm:presLayoutVars>
      </dgm:prSet>
      <dgm:spPr/>
      <dgm:t>
        <a:bodyPr/>
        <a:lstStyle/>
        <a:p>
          <a:endParaRPr lang="tr-TR"/>
        </a:p>
      </dgm:t>
    </dgm:pt>
    <dgm:pt modelId="{45A7C4A3-1B35-46A3-A0F5-1AEE7FBCAFB7}" type="pres">
      <dgm:prSet presAssocID="{404543C0-FA18-48DA-8E40-252BCA2E051C}" presName="spacing" presStyleCnt="0"/>
      <dgm:spPr/>
    </dgm:pt>
    <dgm:pt modelId="{CF44EF0D-2611-425F-9DC9-7693D9E24266}" type="pres">
      <dgm:prSet presAssocID="{04614C8A-48BE-41DB-B4F7-4A4F6D510051}" presName="linNode" presStyleCnt="0"/>
      <dgm:spPr/>
    </dgm:pt>
    <dgm:pt modelId="{AD376A61-CF9E-4642-99B1-18FACFEAC8D2}" type="pres">
      <dgm:prSet presAssocID="{04614C8A-48BE-41DB-B4F7-4A4F6D510051}" presName="parentShp" presStyleLbl="node1" presStyleIdx="1" presStyleCnt="3" custScaleX="162963" custScaleY="84751" custLinFactNeighborX="-3090" custLinFactNeighborY="-799">
        <dgm:presLayoutVars>
          <dgm:bulletEnabled val="1"/>
        </dgm:presLayoutVars>
      </dgm:prSet>
      <dgm:spPr/>
      <dgm:t>
        <a:bodyPr/>
        <a:lstStyle/>
        <a:p>
          <a:endParaRPr lang="tr-TR"/>
        </a:p>
      </dgm:t>
    </dgm:pt>
    <dgm:pt modelId="{FD9CE002-AAF2-41A0-BC50-88D9AE62E12A}" type="pres">
      <dgm:prSet presAssocID="{04614C8A-48BE-41DB-B4F7-4A4F6D510051}" presName="childShp" presStyleLbl="bgAccFollowNode1" presStyleIdx="1" presStyleCnt="3" custLinFactNeighborX="-1287" custLinFactNeighborY="-799">
        <dgm:presLayoutVars>
          <dgm:bulletEnabled val="1"/>
        </dgm:presLayoutVars>
      </dgm:prSet>
      <dgm:spPr/>
      <dgm:t>
        <a:bodyPr/>
        <a:lstStyle/>
        <a:p>
          <a:endParaRPr lang="tr-TR"/>
        </a:p>
      </dgm:t>
    </dgm:pt>
    <dgm:pt modelId="{B0DBBEF8-D614-4BAA-927E-7BA0A898BAA6}" type="pres">
      <dgm:prSet presAssocID="{DF4C801C-03A7-49A9-857F-5EDAED124131}" presName="spacing" presStyleCnt="0"/>
      <dgm:spPr/>
    </dgm:pt>
    <dgm:pt modelId="{F92ABE17-6F74-4D1A-97CC-28835D7682B1}" type="pres">
      <dgm:prSet presAssocID="{052D3CC8-6954-4062-816F-1746F80E5C42}" presName="linNode" presStyleCnt="0"/>
      <dgm:spPr/>
    </dgm:pt>
    <dgm:pt modelId="{89F4D39F-CB9E-458E-BE85-F4CC58B498B7}" type="pres">
      <dgm:prSet presAssocID="{052D3CC8-6954-4062-816F-1746F80E5C42}" presName="parentShp" presStyleLbl="node1" presStyleIdx="2" presStyleCnt="3" custScaleX="183698">
        <dgm:presLayoutVars>
          <dgm:bulletEnabled val="1"/>
        </dgm:presLayoutVars>
      </dgm:prSet>
      <dgm:spPr/>
      <dgm:t>
        <a:bodyPr/>
        <a:lstStyle/>
        <a:p>
          <a:endParaRPr lang="tr-TR"/>
        </a:p>
      </dgm:t>
    </dgm:pt>
    <dgm:pt modelId="{818E5A63-E5F7-4777-B44D-FB50933070CC}" type="pres">
      <dgm:prSet presAssocID="{052D3CC8-6954-4062-816F-1746F80E5C42}" presName="childShp" presStyleLbl="bgAccFollowNode1" presStyleIdx="2" presStyleCnt="3">
        <dgm:presLayoutVars>
          <dgm:bulletEnabled val="1"/>
        </dgm:presLayoutVars>
      </dgm:prSet>
      <dgm:spPr/>
      <dgm:t>
        <a:bodyPr/>
        <a:lstStyle/>
        <a:p>
          <a:endParaRPr lang="tr-TR"/>
        </a:p>
      </dgm:t>
    </dgm:pt>
  </dgm:ptLst>
  <dgm:cxnLst>
    <dgm:cxn modelId="{AA5851BC-F365-4511-985D-6C84D84FDFBF}" type="presOf" srcId="{4A7CD1F0-E81D-4210-8E66-25753A6E31BE}" destId="{C856E79D-E9AE-40D0-B6F1-1EA3F42A60D6}" srcOrd="0" destOrd="0" presId="urn:microsoft.com/office/officeart/2005/8/layout/vList6"/>
    <dgm:cxn modelId="{6172C7FD-BC7A-4B71-AB51-5CCC461568BA}" srcId="{49493E49-CF7F-4E87-ACE7-6CF9A70C465F}" destId="{6C712428-BAE6-4B53-9B88-112D50BA7FE2}" srcOrd="0" destOrd="0" parTransId="{F9797E20-9941-41EB-BC55-DFD0B5266A0C}" sibTransId="{0DE134D3-0163-4CC4-8173-F7C7B64A699A}"/>
    <dgm:cxn modelId="{30C7CB03-8894-4C7D-AE02-49DC6CC4F81D}" type="presOf" srcId="{F8F7E333-320B-4ADF-ACF6-D653BC92511C}" destId="{FD9CE002-AAF2-41A0-BC50-88D9AE62E12A}" srcOrd="0" destOrd="0" presId="urn:microsoft.com/office/officeart/2005/8/layout/vList6"/>
    <dgm:cxn modelId="{AB65B88A-B146-4B67-BB39-C2D6B456A13E}" type="presOf" srcId="{6C712428-BAE6-4B53-9B88-112D50BA7FE2}" destId="{CC041210-0ABF-4A66-AA4E-04C2D9638098}" srcOrd="0" destOrd="0" presId="urn:microsoft.com/office/officeart/2005/8/layout/vList6"/>
    <dgm:cxn modelId="{8EEB9801-6091-4B31-9F04-7F991CCA873A}" srcId="{4A7CD1F0-E81D-4210-8E66-25753A6E31BE}" destId="{49493E49-CF7F-4E87-ACE7-6CF9A70C465F}" srcOrd="0" destOrd="0" parTransId="{B2752CE5-5681-42F5-8A97-BE93A6C8CA34}" sibTransId="{404543C0-FA18-48DA-8E40-252BCA2E051C}"/>
    <dgm:cxn modelId="{3B8FF7F0-80E9-422C-8D43-247E9A5BF56D}" type="presOf" srcId="{49493E49-CF7F-4E87-ACE7-6CF9A70C465F}" destId="{771731AD-808E-48EC-8308-C6577A04DD6B}" srcOrd="0" destOrd="0" presId="urn:microsoft.com/office/officeart/2005/8/layout/vList6"/>
    <dgm:cxn modelId="{BBC93B91-D0D7-4230-9C8E-6E35CEE4EF2C}" srcId="{4A7CD1F0-E81D-4210-8E66-25753A6E31BE}" destId="{052D3CC8-6954-4062-816F-1746F80E5C42}" srcOrd="2" destOrd="0" parTransId="{680B40CD-772D-495F-888F-CA04BF172B38}" sibTransId="{72C0C65E-E95C-4A13-BB34-566D11E2657F}"/>
    <dgm:cxn modelId="{3549F17A-7D5E-43CB-ADE6-77D9A1E485CA}" srcId="{04614C8A-48BE-41DB-B4F7-4A4F6D510051}" destId="{F8F7E333-320B-4ADF-ACF6-D653BC92511C}" srcOrd="0" destOrd="0" parTransId="{5E0C7A6F-8F2A-4EDE-98B3-0B35C9E1B745}" sibTransId="{C392C9AB-4BB7-41F8-8967-27171A17E48D}"/>
    <dgm:cxn modelId="{745532C4-0C8C-4A31-9C5A-A209255D940B}" srcId="{052D3CC8-6954-4062-816F-1746F80E5C42}" destId="{285A6AC2-47B1-45F6-A54E-CA9020AAE30F}" srcOrd="0" destOrd="0" parTransId="{63101731-9935-42D9-BF5D-C5BE2644FFB1}" sibTransId="{072EFBFA-71B9-4873-8410-5694ADA3148C}"/>
    <dgm:cxn modelId="{9DF0E55D-1ABC-4D7B-B3BD-832E22139A82}" type="presOf" srcId="{04614C8A-48BE-41DB-B4F7-4A4F6D510051}" destId="{AD376A61-CF9E-4642-99B1-18FACFEAC8D2}" srcOrd="0" destOrd="0" presId="urn:microsoft.com/office/officeart/2005/8/layout/vList6"/>
    <dgm:cxn modelId="{A0F27E7D-FF01-40D0-A261-37ED37429F24}" type="presOf" srcId="{285A6AC2-47B1-45F6-A54E-CA9020AAE30F}" destId="{818E5A63-E5F7-4777-B44D-FB50933070CC}" srcOrd="0" destOrd="0" presId="urn:microsoft.com/office/officeart/2005/8/layout/vList6"/>
    <dgm:cxn modelId="{5517BD0F-1EFA-483B-983B-E243C1A85FC6}" type="presOf" srcId="{052D3CC8-6954-4062-816F-1746F80E5C42}" destId="{89F4D39F-CB9E-458E-BE85-F4CC58B498B7}" srcOrd="0" destOrd="0" presId="urn:microsoft.com/office/officeart/2005/8/layout/vList6"/>
    <dgm:cxn modelId="{0B4DB60E-15FB-45C2-838F-B91AE7D29FE2}" srcId="{4A7CD1F0-E81D-4210-8E66-25753A6E31BE}" destId="{04614C8A-48BE-41DB-B4F7-4A4F6D510051}" srcOrd="1" destOrd="0" parTransId="{B7A3E616-57DE-4BC4-A6E8-9E7314A79B78}" sibTransId="{DF4C801C-03A7-49A9-857F-5EDAED124131}"/>
    <dgm:cxn modelId="{75DD553D-13F5-4F0D-88AF-D6CD17E7823E}" type="presParOf" srcId="{C856E79D-E9AE-40D0-B6F1-1EA3F42A60D6}" destId="{9620C99B-AF3B-4278-8EDA-20C48CEF32E5}" srcOrd="0" destOrd="0" presId="urn:microsoft.com/office/officeart/2005/8/layout/vList6"/>
    <dgm:cxn modelId="{F489EF46-A3CD-4275-AD0E-8EC6BE4BF69F}" type="presParOf" srcId="{9620C99B-AF3B-4278-8EDA-20C48CEF32E5}" destId="{771731AD-808E-48EC-8308-C6577A04DD6B}" srcOrd="0" destOrd="0" presId="urn:microsoft.com/office/officeart/2005/8/layout/vList6"/>
    <dgm:cxn modelId="{075F07BC-78FF-44DF-84D2-666A4B3B0753}" type="presParOf" srcId="{9620C99B-AF3B-4278-8EDA-20C48CEF32E5}" destId="{CC041210-0ABF-4A66-AA4E-04C2D9638098}" srcOrd="1" destOrd="0" presId="urn:microsoft.com/office/officeart/2005/8/layout/vList6"/>
    <dgm:cxn modelId="{EB45EE9E-5F4D-4B2A-9421-3D56EB00FD1D}" type="presParOf" srcId="{C856E79D-E9AE-40D0-B6F1-1EA3F42A60D6}" destId="{45A7C4A3-1B35-46A3-A0F5-1AEE7FBCAFB7}" srcOrd="1" destOrd="0" presId="urn:microsoft.com/office/officeart/2005/8/layout/vList6"/>
    <dgm:cxn modelId="{2B5B9D62-FE4E-4FF3-BB07-44133A4242C0}" type="presParOf" srcId="{C856E79D-E9AE-40D0-B6F1-1EA3F42A60D6}" destId="{CF44EF0D-2611-425F-9DC9-7693D9E24266}" srcOrd="2" destOrd="0" presId="urn:microsoft.com/office/officeart/2005/8/layout/vList6"/>
    <dgm:cxn modelId="{312472ED-AAEE-44F0-BE38-DE61E4B518AE}" type="presParOf" srcId="{CF44EF0D-2611-425F-9DC9-7693D9E24266}" destId="{AD376A61-CF9E-4642-99B1-18FACFEAC8D2}" srcOrd="0" destOrd="0" presId="urn:microsoft.com/office/officeart/2005/8/layout/vList6"/>
    <dgm:cxn modelId="{3EFFDB4D-AC8C-4A26-B1D9-7DA95D5064FD}" type="presParOf" srcId="{CF44EF0D-2611-425F-9DC9-7693D9E24266}" destId="{FD9CE002-AAF2-41A0-BC50-88D9AE62E12A}" srcOrd="1" destOrd="0" presId="urn:microsoft.com/office/officeart/2005/8/layout/vList6"/>
    <dgm:cxn modelId="{A9AF0C66-F966-48A7-A3A1-624C42A9F5A8}" type="presParOf" srcId="{C856E79D-E9AE-40D0-B6F1-1EA3F42A60D6}" destId="{B0DBBEF8-D614-4BAA-927E-7BA0A898BAA6}" srcOrd="3" destOrd="0" presId="urn:microsoft.com/office/officeart/2005/8/layout/vList6"/>
    <dgm:cxn modelId="{0B82A6A8-B9EA-4DD0-9EBF-C22A517B9CA4}" type="presParOf" srcId="{C856E79D-E9AE-40D0-B6F1-1EA3F42A60D6}" destId="{F92ABE17-6F74-4D1A-97CC-28835D7682B1}" srcOrd="4" destOrd="0" presId="urn:microsoft.com/office/officeart/2005/8/layout/vList6"/>
    <dgm:cxn modelId="{36240D84-F893-4600-A3A0-81901D080435}" type="presParOf" srcId="{F92ABE17-6F74-4D1A-97CC-28835D7682B1}" destId="{89F4D39F-CB9E-458E-BE85-F4CC58B498B7}" srcOrd="0" destOrd="0" presId="urn:microsoft.com/office/officeart/2005/8/layout/vList6"/>
    <dgm:cxn modelId="{2D8A10A4-368E-4700-A6C2-D888BFDC13E0}" type="presParOf" srcId="{F92ABE17-6F74-4D1A-97CC-28835D7682B1}" destId="{818E5A63-E5F7-4777-B44D-FB50933070C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39023A-4A1E-494C-939E-3EF01ACBD86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8F0BF5F2-1D1E-42EA-AF50-15F39B315406}">
      <dgm:prSet phldrT="[Metin]"/>
      <dgm:spPr>
        <a:solidFill>
          <a:srgbClr val="C00000"/>
        </a:solidFill>
      </dgm:spPr>
      <dgm:t>
        <a:bodyPr/>
        <a:lstStyle/>
        <a:p>
          <a:r>
            <a:rPr lang="tr-TR" b="1" dirty="0"/>
            <a:t>KİMYASALLARIN ZARARLARINI BELİRLEYEN ETMENLER </a:t>
          </a:r>
          <a:endParaRPr lang="tr-TR" dirty="0"/>
        </a:p>
      </dgm:t>
    </dgm:pt>
    <dgm:pt modelId="{8152DE40-735E-409A-987A-7980B16F4334}" type="parTrans" cxnId="{738E7A3F-4B8B-4B50-AA48-F6EA33A41DF1}">
      <dgm:prSet/>
      <dgm:spPr/>
      <dgm:t>
        <a:bodyPr/>
        <a:lstStyle/>
        <a:p>
          <a:endParaRPr lang="tr-TR"/>
        </a:p>
      </dgm:t>
    </dgm:pt>
    <dgm:pt modelId="{3750FE7A-FEDA-47C5-96A8-9557A7C48C8F}" type="sibTrans" cxnId="{738E7A3F-4B8B-4B50-AA48-F6EA33A41DF1}">
      <dgm:prSet/>
      <dgm:spPr/>
      <dgm:t>
        <a:bodyPr/>
        <a:lstStyle/>
        <a:p>
          <a:endParaRPr lang="tr-TR"/>
        </a:p>
      </dgm:t>
    </dgm:pt>
    <dgm:pt modelId="{82EB42A4-02B7-4E6C-B687-76BC3A9741F6}">
      <dgm:prSet phldrT="[Metin]"/>
      <dgm:spPr/>
      <dgm:t>
        <a:bodyPr/>
        <a:lstStyle/>
        <a:p>
          <a:r>
            <a:rPr lang="tr-TR" b="1" dirty="0"/>
            <a:t>1-Fiziksel ve kimyasal özellikleri</a:t>
          </a:r>
          <a:endParaRPr lang="tr-TR" dirty="0"/>
        </a:p>
      </dgm:t>
    </dgm:pt>
    <dgm:pt modelId="{55736777-E44E-4E15-8BFB-972640E941D7}" type="parTrans" cxnId="{D3A2C3DC-4412-46B2-84F0-D77261807713}">
      <dgm:prSet/>
      <dgm:spPr/>
      <dgm:t>
        <a:bodyPr/>
        <a:lstStyle/>
        <a:p>
          <a:endParaRPr lang="tr-TR"/>
        </a:p>
      </dgm:t>
    </dgm:pt>
    <dgm:pt modelId="{81390D69-0FC0-490F-A731-299C87899E3B}" type="sibTrans" cxnId="{D3A2C3DC-4412-46B2-84F0-D77261807713}">
      <dgm:prSet/>
      <dgm:spPr/>
      <dgm:t>
        <a:bodyPr/>
        <a:lstStyle/>
        <a:p>
          <a:endParaRPr lang="tr-TR"/>
        </a:p>
      </dgm:t>
    </dgm:pt>
    <dgm:pt modelId="{8B3417E8-412D-44FF-ABEE-3B8BE1CC9BD7}">
      <dgm:prSet phldrT="[Metin]"/>
      <dgm:spPr/>
      <dgm:t>
        <a:bodyPr/>
        <a:lstStyle/>
        <a:p>
          <a:r>
            <a:rPr lang="tr-TR" b="1" dirty="0"/>
            <a:t>2-Maruz kalma şekli ve süresi </a:t>
          </a:r>
          <a:endParaRPr lang="tr-TR" dirty="0"/>
        </a:p>
      </dgm:t>
    </dgm:pt>
    <dgm:pt modelId="{BC25EB5E-D952-4747-B1A5-7E4D6F25DE1D}" type="parTrans" cxnId="{C55E56C3-2D7E-4098-900C-0910B1835CA0}">
      <dgm:prSet/>
      <dgm:spPr/>
      <dgm:t>
        <a:bodyPr/>
        <a:lstStyle/>
        <a:p>
          <a:endParaRPr lang="tr-TR"/>
        </a:p>
      </dgm:t>
    </dgm:pt>
    <dgm:pt modelId="{FFDF1E11-4CC0-4763-AA32-3758F9C90CAA}" type="sibTrans" cxnId="{C55E56C3-2D7E-4098-900C-0910B1835CA0}">
      <dgm:prSet/>
      <dgm:spPr/>
      <dgm:t>
        <a:bodyPr/>
        <a:lstStyle/>
        <a:p>
          <a:endParaRPr lang="tr-TR"/>
        </a:p>
      </dgm:t>
    </dgm:pt>
    <dgm:pt modelId="{5700EC9F-A232-430A-BD1C-16C768D81E43}">
      <dgm:prSet phldrT="[Metin]"/>
      <dgm:spPr/>
      <dgm:t>
        <a:bodyPr/>
        <a:lstStyle/>
        <a:p>
          <a:r>
            <a:rPr lang="tr-TR" b="1" dirty="0"/>
            <a:t>4-Çevresel özellikler (Fiziksel ortam)</a:t>
          </a:r>
          <a:endParaRPr lang="tr-TR" dirty="0"/>
        </a:p>
      </dgm:t>
    </dgm:pt>
    <dgm:pt modelId="{C9A43B71-E0B7-4481-B8AD-4CC06B1EF057}" type="parTrans" cxnId="{812C2E43-18BD-4025-AEE3-D9797F426564}">
      <dgm:prSet/>
      <dgm:spPr/>
      <dgm:t>
        <a:bodyPr/>
        <a:lstStyle/>
        <a:p>
          <a:endParaRPr lang="tr-TR"/>
        </a:p>
      </dgm:t>
    </dgm:pt>
    <dgm:pt modelId="{7AD4B48B-B01E-4207-A6E5-B2FA880B57EA}" type="sibTrans" cxnId="{812C2E43-18BD-4025-AEE3-D9797F426564}">
      <dgm:prSet/>
      <dgm:spPr/>
      <dgm:t>
        <a:bodyPr/>
        <a:lstStyle/>
        <a:p>
          <a:endParaRPr lang="tr-TR"/>
        </a:p>
      </dgm:t>
    </dgm:pt>
    <dgm:pt modelId="{9E6C3788-29A1-4732-8777-F006E3174C45}">
      <dgm:prSet phldrT="[Metin]"/>
      <dgm:spPr/>
      <dgm:t>
        <a:bodyPr/>
        <a:lstStyle/>
        <a:p>
          <a:r>
            <a:rPr lang="tr-TR" b="1" dirty="0"/>
            <a:t>3. Maruz kalan kişinin özellikleri</a:t>
          </a:r>
          <a:endParaRPr lang="tr-TR" dirty="0"/>
        </a:p>
      </dgm:t>
    </dgm:pt>
    <dgm:pt modelId="{EDB09145-4EEE-4D0E-B5AA-855DD8110241}" type="parTrans" cxnId="{374662EE-3CD9-49D8-A7CC-4D9672EBF643}">
      <dgm:prSet/>
      <dgm:spPr/>
      <dgm:t>
        <a:bodyPr/>
        <a:lstStyle/>
        <a:p>
          <a:endParaRPr lang="tr-TR"/>
        </a:p>
      </dgm:t>
    </dgm:pt>
    <dgm:pt modelId="{680F851D-B754-4B62-9B7D-B379D3F94F25}" type="sibTrans" cxnId="{374662EE-3CD9-49D8-A7CC-4D9672EBF643}">
      <dgm:prSet/>
      <dgm:spPr/>
      <dgm:t>
        <a:bodyPr/>
        <a:lstStyle/>
        <a:p>
          <a:endParaRPr lang="tr-TR"/>
        </a:p>
      </dgm:t>
    </dgm:pt>
    <dgm:pt modelId="{43A76C9C-BC42-40FA-B69E-14C491136B79}" type="pres">
      <dgm:prSet presAssocID="{2A39023A-4A1E-494C-939E-3EF01ACBD86C}" presName="diagram" presStyleCnt="0">
        <dgm:presLayoutVars>
          <dgm:chPref val="1"/>
          <dgm:dir/>
          <dgm:animOne val="branch"/>
          <dgm:animLvl val="lvl"/>
          <dgm:resizeHandles val="exact"/>
        </dgm:presLayoutVars>
      </dgm:prSet>
      <dgm:spPr/>
      <dgm:t>
        <a:bodyPr/>
        <a:lstStyle/>
        <a:p>
          <a:endParaRPr lang="tr-TR"/>
        </a:p>
      </dgm:t>
    </dgm:pt>
    <dgm:pt modelId="{E1842335-496E-46F3-A68D-D53DD078C631}" type="pres">
      <dgm:prSet presAssocID="{8F0BF5F2-1D1E-42EA-AF50-15F39B315406}" presName="root1" presStyleCnt="0"/>
      <dgm:spPr/>
    </dgm:pt>
    <dgm:pt modelId="{D7B491D0-EFF9-4BCA-BA22-6C1B378512BA}" type="pres">
      <dgm:prSet presAssocID="{8F0BF5F2-1D1E-42EA-AF50-15F39B315406}" presName="LevelOneTextNode" presStyleLbl="node0" presStyleIdx="0" presStyleCnt="1" custScaleX="184333" custScaleY="177432">
        <dgm:presLayoutVars>
          <dgm:chPref val="3"/>
        </dgm:presLayoutVars>
      </dgm:prSet>
      <dgm:spPr/>
      <dgm:t>
        <a:bodyPr/>
        <a:lstStyle/>
        <a:p>
          <a:endParaRPr lang="tr-TR"/>
        </a:p>
      </dgm:t>
    </dgm:pt>
    <dgm:pt modelId="{06F9852C-7EC7-429A-B967-2A8FABC1B9EE}" type="pres">
      <dgm:prSet presAssocID="{8F0BF5F2-1D1E-42EA-AF50-15F39B315406}" presName="level2hierChild" presStyleCnt="0"/>
      <dgm:spPr/>
    </dgm:pt>
    <dgm:pt modelId="{AEEA7FD2-AD24-4AC4-BE4B-2E0585CAD026}" type="pres">
      <dgm:prSet presAssocID="{55736777-E44E-4E15-8BFB-972640E941D7}" presName="conn2-1" presStyleLbl="parChTrans1D2" presStyleIdx="0" presStyleCnt="4"/>
      <dgm:spPr/>
      <dgm:t>
        <a:bodyPr/>
        <a:lstStyle/>
        <a:p>
          <a:endParaRPr lang="tr-TR"/>
        </a:p>
      </dgm:t>
    </dgm:pt>
    <dgm:pt modelId="{0E25EC47-2236-466B-BD90-26EBD4B1B9F6}" type="pres">
      <dgm:prSet presAssocID="{55736777-E44E-4E15-8BFB-972640E941D7}" presName="connTx" presStyleLbl="parChTrans1D2" presStyleIdx="0" presStyleCnt="4"/>
      <dgm:spPr/>
      <dgm:t>
        <a:bodyPr/>
        <a:lstStyle/>
        <a:p>
          <a:endParaRPr lang="tr-TR"/>
        </a:p>
      </dgm:t>
    </dgm:pt>
    <dgm:pt modelId="{E1740B03-6C1B-4945-BAE6-520A683CE026}" type="pres">
      <dgm:prSet presAssocID="{82EB42A4-02B7-4E6C-B687-76BC3A9741F6}" presName="root2" presStyleCnt="0"/>
      <dgm:spPr/>
    </dgm:pt>
    <dgm:pt modelId="{6C521F31-4DA4-4BDF-B26C-A6AE6582096B}" type="pres">
      <dgm:prSet presAssocID="{82EB42A4-02B7-4E6C-B687-76BC3A9741F6}" presName="LevelTwoTextNode" presStyleLbl="node2" presStyleIdx="0" presStyleCnt="4">
        <dgm:presLayoutVars>
          <dgm:chPref val="3"/>
        </dgm:presLayoutVars>
      </dgm:prSet>
      <dgm:spPr/>
      <dgm:t>
        <a:bodyPr/>
        <a:lstStyle/>
        <a:p>
          <a:endParaRPr lang="tr-TR"/>
        </a:p>
      </dgm:t>
    </dgm:pt>
    <dgm:pt modelId="{79E70FE0-6751-4844-A42D-E5210E14AD6A}" type="pres">
      <dgm:prSet presAssocID="{82EB42A4-02B7-4E6C-B687-76BC3A9741F6}" presName="level3hierChild" presStyleCnt="0"/>
      <dgm:spPr/>
    </dgm:pt>
    <dgm:pt modelId="{90CB2CCE-1BA5-4171-B88B-6D2DBD8F48CB}" type="pres">
      <dgm:prSet presAssocID="{BC25EB5E-D952-4747-B1A5-7E4D6F25DE1D}" presName="conn2-1" presStyleLbl="parChTrans1D2" presStyleIdx="1" presStyleCnt="4"/>
      <dgm:spPr/>
      <dgm:t>
        <a:bodyPr/>
        <a:lstStyle/>
        <a:p>
          <a:endParaRPr lang="tr-TR"/>
        </a:p>
      </dgm:t>
    </dgm:pt>
    <dgm:pt modelId="{66DEA2FD-ADBE-48D3-981F-0B31B2B040B8}" type="pres">
      <dgm:prSet presAssocID="{BC25EB5E-D952-4747-B1A5-7E4D6F25DE1D}" presName="connTx" presStyleLbl="parChTrans1D2" presStyleIdx="1" presStyleCnt="4"/>
      <dgm:spPr/>
      <dgm:t>
        <a:bodyPr/>
        <a:lstStyle/>
        <a:p>
          <a:endParaRPr lang="tr-TR"/>
        </a:p>
      </dgm:t>
    </dgm:pt>
    <dgm:pt modelId="{433B9976-0520-4607-84B5-CECC556474D9}" type="pres">
      <dgm:prSet presAssocID="{8B3417E8-412D-44FF-ABEE-3B8BE1CC9BD7}" presName="root2" presStyleCnt="0"/>
      <dgm:spPr/>
    </dgm:pt>
    <dgm:pt modelId="{59393D82-ACBC-4A22-87AA-67E0537C5070}" type="pres">
      <dgm:prSet presAssocID="{8B3417E8-412D-44FF-ABEE-3B8BE1CC9BD7}" presName="LevelTwoTextNode" presStyleLbl="node2" presStyleIdx="1" presStyleCnt="4">
        <dgm:presLayoutVars>
          <dgm:chPref val="3"/>
        </dgm:presLayoutVars>
      </dgm:prSet>
      <dgm:spPr/>
      <dgm:t>
        <a:bodyPr/>
        <a:lstStyle/>
        <a:p>
          <a:endParaRPr lang="tr-TR"/>
        </a:p>
      </dgm:t>
    </dgm:pt>
    <dgm:pt modelId="{FC00E2F4-EF2A-4C0A-9858-98193E8A869A}" type="pres">
      <dgm:prSet presAssocID="{8B3417E8-412D-44FF-ABEE-3B8BE1CC9BD7}" presName="level3hierChild" presStyleCnt="0"/>
      <dgm:spPr/>
    </dgm:pt>
    <dgm:pt modelId="{AA19DC6A-6BF0-4844-802A-B3CE2E011D89}" type="pres">
      <dgm:prSet presAssocID="{EDB09145-4EEE-4D0E-B5AA-855DD8110241}" presName="conn2-1" presStyleLbl="parChTrans1D2" presStyleIdx="2" presStyleCnt="4"/>
      <dgm:spPr/>
      <dgm:t>
        <a:bodyPr/>
        <a:lstStyle/>
        <a:p>
          <a:endParaRPr lang="tr-TR"/>
        </a:p>
      </dgm:t>
    </dgm:pt>
    <dgm:pt modelId="{9166FA6E-B941-4045-B985-32515CFB0494}" type="pres">
      <dgm:prSet presAssocID="{EDB09145-4EEE-4D0E-B5AA-855DD8110241}" presName="connTx" presStyleLbl="parChTrans1D2" presStyleIdx="2" presStyleCnt="4"/>
      <dgm:spPr/>
      <dgm:t>
        <a:bodyPr/>
        <a:lstStyle/>
        <a:p>
          <a:endParaRPr lang="tr-TR"/>
        </a:p>
      </dgm:t>
    </dgm:pt>
    <dgm:pt modelId="{64A1981E-BB9E-4F93-99C9-FC4BC07AAA4F}" type="pres">
      <dgm:prSet presAssocID="{9E6C3788-29A1-4732-8777-F006E3174C45}" presName="root2" presStyleCnt="0"/>
      <dgm:spPr/>
    </dgm:pt>
    <dgm:pt modelId="{535C2ABB-5593-4EB5-91D7-3951ECDDE273}" type="pres">
      <dgm:prSet presAssocID="{9E6C3788-29A1-4732-8777-F006E3174C45}" presName="LevelTwoTextNode" presStyleLbl="node2" presStyleIdx="2" presStyleCnt="4">
        <dgm:presLayoutVars>
          <dgm:chPref val="3"/>
        </dgm:presLayoutVars>
      </dgm:prSet>
      <dgm:spPr/>
      <dgm:t>
        <a:bodyPr/>
        <a:lstStyle/>
        <a:p>
          <a:endParaRPr lang="tr-TR"/>
        </a:p>
      </dgm:t>
    </dgm:pt>
    <dgm:pt modelId="{C04C6B4B-A36A-4460-821A-C886434C8979}" type="pres">
      <dgm:prSet presAssocID="{9E6C3788-29A1-4732-8777-F006E3174C45}" presName="level3hierChild" presStyleCnt="0"/>
      <dgm:spPr/>
    </dgm:pt>
    <dgm:pt modelId="{443AFBE6-0F7C-4084-A4D0-E5CB0CDCAC25}" type="pres">
      <dgm:prSet presAssocID="{C9A43B71-E0B7-4481-B8AD-4CC06B1EF057}" presName="conn2-1" presStyleLbl="parChTrans1D2" presStyleIdx="3" presStyleCnt="4"/>
      <dgm:spPr/>
      <dgm:t>
        <a:bodyPr/>
        <a:lstStyle/>
        <a:p>
          <a:endParaRPr lang="tr-TR"/>
        </a:p>
      </dgm:t>
    </dgm:pt>
    <dgm:pt modelId="{8ABC71D9-C8F6-4EFA-8ADE-8BBF4DA73CDA}" type="pres">
      <dgm:prSet presAssocID="{C9A43B71-E0B7-4481-B8AD-4CC06B1EF057}" presName="connTx" presStyleLbl="parChTrans1D2" presStyleIdx="3" presStyleCnt="4"/>
      <dgm:spPr/>
      <dgm:t>
        <a:bodyPr/>
        <a:lstStyle/>
        <a:p>
          <a:endParaRPr lang="tr-TR"/>
        </a:p>
      </dgm:t>
    </dgm:pt>
    <dgm:pt modelId="{5417A902-1F7C-4864-B35C-F62FF9C12F01}" type="pres">
      <dgm:prSet presAssocID="{5700EC9F-A232-430A-BD1C-16C768D81E43}" presName="root2" presStyleCnt="0"/>
      <dgm:spPr/>
    </dgm:pt>
    <dgm:pt modelId="{807CF4DC-1C44-4156-8F58-1C4350BF8B87}" type="pres">
      <dgm:prSet presAssocID="{5700EC9F-A232-430A-BD1C-16C768D81E43}" presName="LevelTwoTextNode" presStyleLbl="node2" presStyleIdx="3" presStyleCnt="4">
        <dgm:presLayoutVars>
          <dgm:chPref val="3"/>
        </dgm:presLayoutVars>
      </dgm:prSet>
      <dgm:spPr/>
      <dgm:t>
        <a:bodyPr/>
        <a:lstStyle/>
        <a:p>
          <a:endParaRPr lang="tr-TR"/>
        </a:p>
      </dgm:t>
    </dgm:pt>
    <dgm:pt modelId="{B4F309E4-28F1-4CDC-96E0-D2CE38B4C33F}" type="pres">
      <dgm:prSet presAssocID="{5700EC9F-A232-430A-BD1C-16C768D81E43}" presName="level3hierChild" presStyleCnt="0"/>
      <dgm:spPr/>
    </dgm:pt>
  </dgm:ptLst>
  <dgm:cxnLst>
    <dgm:cxn modelId="{D8AC0BA1-E980-431C-A820-43F70C399812}" type="presOf" srcId="{55736777-E44E-4E15-8BFB-972640E941D7}" destId="{AEEA7FD2-AD24-4AC4-BE4B-2E0585CAD026}" srcOrd="0" destOrd="0" presId="urn:microsoft.com/office/officeart/2005/8/layout/hierarchy2"/>
    <dgm:cxn modelId="{41B8015C-03AD-4CE4-BA6A-9419CC0D2488}" type="presOf" srcId="{BC25EB5E-D952-4747-B1A5-7E4D6F25DE1D}" destId="{66DEA2FD-ADBE-48D3-981F-0B31B2B040B8}" srcOrd="1" destOrd="0" presId="urn:microsoft.com/office/officeart/2005/8/layout/hierarchy2"/>
    <dgm:cxn modelId="{FE3B422A-0BDD-4975-8F58-0D98922E07FE}" type="presOf" srcId="{BC25EB5E-D952-4747-B1A5-7E4D6F25DE1D}" destId="{90CB2CCE-1BA5-4171-B88B-6D2DBD8F48CB}" srcOrd="0" destOrd="0" presId="urn:microsoft.com/office/officeart/2005/8/layout/hierarchy2"/>
    <dgm:cxn modelId="{374662EE-3CD9-49D8-A7CC-4D9672EBF643}" srcId="{8F0BF5F2-1D1E-42EA-AF50-15F39B315406}" destId="{9E6C3788-29A1-4732-8777-F006E3174C45}" srcOrd="2" destOrd="0" parTransId="{EDB09145-4EEE-4D0E-B5AA-855DD8110241}" sibTransId="{680F851D-B754-4B62-9B7D-B379D3F94F25}"/>
    <dgm:cxn modelId="{6AD077B6-1AA7-4468-BF81-A4DBD6E699CB}" type="presOf" srcId="{8F0BF5F2-1D1E-42EA-AF50-15F39B315406}" destId="{D7B491D0-EFF9-4BCA-BA22-6C1B378512BA}" srcOrd="0" destOrd="0" presId="urn:microsoft.com/office/officeart/2005/8/layout/hierarchy2"/>
    <dgm:cxn modelId="{C9FEE67A-325F-475A-9A3C-5CCA101D0D6E}" type="presOf" srcId="{C9A43B71-E0B7-4481-B8AD-4CC06B1EF057}" destId="{8ABC71D9-C8F6-4EFA-8ADE-8BBF4DA73CDA}" srcOrd="1" destOrd="0" presId="urn:microsoft.com/office/officeart/2005/8/layout/hierarchy2"/>
    <dgm:cxn modelId="{4F0D386C-23C9-4BE8-AE3D-00699E3DAA49}" type="presOf" srcId="{55736777-E44E-4E15-8BFB-972640E941D7}" destId="{0E25EC47-2236-466B-BD90-26EBD4B1B9F6}" srcOrd="1" destOrd="0" presId="urn:microsoft.com/office/officeart/2005/8/layout/hierarchy2"/>
    <dgm:cxn modelId="{A9C83726-666E-4690-A94F-2B1CFF147F1F}" type="presOf" srcId="{8B3417E8-412D-44FF-ABEE-3B8BE1CC9BD7}" destId="{59393D82-ACBC-4A22-87AA-67E0537C5070}" srcOrd="0" destOrd="0" presId="urn:microsoft.com/office/officeart/2005/8/layout/hierarchy2"/>
    <dgm:cxn modelId="{812C2E43-18BD-4025-AEE3-D9797F426564}" srcId="{8F0BF5F2-1D1E-42EA-AF50-15F39B315406}" destId="{5700EC9F-A232-430A-BD1C-16C768D81E43}" srcOrd="3" destOrd="0" parTransId="{C9A43B71-E0B7-4481-B8AD-4CC06B1EF057}" sibTransId="{7AD4B48B-B01E-4207-A6E5-B2FA880B57EA}"/>
    <dgm:cxn modelId="{552BF4A1-2AA5-413F-B4B5-AB6C36522519}" type="presOf" srcId="{9E6C3788-29A1-4732-8777-F006E3174C45}" destId="{535C2ABB-5593-4EB5-91D7-3951ECDDE273}" srcOrd="0" destOrd="0" presId="urn:microsoft.com/office/officeart/2005/8/layout/hierarchy2"/>
    <dgm:cxn modelId="{738E7A3F-4B8B-4B50-AA48-F6EA33A41DF1}" srcId="{2A39023A-4A1E-494C-939E-3EF01ACBD86C}" destId="{8F0BF5F2-1D1E-42EA-AF50-15F39B315406}" srcOrd="0" destOrd="0" parTransId="{8152DE40-735E-409A-987A-7980B16F4334}" sibTransId="{3750FE7A-FEDA-47C5-96A8-9557A7C48C8F}"/>
    <dgm:cxn modelId="{C55E56C3-2D7E-4098-900C-0910B1835CA0}" srcId="{8F0BF5F2-1D1E-42EA-AF50-15F39B315406}" destId="{8B3417E8-412D-44FF-ABEE-3B8BE1CC9BD7}" srcOrd="1" destOrd="0" parTransId="{BC25EB5E-D952-4747-B1A5-7E4D6F25DE1D}" sibTransId="{FFDF1E11-4CC0-4763-AA32-3758F9C90CAA}"/>
    <dgm:cxn modelId="{8A22A322-02DC-4BB7-9064-861C6947BAAA}" type="presOf" srcId="{82EB42A4-02B7-4E6C-B687-76BC3A9741F6}" destId="{6C521F31-4DA4-4BDF-B26C-A6AE6582096B}" srcOrd="0" destOrd="0" presId="urn:microsoft.com/office/officeart/2005/8/layout/hierarchy2"/>
    <dgm:cxn modelId="{81072098-230A-4FE8-BEFC-176A47642F7F}" type="presOf" srcId="{EDB09145-4EEE-4D0E-B5AA-855DD8110241}" destId="{AA19DC6A-6BF0-4844-802A-B3CE2E011D89}" srcOrd="0" destOrd="0" presId="urn:microsoft.com/office/officeart/2005/8/layout/hierarchy2"/>
    <dgm:cxn modelId="{FBEF7A25-3418-499C-84CE-0413F83EB2E7}" type="presOf" srcId="{C9A43B71-E0B7-4481-B8AD-4CC06B1EF057}" destId="{443AFBE6-0F7C-4084-A4D0-E5CB0CDCAC25}" srcOrd="0" destOrd="0" presId="urn:microsoft.com/office/officeart/2005/8/layout/hierarchy2"/>
    <dgm:cxn modelId="{1CB821E9-306E-4835-B9A1-DA55D04389E3}" type="presOf" srcId="{5700EC9F-A232-430A-BD1C-16C768D81E43}" destId="{807CF4DC-1C44-4156-8F58-1C4350BF8B87}" srcOrd="0" destOrd="0" presId="urn:microsoft.com/office/officeart/2005/8/layout/hierarchy2"/>
    <dgm:cxn modelId="{F5901ADF-425E-42C4-AC3E-9DDBC5F124CE}" type="presOf" srcId="{EDB09145-4EEE-4D0E-B5AA-855DD8110241}" destId="{9166FA6E-B941-4045-B985-32515CFB0494}" srcOrd="1" destOrd="0" presId="urn:microsoft.com/office/officeart/2005/8/layout/hierarchy2"/>
    <dgm:cxn modelId="{D3A2C3DC-4412-46B2-84F0-D77261807713}" srcId="{8F0BF5F2-1D1E-42EA-AF50-15F39B315406}" destId="{82EB42A4-02B7-4E6C-B687-76BC3A9741F6}" srcOrd="0" destOrd="0" parTransId="{55736777-E44E-4E15-8BFB-972640E941D7}" sibTransId="{81390D69-0FC0-490F-A731-299C87899E3B}"/>
    <dgm:cxn modelId="{5A384115-9AF6-457F-99E7-A1B373706855}" type="presOf" srcId="{2A39023A-4A1E-494C-939E-3EF01ACBD86C}" destId="{43A76C9C-BC42-40FA-B69E-14C491136B79}" srcOrd="0" destOrd="0" presId="urn:microsoft.com/office/officeart/2005/8/layout/hierarchy2"/>
    <dgm:cxn modelId="{4C9322DB-86BD-4925-A3E4-E7FA02230514}" type="presParOf" srcId="{43A76C9C-BC42-40FA-B69E-14C491136B79}" destId="{E1842335-496E-46F3-A68D-D53DD078C631}" srcOrd="0" destOrd="0" presId="urn:microsoft.com/office/officeart/2005/8/layout/hierarchy2"/>
    <dgm:cxn modelId="{F8261E7B-9C55-4DE8-ACA6-1C33D3CF152D}" type="presParOf" srcId="{E1842335-496E-46F3-A68D-D53DD078C631}" destId="{D7B491D0-EFF9-4BCA-BA22-6C1B378512BA}" srcOrd="0" destOrd="0" presId="urn:microsoft.com/office/officeart/2005/8/layout/hierarchy2"/>
    <dgm:cxn modelId="{3910CBED-64A6-41C6-92DA-D785A7E465C4}" type="presParOf" srcId="{E1842335-496E-46F3-A68D-D53DD078C631}" destId="{06F9852C-7EC7-429A-B967-2A8FABC1B9EE}" srcOrd="1" destOrd="0" presId="urn:microsoft.com/office/officeart/2005/8/layout/hierarchy2"/>
    <dgm:cxn modelId="{25F4E4B1-EE1D-4FF3-A189-6E4404B47033}" type="presParOf" srcId="{06F9852C-7EC7-429A-B967-2A8FABC1B9EE}" destId="{AEEA7FD2-AD24-4AC4-BE4B-2E0585CAD026}" srcOrd="0" destOrd="0" presId="urn:microsoft.com/office/officeart/2005/8/layout/hierarchy2"/>
    <dgm:cxn modelId="{4AA61995-C492-49AA-9958-1B4F9638B27E}" type="presParOf" srcId="{AEEA7FD2-AD24-4AC4-BE4B-2E0585CAD026}" destId="{0E25EC47-2236-466B-BD90-26EBD4B1B9F6}" srcOrd="0" destOrd="0" presId="urn:microsoft.com/office/officeart/2005/8/layout/hierarchy2"/>
    <dgm:cxn modelId="{51DD4D77-223B-4056-894A-E7747EA50590}" type="presParOf" srcId="{06F9852C-7EC7-429A-B967-2A8FABC1B9EE}" destId="{E1740B03-6C1B-4945-BAE6-520A683CE026}" srcOrd="1" destOrd="0" presId="urn:microsoft.com/office/officeart/2005/8/layout/hierarchy2"/>
    <dgm:cxn modelId="{1018DDD1-CCF5-463B-9B89-DDDBAC068FB0}" type="presParOf" srcId="{E1740B03-6C1B-4945-BAE6-520A683CE026}" destId="{6C521F31-4DA4-4BDF-B26C-A6AE6582096B}" srcOrd="0" destOrd="0" presId="urn:microsoft.com/office/officeart/2005/8/layout/hierarchy2"/>
    <dgm:cxn modelId="{F17AD3A1-B8F4-49ED-843D-65E005A6A06A}" type="presParOf" srcId="{E1740B03-6C1B-4945-BAE6-520A683CE026}" destId="{79E70FE0-6751-4844-A42D-E5210E14AD6A}" srcOrd="1" destOrd="0" presId="urn:microsoft.com/office/officeart/2005/8/layout/hierarchy2"/>
    <dgm:cxn modelId="{946CDBB3-08DD-4B35-A38E-505DB6AD7C3F}" type="presParOf" srcId="{06F9852C-7EC7-429A-B967-2A8FABC1B9EE}" destId="{90CB2CCE-1BA5-4171-B88B-6D2DBD8F48CB}" srcOrd="2" destOrd="0" presId="urn:microsoft.com/office/officeart/2005/8/layout/hierarchy2"/>
    <dgm:cxn modelId="{9609409C-8199-4204-8653-A7441344514E}" type="presParOf" srcId="{90CB2CCE-1BA5-4171-B88B-6D2DBD8F48CB}" destId="{66DEA2FD-ADBE-48D3-981F-0B31B2B040B8}" srcOrd="0" destOrd="0" presId="urn:microsoft.com/office/officeart/2005/8/layout/hierarchy2"/>
    <dgm:cxn modelId="{E92F5F96-F17F-4E8B-9858-4D9DF8270947}" type="presParOf" srcId="{06F9852C-7EC7-429A-B967-2A8FABC1B9EE}" destId="{433B9976-0520-4607-84B5-CECC556474D9}" srcOrd="3" destOrd="0" presId="urn:microsoft.com/office/officeart/2005/8/layout/hierarchy2"/>
    <dgm:cxn modelId="{4CDCCD26-F8B6-44B5-B011-2F14AD12FF7A}" type="presParOf" srcId="{433B9976-0520-4607-84B5-CECC556474D9}" destId="{59393D82-ACBC-4A22-87AA-67E0537C5070}" srcOrd="0" destOrd="0" presId="urn:microsoft.com/office/officeart/2005/8/layout/hierarchy2"/>
    <dgm:cxn modelId="{0B542F91-D9C7-4633-91B6-B8640504BD3C}" type="presParOf" srcId="{433B9976-0520-4607-84B5-CECC556474D9}" destId="{FC00E2F4-EF2A-4C0A-9858-98193E8A869A}" srcOrd="1" destOrd="0" presId="urn:microsoft.com/office/officeart/2005/8/layout/hierarchy2"/>
    <dgm:cxn modelId="{968326F4-A5D0-4019-B55F-59C55E5A74E9}" type="presParOf" srcId="{06F9852C-7EC7-429A-B967-2A8FABC1B9EE}" destId="{AA19DC6A-6BF0-4844-802A-B3CE2E011D89}" srcOrd="4" destOrd="0" presId="urn:microsoft.com/office/officeart/2005/8/layout/hierarchy2"/>
    <dgm:cxn modelId="{E7E8B046-2282-4043-9D06-79DF8ED763BD}" type="presParOf" srcId="{AA19DC6A-6BF0-4844-802A-B3CE2E011D89}" destId="{9166FA6E-B941-4045-B985-32515CFB0494}" srcOrd="0" destOrd="0" presId="urn:microsoft.com/office/officeart/2005/8/layout/hierarchy2"/>
    <dgm:cxn modelId="{43E1F4CD-8DBB-4E68-88E4-46CF1006C10B}" type="presParOf" srcId="{06F9852C-7EC7-429A-B967-2A8FABC1B9EE}" destId="{64A1981E-BB9E-4F93-99C9-FC4BC07AAA4F}" srcOrd="5" destOrd="0" presId="urn:microsoft.com/office/officeart/2005/8/layout/hierarchy2"/>
    <dgm:cxn modelId="{573EAD18-6C60-4107-B2C1-AB0A8A8756D0}" type="presParOf" srcId="{64A1981E-BB9E-4F93-99C9-FC4BC07AAA4F}" destId="{535C2ABB-5593-4EB5-91D7-3951ECDDE273}" srcOrd="0" destOrd="0" presId="urn:microsoft.com/office/officeart/2005/8/layout/hierarchy2"/>
    <dgm:cxn modelId="{AC6F55ED-FA33-4033-AB19-B61C66735A0F}" type="presParOf" srcId="{64A1981E-BB9E-4F93-99C9-FC4BC07AAA4F}" destId="{C04C6B4B-A36A-4460-821A-C886434C8979}" srcOrd="1" destOrd="0" presId="urn:microsoft.com/office/officeart/2005/8/layout/hierarchy2"/>
    <dgm:cxn modelId="{DD3E86AE-A185-471B-AC66-0E8C2CF1E9F0}" type="presParOf" srcId="{06F9852C-7EC7-429A-B967-2A8FABC1B9EE}" destId="{443AFBE6-0F7C-4084-A4D0-E5CB0CDCAC25}" srcOrd="6" destOrd="0" presId="urn:microsoft.com/office/officeart/2005/8/layout/hierarchy2"/>
    <dgm:cxn modelId="{8F8037AD-EBB5-40F9-A8B8-710EF07A16D9}" type="presParOf" srcId="{443AFBE6-0F7C-4084-A4D0-E5CB0CDCAC25}" destId="{8ABC71D9-C8F6-4EFA-8ADE-8BBF4DA73CDA}" srcOrd="0" destOrd="0" presId="urn:microsoft.com/office/officeart/2005/8/layout/hierarchy2"/>
    <dgm:cxn modelId="{7ABCC32E-DE54-4E4A-AF21-14721F56A429}" type="presParOf" srcId="{06F9852C-7EC7-429A-B967-2A8FABC1B9EE}" destId="{5417A902-1F7C-4864-B35C-F62FF9C12F01}" srcOrd="7" destOrd="0" presId="urn:microsoft.com/office/officeart/2005/8/layout/hierarchy2"/>
    <dgm:cxn modelId="{6438BCE6-F4EE-487D-B990-D34CD26838D6}" type="presParOf" srcId="{5417A902-1F7C-4864-B35C-F62FF9C12F01}" destId="{807CF4DC-1C44-4156-8F58-1C4350BF8B87}" srcOrd="0" destOrd="0" presId="urn:microsoft.com/office/officeart/2005/8/layout/hierarchy2"/>
    <dgm:cxn modelId="{F061C200-1AC3-4234-9941-11F2FF4D62A3}" type="presParOf" srcId="{5417A902-1F7C-4864-B35C-F62FF9C12F01}" destId="{B4F309E4-28F1-4CDC-96E0-D2CE38B4C33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0EBA7A-D92D-422B-8B0B-E2001DD2AC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0AD35579-B7F2-4CA3-A4B5-A911A5268047}">
      <dgm:prSet phldrT="[Metin]" custT="1">
        <dgm:style>
          <a:lnRef idx="0">
            <a:schemeClr val="accent3"/>
          </a:lnRef>
          <a:fillRef idx="3">
            <a:schemeClr val="accent3"/>
          </a:fillRef>
          <a:effectRef idx="3">
            <a:schemeClr val="accent3"/>
          </a:effectRef>
          <a:fontRef idx="minor">
            <a:schemeClr val="lt1"/>
          </a:fontRef>
        </dgm:style>
      </dgm:prSet>
      <dgm:spPr/>
      <dgm:t>
        <a:bodyPr/>
        <a:lstStyle/>
        <a:p>
          <a:r>
            <a:rPr lang="tr-TR" sz="2400" dirty="0"/>
            <a:t>Kimyasallar, vücuda bilinen üç yoldan girerek sağlığa zarar verirler</a:t>
          </a:r>
        </a:p>
      </dgm:t>
    </dgm:pt>
    <dgm:pt modelId="{32FEA87B-7DB7-4A79-889F-C86C0847918B}" type="parTrans" cxnId="{FCB6C2AB-DD6F-4430-AAF0-E51C8BAC9CEE}">
      <dgm:prSet/>
      <dgm:spPr/>
      <dgm:t>
        <a:bodyPr/>
        <a:lstStyle/>
        <a:p>
          <a:endParaRPr lang="tr-TR"/>
        </a:p>
      </dgm:t>
    </dgm:pt>
    <dgm:pt modelId="{2C05952F-6B2A-4D17-A742-81CB533D811E}" type="sibTrans" cxnId="{FCB6C2AB-DD6F-4430-AAF0-E51C8BAC9CEE}">
      <dgm:prSet/>
      <dgm:spPr/>
      <dgm:t>
        <a:bodyPr/>
        <a:lstStyle/>
        <a:p>
          <a:endParaRPr lang="tr-TR"/>
        </a:p>
      </dgm:t>
    </dgm:pt>
    <dgm:pt modelId="{84AA5A4C-16FD-4ECE-B1A1-FF3971943F02}">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2000" b="1" dirty="0"/>
            <a:t>Solunum</a:t>
          </a:r>
        </a:p>
      </dgm:t>
    </dgm:pt>
    <dgm:pt modelId="{DD6D4DDD-626D-4640-BB43-DC0C0A9CF36D}" type="parTrans" cxnId="{DC8A554D-0B83-4449-9FD9-8D28AB8CA18A}">
      <dgm:prSet/>
      <dgm:spPr/>
      <dgm:t>
        <a:bodyPr/>
        <a:lstStyle/>
        <a:p>
          <a:endParaRPr lang="tr-TR"/>
        </a:p>
      </dgm:t>
    </dgm:pt>
    <dgm:pt modelId="{425759C3-7201-4AA3-9C3A-1935FB6A8F01}" type="sibTrans" cxnId="{DC8A554D-0B83-4449-9FD9-8D28AB8CA18A}">
      <dgm:prSet/>
      <dgm:spPr/>
      <dgm:t>
        <a:bodyPr/>
        <a:lstStyle/>
        <a:p>
          <a:endParaRPr lang="tr-TR"/>
        </a:p>
      </dgm:t>
    </dgm:pt>
    <dgm:pt modelId="{AE21549C-EC36-4B50-8738-EC3076B02B7A}">
      <dgm:prSet phldrT="[Metin]" custT="1">
        <dgm:style>
          <a:lnRef idx="0">
            <a:schemeClr val="accent4"/>
          </a:lnRef>
          <a:fillRef idx="3">
            <a:schemeClr val="accent4"/>
          </a:fillRef>
          <a:effectRef idx="3">
            <a:schemeClr val="accent4"/>
          </a:effectRef>
          <a:fontRef idx="minor">
            <a:schemeClr val="lt1"/>
          </a:fontRef>
        </dgm:style>
      </dgm:prSet>
      <dgm:spPr/>
      <dgm:t>
        <a:bodyPr/>
        <a:lstStyle/>
        <a:p>
          <a:r>
            <a:rPr lang="tr-TR" sz="2000" b="1" dirty="0" err="1"/>
            <a:t>Absorbsiyon</a:t>
          </a:r>
          <a:endParaRPr lang="tr-TR" sz="2000" b="1" dirty="0"/>
        </a:p>
        <a:p>
          <a:r>
            <a:rPr lang="tr-TR" sz="2000" b="1" dirty="0"/>
            <a:t> (deri veya gözlerden </a:t>
          </a:r>
          <a:r>
            <a:rPr lang="tr-TR" sz="2000" b="1" dirty="0" err="1"/>
            <a:t>absorbe</a:t>
          </a:r>
          <a:r>
            <a:rPr lang="tr-TR" sz="2000" b="1" dirty="0"/>
            <a:t> edilerek</a:t>
          </a:r>
          <a:r>
            <a:rPr lang="tr-TR" sz="2000" dirty="0"/>
            <a:t>)</a:t>
          </a:r>
        </a:p>
      </dgm:t>
    </dgm:pt>
    <dgm:pt modelId="{CE0040FF-D5DF-4D2E-A57E-A0C16AE371F8}" type="parTrans" cxnId="{A96FAD8F-BE2C-48B4-B74F-A640E2FBCFE7}">
      <dgm:prSet/>
      <dgm:spPr/>
      <dgm:t>
        <a:bodyPr/>
        <a:lstStyle/>
        <a:p>
          <a:endParaRPr lang="tr-TR"/>
        </a:p>
      </dgm:t>
    </dgm:pt>
    <dgm:pt modelId="{39A2AA60-E71B-46C5-88C3-CC1662403BD9}" type="sibTrans" cxnId="{A96FAD8F-BE2C-48B4-B74F-A640E2FBCFE7}">
      <dgm:prSet/>
      <dgm:spPr/>
      <dgm:t>
        <a:bodyPr/>
        <a:lstStyle/>
        <a:p>
          <a:endParaRPr lang="tr-TR"/>
        </a:p>
      </dgm:t>
    </dgm:pt>
    <dgm:pt modelId="{2664A2FC-7E4C-4028-A672-AFF320FF862D}">
      <dgm:prSet phldrT="[Metin]" custT="1">
        <dgm:style>
          <a:lnRef idx="0">
            <a:schemeClr val="accent5"/>
          </a:lnRef>
          <a:fillRef idx="3">
            <a:schemeClr val="accent5"/>
          </a:fillRef>
          <a:effectRef idx="3">
            <a:schemeClr val="accent5"/>
          </a:effectRef>
          <a:fontRef idx="minor">
            <a:schemeClr val="lt1"/>
          </a:fontRef>
        </dgm:style>
      </dgm:prSet>
      <dgm:spPr/>
      <dgm:t>
        <a:bodyPr/>
        <a:lstStyle/>
        <a:p>
          <a:r>
            <a:rPr lang="tr-TR" sz="2000" b="1" dirty="0"/>
            <a:t>Sindirim (yiyerek, içerek</a:t>
          </a:r>
          <a:r>
            <a:rPr lang="tr-TR" sz="2000" dirty="0"/>
            <a:t>)</a:t>
          </a:r>
        </a:p>
      </dgm:t>
    </dgm:pt>
    <dgm:pt modelId="{5D222F02-B3E8-4A13-AEB4-BCFCED675626}" type="parTrans" cxnId="{5A6065A1-F013-416A-BBFF-E128C9D25BE6}">
      <dgm:prSet/>
      <dgm:spPr/>
      <dgm:t>
        <a:bodyPr/>
        <a:lstStyle/>
        <a:p>
          <a:endParaRPr lang="tr-TR"/>
        </a:p>
      </dgm:t>
    </dgm:pt>
    <dgm:pt modelId="{99FB71C5-5838-44AB-A99A-EC368026855B}" type="sibTrans" cxnId="{5A6065A1-F013-416A-BBFF-E128C9D25BE6}">
      <dgm:prSet/>
      <dgm:spPr/>
      <dgm:t>
        <a:bodyPr/>
        <a:lstStyle/>
        <a:p>
          <a:endParaRPr lang="tr-TR"/>
        </a:p>
      </dgm:t>
    </dgm:pt>
    <dgm:pt modelId="{1F845B9E-5254-4E58-86AF-FC1F1AB4EA6D}" type="pres">
      <dgm:prSet presAssocID="{DF0EBA7A-D92D-422B-8B0B-E2001DD2ACBF}" presName="hierChild1" presStyleCnt="0">
        <dgm:presLayoutVars>
          <dgm:orgChart val="1"/>
          <dgm:chPref val="1"/>
          <dgm:dir/>
          <dgm:animOne val="branch"/>
          <dgm:animLvl val="lvl"/>
          <dgm:resizeHandles/>
        </dgm:presLayoutVars>
      </dgm:prSet>
      <dgm:spPr/>
      <dgm:t>
        <a:bodyPr/>
        <a:lstStyle/>
        <a:p>
          <a:endParaRPr lang="tr-TR"/>
        </a:p>
      </dgm:t>
    </dgm:pt>
    <dgm:pt modelId="{045C5143-F02A-42B9-B9F8-621B69FF976C}" type="pres">
      <dgm:prSet presAssocID="{0AD35579-B7F2-4CA3-A4B5-A911A5268047}" presName="hierRoot1" presStyleCnt="0">
        <dgm:presLayoutVars>
          <dgm:hierBranch val="init"/>
        </dgm:presLayoutVars>
      </dgm:prSet>
      <dgm:spPr/>
    </dgm:pt>
    <dgm:pt modelId="{810EE911-61AB-4888-B666-EA006739680B}" type="pres">
      <dgm:prSet presAssocID="{0AD35579-B7F2-4CA3-A4B5-A911A5268047}" presName="rootComposite1" presStyleCnt="0"/>
      <dgm:spPr/>
    </dgm:pt>
    <dgm:pt modelId="{D2151D6F-8EBB-453F-A506-5CB9481D3E4B}" type="pres">
      <dgm:prSet presAssocID="{0AD35579-B7F2-4CA3-A4B5-A911A5268047}" presName="rootText1" presStyleLbl="node0" presStyleIdx="0" presStyleCnt="1" custScaleX="324550" custScaleY="113167">
        <dgm:presLayoutVars>
          <dgm:chPref val="3"/>
        </dgm:presLayoutVars>
      </dgm:prSet>
      <dgm:spPr/>
      <dgm:t>
        <a:bodyPr/>
        <a:lstStyle/>
        <a:p>
          <a:endParaRPr lang="tr-TR"/>
        </a:p>
      </dgm:t>
    </dgm:pt>
    <dgm:pt modelId="{60998924-0525-4454-8EBB-056F3355E170}" type="pres">
      <dgm:prSet presAssocID="{0AD35579-B7F2-4CA3-A4B5-A911A5268047}" presName="rootConnector1" presStyleLbl="node1" presStyleIdx="0" presStyleCnt="0"/>
      <dgm:spPr/>
      <dgm:t>
        <a:bodyPr/>
        <a:lstStyle/>
        <a:p>
          <a:endParaRPr lang="tr-TR"/>
        </a:p>
      </dgm:t>
    </dgm:pt>
    <dgm:pt modelId="{40683627-40D9-434A-97F7-C6A28B722A08}" type="pres">
      <dgm:prSet presAssocID="{0AD35579-B7F2-4CA3-A4B5-A911A5268047}" presName="hierChild2" presStyleCnt="0"/>
      <dgm:spPr/>
    </dgm:pt>
    <dgm:pt modelId="{3E735F52-0199-43E3-868D-F76B9C5653E3}" type="pres">
      <dgm:prSet presAssocID="{DD6D4DDD-626D-4640-BB43-DC0C0A9CF36D}" presName="Name37" presStyleLbl="parChTrans1D2" presStyleIdx="0" presStyleCnt="3"/>
      <dgm:spPr/>
      <dgm:t>
        <a:bodyPr/>
        <a:lstStyle/>
        <a:p>
          <a:endParaRPr lang="tr-TR"/>
        </a:p>
      </dgm:t>
    </dgm:pt>
    <dgm:pt modelId="{1C9A1B0A-9A63-4423-A085-91459D792244}" type="pres">
      <dgm:prSet presAssocID="{84AA5A4C-16FD-4ECE-B1A1-FF3971943F02}" presName="hierRoot2" presStyleCnt="0">
        <dgm:presLayoutVars>
          <dgm:hierBranch val="init"/>
        </dgm:presLayoutVars>
      </dgm:prSet>
      <dgm:spPr/>
    </dgm:pt>
    <dgm:pt modelId="{50C65A3A-49E7-48D0-815A-EEF9EEB13908}" type="pres">
      <dgm:prSet presAssocID="{84AA5A4C-16FD-4ECE-B1A1-FF3971943F02}" presName="rootComposite" presStyleCnt="0"/>
      <dgm:spPr/>
    </dgm:pt>
    <dgm:pt modelId="{1B7D35CA-CAEF-4FD2-B2B2-36A10838D36C}" type="pres">
      <dgm:prSet presAssocID="{84AA5A4C-16FD-4ECE-B1A1-FF3971943F02}" presName="rootText" presStyleLbl="node2" presStyleIdx="0" presStyleCnt="3">
        <dgm:presLayoutVars>
          <dgm:chPref val="3"/>
        </dgm:presLayoutVars>
      </dgm:prSet>
      <dgm:spPr/>
      <dgm:t>
        <a:bodyPr/>
        <a:lstStyle/>
        <a:p>
          <a:endParaRPr lang="tr-TR"/>
        </a:p>
      </dgm:t>
    </dgm:pt>
    <dgm:pt modelId="{73D626BF-EAA7-400F-9E98-05115F527872}" type="pres">
      <dgm:prSet presAssocID="{84AA5A4C-16FD-4ECE-B1A1-FF3971943F02}" presName="rootConnector" presStyleLbl="node2" presStyleIdx="0" presStyleCnt="3"/>
      <dgm:spPr/>
      <dgm:t>
        <a:bodyPr/>
        <a:lstStyle/>
        <a:p>
          <a:endParaRPr lang="tr-TR"/>
        </a:p>
      </dgm:t>
    </dgm:pt>
    <dgm:pt modelId="{1CC7879C-8089-4C5A-AF3E-C4E594A6539D}" type="pres">
      <dgm:prSet presAssocID="{84AA5A4C-16FD-4ECE-B1A1-FF3971943F02}" presName="hierChild4" presStyleCnt="0"/>
      <dgm:spPr/>
    </dgm:pt>
    <dgm:pt modelId="{E74FF3E5-9BAF-4139-9EA2-F6BE87563F2A}" type="pres">
      <dgm:prSet presAssocID="{84AA5A4C-16FD-4ECE-B1A1-FF3971943F02}" presName="hierChild5" presStyleCnt="0"/>
      <dgm:spPr/>
    </dgm:pt>
    <dgm:pt modelId="{B024E4AE-15A2-4D89-8F9C-FCB08374F3A5}" type="pres">
      <dgm:prSet presAssocID="{CE0040FF-D5DF-4D2E-A57E-A0C16AE371F8}" presName="Name37" presStyleLbl="parChTrans1D2" presStyleIdx="1" presStyleCnt="3"/>
      <dgm:spPr/>
      <dgm:t>
        <a:bodyPr/>
        <a:lstStyle/>
        <a:p>
          <a:endParaRPr lang="tr-TR"/>
        </a:p>
      </dgm:t>
    </dgm:pt>
    <dgm:pt modelId="{02917710-C007-41BC-B2E6-FEC80EBA0D91}" type="pres">
      <dgm:prSet presAssocID="{AE21549C-EC36-4B50-8738-EC3076B02B7A}" presName="hierRoot2" presStyleCnt="0">
        <dgm:presLayoutVars>
          <dgm:hierBranch val="init"/>
        </dgm:presLayoutVars>
      </dgm:prSet>
      <dgm:spPr/>
    </dgm:pt>
    <dgm:pt modelId="{FC5ACBB4-BBC3-4FAC-A9AD-7DA7E1953BEC}" type="pres">
      <dgm:prSet presAssocID="{AE21549C-EC36-4B50-8738-EC3076B02B7A}" presName="rootComposite" presStyleCnt="0"/>
      <dgm:spPr/>
    </dgm:pt>
    <dgm:pt modelId="{402EC2A3-3BA7-4A08-8537-9FF315B30D4A}" type="pres">
      <dgm:prSet presAssocID="{AE21549C-EC36-4B50-8738-EC3076B02B7A}" presName="rootText" presStyleLbl="node2" presStyleIdx="1" presStyleCnt="3" custScaleX="120251" custScaleY="130570">
        <dgm:presLayoutVars>
          <dgm:chPref val="3"/>
        </dgm:presLayoutVars>
      </dgm:prSet>
      <dgm:spPr/>
      <dgm:t>
        <a:bodyPr/>
        <a:lstStyle/>
        <a:p>
          <a:endParaRPr lang="tr-TR"/>
        </a:p>
      </dgm:t>
    </dgm:pt>
    <dgm:pt modelId="{972DED1F-04FF-4EB2-B582-3B5F26F547C4}" type="pres">
      <dgm:prSet presAssocID="{AE21549C-EC36-4B50-8738-EC3076B02B7A}" presName="rootConnector" presStyleLbl="node2" presStyleIdx="1" presStyleCnt="3"/>
      <dgm:spPr/>
      <dgm:t>
        <a:bodyPr/>
        <a:lstStyle/>
        <a:p>
          <a:endParaRPr lang="tr-TR"/>
        </a:p>
      </dgm:t>
    </dgm:pt>
    <dgm:pt modelId="{8E3F0522-968A-441C-9684-94998BDB51FD}" type="pres">
      <dgm:prSet presAssocID="{AE21549C-EC36-4B50-8738-EC3076B02B7A}" presName="hierChild4" presStyleCnt="0"/>
      <dgm:spPr/>
    </dgm:pt>
    <dgm:pt modelId="{F3675774-49E1-47F3-AE10-E7ADDC62728B}" type="pres">
      <dgm:prSet presAssocID="{AE21549C-EC36-4B50-8738-EC3076B02B7A}" presName="hierChild5" presStyleCnt="0"/>
      <dgm:spPr/>
    </dgm:pt>
    <dgm:pt modelId="{30103861-CA03-42B3-8C2B-C137442E5CC9}" type="pres">
      <dgm:prSet presAssocID="{5D222F02-B3E8-4A13-AEB4-BCFCED675626}" presName="Name37" presStyleLbl="parChTrans1D2" presStyleIdx="2" presStyleCnt="3"/>
      <dgm:spPr/>
      <dgm:t>
        <a:bodyPr/>
        <a:lstStyle/>
        <a:p>
          <a:endParaRPr lang="tr-TR"/>
        </a:p>
      </dgm:t>
    </dgm:pt>
    <dgm:pt modelId="{B09A94BE-0890-4172-8E48-E82708234C7D}" type="pres">
      <dgm:prSet presAssocID="{2664A2FC-7E4C-4028-A672-AFF320FF862D}" presName="hierRoot2" presStyleCnt="0">
        <dgm:presLayoutVars>
          <dgm:hierBranch val="init"/>
        </dgm:presLayoutVars>
      </dgm:prSet>
      <dgm:spPr/>
    </dgm:pt>
    <dgm:pt modelId="{D516503A-6ECF-422D-85EB-831C9081C7F3}" type="pres">
      <dgm:prSet presAssocID="{2664A2FC-7E4C-4028-A672-AFF320FF862D}" presName="rootComposite" presStyleCnt="0"/>
      <dgm:spPr/>
    </dgm:pt>
    <dgm:pt modelId="{15CEF0AB-D5FC-429D-AC68-5C7476485E51}" type="pres">
      <dgm:prSet presAssocID="{2664A2FC-7E4C-4028-A672-AFF320FF862D}" presName="rootText" presStyleLbl="node2" presStyleIdx="2" presStyleCnt="3">
        <dgm:presLayoutVars>
          <dgm:chPref val="3"/>
        </dgm:presLayoutVars>
      </dgm:prSet>
      <dgm:spPr/>
      <dgm:t>
        <a:bodyPr/>
        <a:lstStyle/>
        <a:p>
          <a:endParaRPr lang="tr-TR"/>
        </a:p>
      </dgm:t>
    </dgm:pt>
    <dgm:pt modelId="{1AA3E2F8-2D59-4396-963D-AB8624553052}" type="pres">
      <dgm:prSet presAssocID="{2664A2FC-7E4C-4028-A672-AFF320FF862D}" presName="rootConnector" presStyleLbl="node2" presStyleIdx="2" presStyleCnt="3"/>
      <dgm:spPr/>
      <dgm:t>
        <a:bodyPr/>
        <a:lstStyle/>
        <a:p>
          <a:endParaRPr lang="tr-TR"/>
        </a:p>
      </dgm:t>
    </dgm:pt>
    <dgm:pt modelId="{07850932-50E1-401A-A157-FBD9598A5BA9}" type="pres">
      <dgm:prSet presAssocID="{2664A2FC-7E4C-4028-A672-AFF320FF862D}" presName="hierChild4" presStyleCnt="0"/>
      <dgm:spPr/>
    </dgm:pt>
    <dgm:pt modelId="{DC669A21-8C4B-48D1-81F5-504DED09A66F}" type="pres">
      <dgm:prSet presAssocID="{2664A2FC-7E4C-4028-A672-AFF320FF862D}" presName="hierChild5" presStyleCnt="0"/>
      <dgm:spPr/>
    </dgm:pt>
    <dgm:pt modelId="{1D9D6B2E-326A-4A61-ACCC-998DA9E6C0F6}" type="pres">
      <dgm:prSet presAssocID="{0AD35579-B7F2-4CA3-A4B5-A911A5268047}" presName="hierChild3" presStyleCnt="0"/>
      <dgm:spPr/>
    </dgm:pt>
  </dgm:ptLst>
  <dgm:cxnLst>
    <dgm:cxn modelId="{48A2C61E-3A0A-4A53-B322-1FD270962C70}" type="presOf" srcId="{5D222F02-B3E8-4A13-AEB4-BCFCED675626}" destId="{30103861-CA03-42B3-8C2B-C137442E5CC9}" srcOrd="0" destOrd="0" presId="urn:microsoft.com/office/officeart/2005/8/layout/orgChart1"/>
    <dgm:cxn modelId="{5A6065A1-F013-416A-BBFF-E128C9D25BE6}" srcId="{0AD35579-B7F2-4CA3-A4B5-A911A5268047}" destId="{2664A2FC-7E4C-4028-A672-AFF320FF862D}" srcOrd="2" destOrd="0" parTransId="{5D222F02-B3E8-4A13-AEB4-BCFCED675626}" sibTransId="{99FB71C5-5838-44AB-A99A-EC368026855B}"/>
    <dgm:cxn modelId="{E9FD63D8-C094-4B30-9F46-31A073BA402D}" type="presOf" srcId="{CE0040FF-D5DF-4D2E-A57E-A0C16AE371F8}" destId="{B024E4AE-15A2-4D89-8F9C-FCB08374F3A5}" srcOrd="0" destOrd="0" presId="urn:microsoft.com/office/officeart/2005/8/layout/orgChart1"/>
    <dgm:cxn modelId="{42E979D8-908E-44FE-8685-6013930FEC4C}" type="presOf" srcId="{0AD35579-B7F2-4CA3-A4B5-A911A5268047}" destId="{60998924-0525-4454-8EBB-056F3355E170}" srcOrd="1" destOrd="0" presId="urn:microsoft.com/office/officeart/2005/8/layout/orgChart1"/>
    <dgm:cxn modelId="{DC8A554D-0B83-4449-9FD9-8D28AB8CA18A}" srcId="{0AD35579-B7F2-4CA3-A4B5-A911A5268047}" destId="{84AA5A4C-16FD-4ECE-B1A1-FF3971943F02}" srcOrd="0" destOrd="0" parTransId="{DD6D4DDD-626D-4640-BB43-DC0C0A9CF36D}" sibTransId="{425759C3-7201-4AA3-9C3A-1935FB6A8F01}"/>
    <dgm:cxn modelId="{ABBF1536-5B88-4BC2-A2FD-F23AB4D74CDD}" type="presOf" srcId="{84AA5A4C-16FD-4ECE-B1A1-FF3971943F02}" destId="{73D626BF-EAA7-400F-9E98-05115F527872}" srcOrd="1" destOrd="0" presId="urn:microsoft.com/office/officeart/2005/8/layout/orgChart1"/>
    <dgm:cxn modelId="{A7BA3117-0BC7-480E-8C1E-6F39DEDB47B4}" type="presOf" srcId="{2664A2FC-7E4C-4028-A672-AFF320FF862D}" destId="{1AA3E2F8-2D59-4396-963D-AB8624553052}" srcOrd="1" destOrd="0" presId="urn:microsoft.com/office/officeart/2005/8/layout/orgChart1"/>
    <dgm:cxn modelId="{5FA4D2FF-A2C8-404F-B815-4C922736E6B4}" type="presOf" srcId="{DF0EBA7A-D92D-422B-8B0B-E2001DD2ACBF}" destId="{1F845B9E-5254-4E58-86AF-FC1F1AB4EA6D}" srcOrd="0" destOrd="0" presId="urn:microsoft.com/office/officeart/2005/8/layout/orgChart1"/>
    <dgm:cxn modelId="{3B1EEE81-9134-44B9-AA6C-04FF14013B5B}" type="presOf" srcId="{AE21549C-EC36-4B50-8738-EC3076B02B7A}" destId="{972DED1F-04FF-4EB2-B582-3B5F26F547C4}" srcOrd="1" destOrd="0" presId="urn:microsoft.com/office/officeart/2005/8/layout/orgChart1"/>
    <dgm:cxn modelId="{FCB6C2AB-DD6F-4430-AAF0-E51C8BAC9CEE}" srcId="{DF0EBA7A-D92D-422B-8B0B-E2001DD2ACBF}" destId="{0AD35579-B7F2-4CA3-A4B5-A911A5268047}" srcOrd="0" destOrd="0" parTransId="{32FEA87B-7DB7-4A79-889F-C86C0847918B}" sibTransId="{2C05952F-6B2A-4D17-A742-81CB533D811E}"/>
    <dgm:cxn modelId="{499A706D-4555-4EC9-8271-C4CD2E80C2A9}" type="presOf" srcId="{0AD35579-B7F2-4CA3-A4B5-A911A5268047}" destId="{D2151D6F-8EBB-453F-A506-5CB9481D3E4B}" srcOrd="0" destOrd="0" presId="urn:microsoft.com/office/officeart/2005/8/layout/orgChart1"/>
    <dgm:cxn modelId="{2D3A2969-C886-446F-AF99-1FF9E0524170}" type="presOf" srcId="{DD6D4DDD-626D-4640-BB43-DC0C0A9CF36D}" destId="{3E735F52-0199-43E3-868D-F76B9C5653E3}" srcOrd="0" destOrd="0" presId="urn:microsoft.com/office/officeart/2005/8/layout/orgChart1"/>
    <dgm:cxn modelId="{A96FAD8F-BE2C-48B4-B74F-A640E2FBCFE7}" srcId="{0AD35579-B7F2-4CA3-A4B5-A911A5268047}" destId="{AE21549C-EC36-4B50-8738-EC3076B02B7A}" srcOrd="1" destOrd="0" parTransId="{CE0040FF-D5DF-4D2E-A57E-A0C16AE371F8}" sibTransId="{39A2AA60-E71B-46C5-88C3-CC1662403BD9}"/>
    <dgm:cxn modelId="{C5E734BC-A10F-415E-8FE9-24ADD8EABEA3}" type="presOf" srcId="{84AA5A4C-16FD-4ECE-B1A1-FF3971943F02}" destId="{1B7D35CA-CAEF-4FD2-B2B2-36A10838D36C}" srcOrd="0" destOrd="0" presId="urn:microsoft.com/office/officeart/2005/8/layout/orgChart1"/>
    <dgm:cxn modelId="{C13D04E7-93D6-49D2-B7CE-E728916E2F61}" type="presOf" srcId="{AE21549C-EC36-4B50-8738-EC3076B02B7A}" destId="{402EC2A3-3BA7-4A08-8537-9FF315B30D4A}" srcOrd="0" destOrd="0" presId="urn:microsoft.com/office/officeart/2005/8/layout/orgChart1"/>
    <dgm:cxn modelId="{97808032-019F-4687-AE45-314D0BF12508}" type="presOf" srcId="{2664A2FC-7E4C-4028-A672-AFF320FF862D}" destId="{15CEF0AB-D5FC-429D-AC68-5C7476485E51}" srcOrd="0" destOrd="0" presId="urn:microsoft.com/office/officeart/2005/8/layout/orgChart1"/>
    <dgm:cxn modelId="{1B53A409-85E8-42E9-97E0-9BBFE238E0E3}" type="presParOf" srcId="{1F845B9E-5254-4E58-86AF-FC1F1AB4EA6D}" destId="{045C5143-F02A-42B9-B9F8-621B69FF976C}" srcOrd="0" destOrd="0" presId="urn:microsoft.com/office/officeart/2005/8/layout/orgChart1"/>
    <dgm:cxn modelId="{08F150DE-34E8-4B4D-BE7D-EBF39688A3E0}" type="presParOf" srcId="{045C5143-F02A-42B9-B9F8-621B69FF976C}" destId="{810EE911-61AB-4888-B666-EA006739680B}" srcOrd="0" destOrd="0" presId="urn:microsoft.com/office/officeart/2005/8/layout/orgChart1"/>
    <dgm:cxn modelId="{76FB496C-D75B-418C-8FAB-E579293813CE}" type="presParOf" srcId="{810EE911-61AB-4888-B666-EA006739680B}" destId="{D2151D6F-8EBB-453F-A506-5CB9481D3E4B}" srcOrd="0" destOrd="0" presId="urn:microsoft.com/office/officeart/2005/8/layout/orgChart1"/>
    <dgm:cxn modelId="{F24667D7-E7FA-494E-9C5C-E4C08C025FA3}" type="presParOf" srcId="{810EE911-61AB-4888-B666-EA006739680B}" destId="{60998924-0525-4454-8EBB-056F3355E170}" srcOrd="1" destOrd="0" presId="urn:microsoft.com/office/officeart/2005/8/layout/orgChart1"/>
    <dgm:cxn modelId="{4E5DCCF5-7EF8-4C1E-B424-925C87399540}" type="presParOf" srcId="{045C5143-F02A-42B9-B9F8-621B69FF976C}" destId="{40683627-40D9-434A-97F7-C6A28B722A08}" srcOrd="1" destOrd="0" presId="urn:microsoft.com/office/officeart/2005/8/layout/orgChart1"/>
    <dgm:cxn modelId="{DDD76AEB-1454-415A-9A9D-31A1867B6346}" type="presParOf" srcId="{40683627-40D9-434A-97F7-C6A28B722A08}" destId="{3E735F52-0199-43E3-868D-F76B9C5653E3}" srcOrd="0" destOrd="0" presId="urn:microsoft.com/office/officeart/2005/8/layout/orgChart1"/>
    <dgm:cxn modelId="{F9217B62-20EC-40CF-B3C0-723251C7D657}" type="presParOf" srcId="{40683627-40D9-434A-97F7-C6A28B722A08}" destId="{1C9A1B0A-9A63-4423-A085-91459D792244}" srcOrd="1" destOrd="0" presId="urn:microsoft.com/office/officeart/2005/8/layout/orgChart1"/>
    <dgm:cxn modelId="{AB433793-1449-4C48-812E-EBD49F871263}" type="presParOf" srcId="{1C9A1B0A-9A63-4423-A085-91459D792244}" destId="{50C65A3A-49E7-48D0-815A-EEF9EEB13908}" srcOrd="0" destOrd="0" presId="urn:microsoft.com/office/officeart/2005/8/layout/orgChart1"/>
    <dgm:cxn modelId="{C449EEB3-D0D3-42BC-A230-591019F5BB9C}" type="presParOf" srcId="{50C65A3A-49E7-48D0-815A-EEF9EEB13908}" destId="{1B7D35CA-CAEF-4FD2-B2B2-36A10838D36C}" srcOrd="0" destOrd="0" presId="urn:microsoft.com/office/officeart/2005/8/layout/orgChart1"/>
    <dgm:cxn modelId="{3EB262AE-F959-4DFA-BD51-057F594B09C9}" type="presParOf" srcId="{50C65A3A-49E7-48D0-815A-EEF9EEB13908}" destId="{73D626BF-EAA7-400F-9E98-05115F527872}" srcOrd="1" destOrd="0" presId="urn:microsoft.com/office/officeart/2005/8/layout/orgChart1"/>
    <dgm:cxn modelId="{49A53A68-6D98-41C9-B9F7-A946964CEF97}" type="presParOf" srcId="{1C9A1B0A-9A63-4423-A085-91459D792244}" destId="{1CC7879C-8089-4C5A-AF3E-C4E594A6539D}" srcOrd="1" destOrd="0" presId="urn:microsoft.com/office/officeart/2005/8/layout/orgChart1"/>
    <dgm:cxn modelId="{13E97D60-35F4-4AE2-92A6-4346B2E67646}" type="presParOf" srcId="{1C9A1B0A-9A63-4423-A085-91459D792244}" destId="{E74FF3E5-9BAF-4139-9EA2-F6BE87563F2A}" srcOrd="2" destOrd="0" presId="urn:microsoft.com/office/officeart/2005/8/layout/orgChart1"/>
    <dgm:cxn modelId="{0382071A-3786-4127-9C08-0F53F06D041E}" type="presParOf" srcId="{40683627-40D9-434A-97F7-C6A28B722A08}" destId="{B024E4AE-15A2-4D89-8F9C-FCB08374F3A5}" srcOrd="2" destOrd="0" presId="urn:microsoft.com/office/officeart/2005/8/layout/orgChart1"/>
    <dgm:cxn modelId="{D2EA60A6-7161-4C63-B504-8B07DA0E20F3}" type="presParOf" srcId="{40683627-40D9-434A-97F7-C6A28B722A08}" destId="{02917710-C007-41BC-B2E6-FEC80EBA0D91}" srcOrd="3" destOrd="0" presId="urn:microsoft.com/office/officeart/2005/8/layout/orgChart1"/>
    <dgm:cxn modelId="{C5C40BF6-E08E-40B1-9D37-B218A1BBDA70}" type="presParOf" srcId="{02917710-C007-41BC-B2E6-FEC80EBA0D91}" destId="{FC5ACBB4-BBC3-4FAC-A9AD-7DA7E1953BEC}" srcOrd="0" destOrd="0" presId="urn:microsoft.com/office/officeart/2005/8/layout/orgChart1"/>
    <dgm:cxn modelId="{92A2FFCD-E97F-4505-9558-2200BDEAF1C1}" type="presParOf" srcId="{FC5ACBB4-BBC3-4FAC-A9AD-7DA7E1953BEC}" destId="{402EC2A3-3BA7-4A08-8537-9FF315B30D4A}" srcOrd="0" destOrd="0" presId="urn:microsoft.com/office/officeart/2005/8/layout/orgChart1"/>
    <dgm:cxn modelId="{4EB8BB5A-E954-4591-9178-C91DB8E85980}" type="presParOf" srcId="{FC5ACBB4-BBC3-4FAC-A9AD-7DA7E1953BEC}" destId="{972DED1F-04FF-4EB2-B582-3B5F26F547C4}" srcOrd="1" destOrd="0" presId="urn:microsoft.com/office/officeart/2005/8/layout/orgChart1"/>
    <dgm:cxn modelId="{7A1155CC-892A-47FD-9697-5A0C98714A61}" type="presParOf" srcId="{02917710-C007-41BC-B2E6-FEC80EBA0D91}" destId="{8E3F0522-968A-441C-9684-94998BDB51FD}" srcOrd="1" destOrd="0" presId="urn:microsoft.com/office/officeart/2005/8/layout/orgChart1"/>
    <dgm:cxn modelId="{8F42035E-5D81-4666-9213-C938A04F0C08}" type="presParOf" srcId="{02917710-C007-41BC-B2E6-FEC80EBA0D91}" destId="{F3675774-49E1-47F3-AE10-E7ADDC62728B}" srcOrd="2" destOrd="0" presId="urn:microsoft.com/office/officeart/2005/8/layout/orgChart1"/>
    <dgm:cxn modelId="{4D2E2603-F86C-44B9-A21A-516E870695BC}" type="presParOf" srcId="{40683627-40D9-434A-97F7-C6A28B722A08}" destId="{30103861-CA03-42B3-8C2B-C137442E5CC9}" srcOrd="4" destOrd="0" presId="urn:microsoft.com/office/officeart/2005/8/layout/orgChart1"/>
    <dgm:cxn modelId="{F8276471-704E-4E33-B52B-82CD04B607C4}" type="presParOf" srcId="{40683627-40D9-434A-97F7-C6A28B722A08}" destId="{B09A94BE-0890-4172-8E48-E82708234C7D}" srcOrd="5" destOrd="0" presId="urn:microsoft.com/office/officeart/2005/8/layout/orgChart1"/>
    <dgm:cxn modelId="{138CF4EE-4AE2-4B7F-AEF0-C4A6D28662B8}" type="presParOf" srcId="{B09A94BE-0890-4172-8E48-E82708234C7D}" destId="{D516503A-6ECF-422D-85EB-831C9081C7F3}" srcOrd="0" destOrd="0" presId="urn:microsoft.com/office/officeart/2005/8/layout/orgChart1"/>
    <dgm:cxn modelId="{D331E344-A3A0-4BBE-8E69-B93BD0FC1915}" type="presParOf" srcId="{D516503A-6ECF-422D-85EB-831C9081C7F3}" destId="{15CEF0AB-D5FC-429D-AC68-5C7476485E51}" srcOrd="0" destOrd="0" presId="urn:microsoft.com/office/officeart/2005/8/layout/orgChart1"/>
    <dgm:cxn modelId="{3ED9F84D-AF1A-476E-92C8-02CEFE15FEB5}" type="presParOf" srcId="{D516503A-6ECF-422D-85EB-831C9081C7F3}" destId="{1AA3E2F8-2D59-4396-963D-AB8624553052}" srcOrd="1" destOrd="0" presId="urn:microsoft.com/office/officeart/2005/8/layout/orgChart1"/>
    <dgm:cxn modelId="{9C317C75-C4D9-4D38-BF17-2C043A1C13E3}" type="presParOf" srcId="{B09A94BE-0890-4172-8E48-E82708234C7D}" destId="{07850932-50E1-401A-A157-FBD9598A5BA9}" srcOrd="1" destOrd="0" presId="urn:microsoft.com/office/officeart/2005/8/layout/orgChart1"/>
    <dgm:cxn modelId="{596CFB07-1B59-440B-8373-E84EA9B81C51}" type="presParOf" srcId="{B09A94BE-0890-4172-8E48-E82708234C7D}" destId="{DC669A21-8C4B-48D1-81F5-504DED09A66F}" srcOrd="2" destOrd="0" presId="urn:microsoft.com/office/officeart/2005/8/layout/orgChart1"/>
    <dgm:cxn modelId="{EF76BB95-82B2-4789-949B-1AD19A108086}" type="presParOf" srcId="{045C5143-F02A-42B9-B9F8-621B69FF976C}" destId="{1D9D6B2E-326A-4A61-ACCC-998DA9E6C0F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6C10D2-A29C-4A52-B42C-F22B8D299EE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30C208C9-7C6E-4E95-97DD-50949437DFED}">
      <dgm:prSet phldrT="[Metin]"/>
      <dgm:spPr/>
      <dgm:t>
        <a:bodyPr/>
        <a:lstStyle/>
        <a:p>
          <a:r>
            <a:rPr lang="tr-TR" dirty="0"/>
            <a:t>Tehlikeli kimyasallar Avrupa Birliği mevzuatında yer aldığı şekliyle üç ana başlık altında incelenebilir. </a:t>
          </a:r>
        </a:p>
      </dgm:t>
    </dgm:pt>
    <dgm:pt modelId="{FC1E4C3F-0605-4CDC-9E78-D49711D29F92}" type="parTrans" cxnId="{1F7E24E3-ABB9-47DB-8403-8F92F4BDAB17}">
      <dgm:prSet/>
      <dgm:spPr/>
      <dgm:t>
        <a:bodyPr/>
        <a:lstStyle/>
        <a:p>
          <a:endParaRPr lang="tr-TR"/>
        </a:p>
      </dgm:t>
    </dgm:pt>
    <dgm:pt modelId="{C56C7598-9E29-4842-8D96-1477B5075B2E}" type="sibTrans" cxnId="{1F7E24E3-ABB9-47DB-8403-8F92F4BDAB17}">
      <dgm:prSet/>
      <dgm:spPr/>
      <dgm:t>
        <a:bodyPr/>
        <a:lstStyle/>
        <a:p>
          <a:endParaRPr lang="tr-TR"/>
        </a:p>
      </dgm:t>
    </dgm:pt>
    <dgm:pt modelId="{C245869A-382E-40B4-8444-25A32B25ADCB}">
      <dgm:prSet phldrT="[Metin]">
        <dgm:style>
          <a:lnRef idx="1">
            <a:schemeClr val="accent3"/>
          </a:lnRef>
          <a:fillRef idx="2">
            <a:schemeClr val="accent3"/>
          </a:fillRef>
          <a:effectRef idx="1">
            <a:schemeClr val="accent3"/>
          </a:effectRef>
          <a:fontRef idx="minor">
            <a:schemeClr val="dk1"/>
          </a:fontRef>
        </dgm:style>
      </dgm:prSet>
      <dgm:spPr>
        <a:ln/>
      </dgm:spPr>
      <dgm:t>
        <a:bodyPr/>
        <a:lstStyle/>
        <a:p>
          <a:r>
            <a:rPr lang="tr-TR" b="1" i="1" u="sng" dirty="0"/>
            <a:t>Ani, tekrarlanan veya uzun </a:t>
          </a:r>
          <a:r>
            <a:rPr lang="tr-TR" b="1" dirty="0"/>
            <a:t>süreli maruziyet sonucunda SAĞLIĞA zarar verme riski olanlar</a:t>
          </a:r>
          <a:endParaRPr lang="tr-TR" dirty="0"/>
        </a:p>
      </dgm:t>
    </dgm:pt>
    <dgm:pt modelId="{5A1EF1C0-BB53-4B50-8F1D-C4620005D8CD}" type="parTrans" cxnId="{36261464-5EA7-471F-B646-5C9C3AE6441C}">
      <dgm:prSet/>
      <dgm:spPr/>
      <dgm:t>
        <a:bodyPr/>
        <a:lstStyle/>
        <a:p>
          <a:endParaRPr lang="tr-TR"/>
        </a:p>
      </dgm:t>
    </dgm:pt>
    <dgm:pt modelId="{FE47DCBB-C1FB-429C-811E-34873332E6E2}" type="sibTrans" cxnId="{36261464-5EA7-471F-B646-5C9C3AE6441C}">
      <dgm:prSet/>
      <dgm:spPr/>
      <dgm:t>
        <a:bodyPr/>
        <a:lstStyle/>
        <a:p>
          <a:endParaRPr lang="tr-TR"/>
        </a:p>
      </dgm:t>
    </dgm:pt>
    <dgm:pt modelId="{3EEEAD9F-C1B6-4CD0-B485-CB4BA827A617}">
      <dgm:prSet phldrT="[Metin]">
        <dgm:style>
          <a:lnRef idx="1">
            <a:schemeClr val="accent4"/>
          </a:lnRef>
          <a:fillRef idx="3">
            <a:schemeClr val="accent4"/>
          </a:fillRef>
          <a:effectRef idx="2">
            <a:schemeClr val="accent4"/>
          </a:effectRef>
          <a:fontRef idx="minor">
            <a:schemeClr val="lt1"/>
          </a:fontRef>
        </dgm:style>
      </dgm:prSet>
      <dgm:spPr>
        <a:solidFill>
          <a:schemeClr val="accent5">
            <a:lumMod val="40000"/>
            <a:lumOff val="60000"/>
          </a:schemeClr>
        </a:solidFill>
      </dgm:spPr>
      <dgm:t>
        <a:bodyPr/>
        <a:lstStyle/>
        <a:p>
          <a:r>
            <a:rPr lang="tr-TR" b="1" dirty="0" err="1">
              <a:solidFill>
                <a:schemeClr val="tx1"/>
              </a:solidFill>
            </a:rPr>
            <a:t>Fiziko</a:t>
          </a:r>
          <a:r>
            <a:rPr lang="tr-TR" b="1" dirty="0">
              <a:solidFill>
                <a:schemeClr val="tx1"/>
              </a:solidFill>
            </a:rPr>
            <a:t>-kimyasal özellikleri nedeniyle FİZİKSEL VE KİMYASAL zarar verme riski olanlar</a:t>
          </a:r>
          <a:endParaRPr lang="tr-TR" dirty="0">
            <a:solidFill>
              <a:schemeClr val="tx1"/>
            </a:solidFill>
          </a:endParaRPr>
        </a:p>
      </dgm:t>
    </dgm:pt>
    <dgm:pt modelId="{BA6E4B83-0AD0-4605-90A4-8A7591C0ACCA}" type="parTrans" cxnId="{C385961D-5637-4B5F-9E72-008CA3ABFFA6}">
      <dgm:prSet/>
      <dgm:spPr/>
      <dgm:t>
        <a:bodyPr/>
        <a:lstStyle/>
        <a:p>
          <a:endParaRPr lang="tr-TR"/>
        </a:p>
      </dgm:t>
    </dgm:pt>
    <dgm:pt modelId="{A3E32511-8802-4222-8C04-A4E81A053AEB}" type="sibTrans" cxnId="{C385961D-5637-4B5F-9E72-008CA3ABFFA6}">
      <dgm:prSet/>
      <dgm:spPr/>
      <dgm:t>
        <a:bodyPr/>
        <a:lstStyle/>
        <a:p>
          <a:endParaRPr lang="tr-TR"/>
        </a:p>
      </dgm:t>
    </dgm:pt>
    <dgm:pt modelId="{C43E4CDA-7D61-47B9-B47A-2653AB9C10E6}">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b="1" dirty="0">
              <a:solidFill>
                <a:schemeClr val="tx1"/>
              </a:solidFill>
            </a:rPr>
            <a:t>ÇEVREYE zarar verme riski olanlar</a:t>
          </a:r>
          <a:endParaRPr lang="tr-TR" dirty="0">
            <a:solidFill>
              <a:schemeClr val="tx1"/>
            </a:solidFill>
          </a:endParaRPr>
        </a:p>
      </dgm:t>
    </dgm:pt>
    <dgm:pt modelId="{18AB9D87-6D26-4404-A197-469C11909241}" type="parTrans" cxnId="{78BB8127-8EAA-4690-925B-9BE2FBBE993D}">
      <dgm:prSet/>
      <dgm:spPr/>
      <dgm:t>
        <a:bodyPr/>
        <a:lstStyle/>
        <a:p>
          <a:endParaRPr lang="tr-TR"/>
        </a:p>
      </dgm:t>
    </dgm:pt>
    <dgm:pt modelId="{DCA0FAB3-4E42-462B-84B9-972036575904}" type="sibTrans" cxnId="{78BB8127-8EAA-4690-925B-9BE2FBBE993D}">
      <dgm:prSet/>
      <dgm:spPr/>
      <dgm:t>
        <a:bodyPr/>
        <a:lstStyle/>
        <a:p>
          <a:endParaRPr lang="tr-TR"/>
        </a:p>
      </dgm:t>
    </dgm:pt>
    <dgm:pt modelId="{2BC2A346-6E6A-4A80-A6E5-328021B8DC03}" type="pres">
      <dgm:prSet presAssocID="{FD6C10D2-A29C-4A52-B42C-F22B8D299EE5}" presName="composite" presStyleCnt="0">
        <dgm:presLayoutVars>
          <dgm:chMax val="1"/>
          <dgm:dir/>
          <dgm:resizeHandles val="exact"/>
        </dgm:presLayoutVars>
      </dgm:prSet>
      <dgm:spPr/>
      <dgm:t>
        <a:bodyPr/>
        <a:lstStyle/>
        <a:p>
          <a:endParaRPr lang="tr-TR"/>
        </a:p>
      </dgm:t>
    </dgm:pt>
    <dgm:pt modelId="{A34A23DC-B43A-43ED-A2C1-C9AF6E27C9FB}" type="pres">
      <dgm:prSet presAssocID="{30C208C9-7C6E-4E95-97DD-50949437DFED}" presName="roof" presStyleLbl="dkBgShp" presStyleIdx="0" presStyleCnt="2" custLinFactNeighborX="541" custLinFactNeighborY="2568"/>
      <dgm:spPr/>
      <dgm:t>
        <a:bodyPr/>
        <a:lstStyle/>
        <a:p>
          <a:endParaRPr lang="tr-TR"/>
        </a:p>
      </dgm:t>
    </dgm:pt>
    <dgm:pt modelId="{3618AFFD-F20A-498B-BCC5-9AD1076FB78B}" type="pres">
      <dgm:prSet presAssocID="{30C208C9-7C6E-4E95-97DD-50949437DFED}" presName="pillars" presStyleCnt="0"/>
      <dgm:spPr/>
    </dgm:pt>
    <dgm:pt modelId="{771E93A8-7A1E-4AE5-87FE-81B9B190C7E1}" type="pres">
      <dgm:prSet presAssocID="{30C208C9-7C6E-4E95-97DD-50949437DFED}" presName="pillar1" presStyleLbl="node1" presStyleIdx="0" presStyleCnt="3">
        <dgm:presLayoutVars>
          <dgm:bulletEnabled val="1"/>
        </dgm:presLayoutVars>
      </dgm:prSet>
      <dgm:spPr/>
      <dgm:t>
        <a:bodyPr/>
        <a:lstStyle/>
        <a:p>
          <a:endParaRPr lang="tr-TR"/>
        </a:p>
      </dgm:t>
    </dgm:pt>
    <dgm:pt modelId="{AE857BF7-75F7-4560-8F0F-1D37022FE48A}" type="pres">
      <dgm:prSet presAssocID="{3EEEAD9F-C1B6-4CD0-B485-CB4BA827A617}" presName="pillarX" presStyleLbl="node1" presStyleIdx="1" presStyleCnt="3" custScaleX="164948">
        <dgm:presLayoutVars>
          <dgm:bulletEnabled val="1"/>
        </dgm:presLayoutVars>
      </dgm:prSet>
      <dgm:spPr/>
      <dgm:t>
        <a:bodyPr/>
        <a:lstStyle/>
        <a:p>
          <a:endParaRPr lang="tr-TR"/>
        </a:p>
      </dgm:t>
    </dgm:pt>
    <dgm:pt modelId="{3D76A989-2277-4FF1-9381-32FE87F38A73}" type="pres">
      <dgm:prSet presAssocID="{C43E4CDA-7D61-47B9-B47A-2653AB9C10E6}" presName="pillarX" presStyleLbl="node1" presStyleIdx="2" presStyleCnt="3">
        <dgm:presLayoutVars>
          <dgm:bulletEnabled val="1"/>
        </dgm:presLayoutVars>
      </dgm:prSet>
      <dgm:spPr/>
      <dgm:t>
        <a:bodyPr/>
        <a:lstStyle/>
        <a:p>
          <a:endParaRPr lang="tr-TR"/>
        </a:p>
      </dgm:t>
    </dgm:pt>
    <dgm:pt modelId="{7C145635-686C-45D6-B7ED-F6FC195DC0D6}" type="pres">
      <dgm:prSet presAssocID="{30C208C9-7C6E-4E95-97DD-50949437DFED}" presName="base" presStyleLbl="dkBgShp" presStyleIdx="1" presStyleCnt="2"/>
      <dgm:spPr/>
    </dgm:pt>
  </dgm:ptLst>
  <dgm:cxnLst>
    <dgm:cxn modelId="{B1334BFA-CA46-4C6E-9FB6-A98C687723A7}" type="presOf" srcId="{C245869A-382E-40B4-8444-25A32B25ADCB}" destId="{771E93A8-7A1E-4AE5-87FE-81B9B190C7E1}" srcOrd="0" destOrd="0" presId="urn:microsoft.com/office/officeart/2005/8/layout/hList3"/>
    <dgm:cxn modelId="{D26B8467-CDEC-4D81-BF54-046B640EE797}" type="presOf" srcId="{30C208C9-7C6E-4E95-97DD-50949437DFED}" destId="{A34A23DC-B43A-43ED-A2C1-C9AF6E27C9FB}" srcOrd="0" destOrd="0" presId="urn:microsoft.com/office/officeart/2005/8/layout/hList3"/>
    <dgm:cxn modelId="{EE781CA5-1385-40FD-9D3C-4FE05AB8448A}" type="presOf" srcId="{3EEEAD9F-C1B6-4CD0-B485-CB4BA827A617}" destId="{AE857BF7-75F7-4560-8F0F-1D37022FE48A}" srcOrd="0" destOrd="0" presId="urn:microsoft.com/office/officeart/2005/8/layout/hList3"/>
    <dgm:cxn modelId="{1F7E24E3-ABB9-47DB-8403-8F92F4BDAB17}" srcId="{FD6C10D2-A29C-4A52-B42C-F22B8D299EE5}" destId="{30C208C9-7C6E-4E95-97DD-50949437DFED}" srcOrd="0" destOrd="0" parTransId="{FC1E4C3F-0605-4CDC-9E78-D49711D29F92}" sibTransId="{C56C7598-9E29-4842-8D96-1477B5075B2E}"/>
    <dgm:cxn modelId="{C385961D-5637-4B5F-9E72-008CA3ABFFA6}" srcId="{30C208C9-7C6E-4E95-97DD-50949437DFED}" destId="{3EEEAD9F-C1B6-4CD0-B485-CB4BA827A617}" srcOrd="1" destOrd="0" parTransId="{BA6E4B83-0AD0-4605-90A4-8A7591C0ACCA}" sibTransId="{A3E32511-8802-4222-8C04-A4E81A053AEB}"/>
    <dgm:cxn modelId="{A9C9067A-0CF2-48B7-86B2-5FB20F82F437}" type="presOf" srcId="{C43E4CDA-7D61-47B9-B47A-2653AB9C10E6}" destId="{3D76A989-2277-4FF1-9381-32FE87F38A73}" srcOrd="0" destOrd="0" presId="urn:microsoft.com/office/officeart/2005/8/layout/hList3"/>
    <dgm:cxn modelId="{36261464-5EA7-471F-B646-5C9C3AE6441C}" srcId="{30C208C9-7C6E-4E95-97DD-50949437DFED}" destId="{C245869A-382E-40B4-8444-25A32B25ADCB}" srcOrd="0" destOrd="0" parTransId="{5A1EF1C0-BB53-4B50-8F1D-C4620005D8CD}" sibTransId="{FE47DCBB-C1FB-429C-811E-34873332E6E2}"/>
    <dgm:cxn modelId="{083BE369-C33B-4721-AF95-AFFEEE4451EB}" type="presOf" srcId="{FD6C10D2-A29C-4A52-B42C-F22B8D299EE5}" destId="{2BC2A346-6E6A-4A80-A6E5-328021B8DC03}" srcOrd="0" destOrd="0" presId="urn:microsoft.com/office/officeart/2005/8/layout/hList3"/>
    <dgm:cxn modelId="{78BB8127-8EAA-4690-925B-9BE2FBBE993D}" srcId="{30C208C9-7C6E-4E95-97DD-50949437DFED}" destId="{C43E4CDA-7D61-47B9-B47A-2653AB9C10E6}" srcOrd="2" destOrd="0" parTransId="{18AB9D87-6D26-4404-A197-469C11909241}" sibTransId="{DCA0FAB3-4E42-462B-84B9-972036575904}"/>
    <dgm:cxn modelId="{54212815-F035-48D0-AFDE-03FDB70CD25E}" type="presParOf" srcId="{2BC2A346-6E6A-4A80-A6E5-328021B8DC03}" destId="{A34A23DC-B43A-43ED-A2C1-C9AF6E27C9FB}" srcOrd="0" destOrd="0" presId="urn:microsoft.com/office/officeart/2005/8/layout/hList3"/>
    <dgm:cxn modelId="{9F377EC3-0AC0-4C65-AF10-815FFC171F0F}" type="presParOf" srcId="{2BC2A346-6E6A-4A80-A6E5-328021B8DC03}" destId="{3618AFFD-F20A-498B-BCC5-9AD1076FB78B}" srcOrd="1" destOrd="0" presId="urn:microsoft.com/office/officeart/2005/8/layout/hList3"/>
    <dgm:cxn modelId="{2284429D-FBBA-4583-9C35-03CF7F4536AB}" type="presParOf" srcId="{3618AFFD-F20A-498B-BCC5-9AD1076FB78B}" destId="{771E93A8-7A1E-4AE5-87FE-81B9B190C7E1}" srcOrd="0" destOrd="0" presId="urn:microsoft.com/office/officeart/2005/8/layout/hList3"/>
    <dgm:cxn modelId="{A1D7A1E8-619C-4A9F-9958-C4B1A4FE6F46}" type="presParOf" srcId="{3618AFFD-F20A-498B-BCC5-9AD1076FB78B}" destId="{AE857BF7-75F7-4560-8F0F-1D37022FE48A}" srcOrd="1" destOrd="0" presId="urn:microsoft.com/office/officeart/2005/8/layout/hList3"/>
    <dgm:cxn modelId="{767C0596-47D6-4C99-8740-6ABE18AC7DD6}" type="presParOf" srcId="{3618AFFD-F20A-498B-BCC5-9AD1076FB78B}" destId="{3D76A989-2277-4FF1-9381-32FE87F38A73}" srcOrd="2" destOrd="0" presId="urn:microsoft.com/office/officeart/2005/8/layout/hList3"/>
    <dgm:cxn modelId="{3AD17BAC-4B4E-44CC-AA7F-9D8606D089ED}" type="presParOf" srcId="{2BC2A346-6E6A-4A80-A6E5-328021B8DC03}" destId="{7C145635-686C-45D6-B7ED-F6FC195DC0D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3B1C3C-77F8-4B91-B984-77C74CC3FF2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00A9C2A4-DB05-4A9A-8E9B-F5FEFC31DD81}">
      <dgm:prSet phldrT="[Metin]"/>
      <dgm:spPr/>
      <dgm:t>
        <a:bodyPr/>
        <a:lstStyle/>
        <a:p>
          <a:r>
            <a:rPr lang="tr-TR" dirty="0"/>
            <a:t>Canlı organizmalar için zehirli ve zararlı olan,</a:t>
          </a:r>
        </a:p>
      </dgm:t>
    </dgm:pt>
    <dgm:pt modelId="{38A363B4-3246-467E-9E19-B58BECC54781}" type="parTrans" cxnId="{89F827E4-88DD-4B39-A73C-3AC716FF93AF}">
      <dgm:prSet/>
      <dgm:spPr/>
      <dgm:t>
        <a:bodyPr/>
        <a:lstStyle/>
        <a:p>
          <a:endParaRPr lang="tr-TR"/>
        </a:p>
      </dgm:t>
    </dgm:pt>
    <dgm:pt modelId="{4E12CE69-ECCB-4F28-B582-0DD434C2B75B}" type="sibTrans" cxnId="{89F827E4-88DD-4B39-A73C-3AC716FF93AF}">
      <dgm:prSet/>
      <dgm:spPr/>
      <dgm:t>
        <a:bodyPr/>
        <a:lstStyle/>
        <a:p>
          <a:endParaRPr lang="tr-TR"/>
        </a:p>
      </dgm:t>
    </dgm:pt>
    <dgm:pt modelId="{82AE9C91-F47A-43A8-8997-1D641706E692}">
      <dgm:prSet/>
      <dgm:spPr/>
      <dgm:t>
        <a:bodyPr/>
        <a:lstStyle/>
        <a:p>
          <a:r>
            <a:rPr lang="tr-TR"/>
            <a:t>Çevrede yok olmayıp kimyasal artıklar olarak kalıcı olan,</a:t>
          </a:r>
          <a:endParaRPr lang="tr-TR" dirty="0"/>
        </a:p>
      </dgm:t>
    </dgm:pt>
    <dgm:pt modelId="{319460D4-F517-47B7-A10E-E0BBAC6A38F9}" type="parTrans" cxnId="{B13A62E6-D34A-4F6E-84EB-49356AE44D2E}">
      <dgm:prSet/>
      <dgm:spPr/>
      <dgm:t>
        <a:bodyPr/>
        <a:lstStyle/>
        <a:p>
          <a:endParaRPr lang="tr-TR"/>
        </a:p>
      </dgm:t>
    </dgm:pt>
    <dgm:pt modelId="{5F936927-6981-4348-B9DD-F24B888F8621}" type="sibTrans" cxnId="{B13A62E6-D34A-4F6E-84EB-49356AE44D2E}">
      <dgm:prSet/>
      <dgm:spPr/>
      <dgm:t>
        <a:bodyPr/>
        <a:lstStyle/>
        <a:p>
          <a:endParaRPr lang="tr-TR"/>
        </a:p>
      </dgm:t>
    </dgm:pt>
    <dgm:pt modelId="{3E6205D7-1046-478B-9C4C-9D4044606F63}">
      <dgm:prSet/>
      <dgm:spPr/>
      <dgm:t>
        <a:bodyPr/>
        <a:lstStyle/>
        <a:p>
          <a:r>
            <a:rPr lang="tr-TR" dirty="0"/>
            <a:t>Biyolojik anlamda birikim yaratan maddelerdir. </a:t>
          </a:r>
        </a:p>
      </dgm:t>
    </dgm:pt>
    <dgm:pt modelId="{B1EE3E31-6366-4664-9474-18755EC3D266}" type="parTrans" cxnId="{1D197625-57B9-431A-BB6B-C3B5EF4EF444}">
      <dgm:prSet/>
      <dgm:spPr/>
      <dgm:t>
        <a:bodyPr/>
        <a:lstStyle/>
        <a:p>
          <a:endParaRPr lang="tr-TR"/>
        </a:p>
      </dgm:t>
    </dgm:pt>
    <dgm:pt modelId="{8688BF7B-FA7A-4ED2-9591-703570FC0D28}" type="sibTrans" cxnId="{1D197625-57B9-431A-BB6B-C3B5EF4EF444}">
      <dgm:prSet/>
      <dgm:spPr/>
      <dgm:t>
        <a:bodyPr/>
        <a:lstStyle/>
        <a:p>
          <a:endParaRPr lang="tr-TR"/>
        </a:p>
      </dgm:t>
    </dgm:pt>
    <dgm:pt modelId="{E00CAFBE-A48E-4EC8-971C-F8711892D548}" type="pres">
      <dgm:prSet presAssocID="{283B1C3C-77F8-4B91-B984-77C74CC3FF21}" presName="cycle" presStyleCnt="0">
        <dgm:presLayoutVars>
          <dgm:dir/>
          <dgm:resizeHandles val="exact"/>
        </dgm:presLayoutVars>
      </dgm:prSet>
      <dgm:spPr/>
      <dgm:t>
        <a:bodyPr/>
        <a:lstStyle/>
        <a:p>
          <a:endParaRPr lang="tr-TR"/>
        </a:p>
      </dgm:t>
    </dgm:pt>
    <dgm:pt modelId="{6CE196B4-00FC-4D58-A04E-37FE33657A95}" type="pres">
      <dgm:prSet presAssocID="{00A9C2A4-DB05-4A9A-8E9B-F5FEFC31DD81}" presName="node" presStyleLbl="node1" presStyleIdx="0" presStyleCnt="3">
        <dgm:presLayoutVars>
          <dgm:bulletEnabled val="1"/>
        </dgm:presLayoutVars>
      </dgm:prSet>
      <dgm:spPr/>
      <dgm:t>
        <a:bodyPr/>
        <a:lstStyle/>
        <a:p>
          <a:endParaRPr lang="tr-TR"/>
        </a:p>
      </dgm:t>
    </dgm:pt>
    <dgm:pt modelId="{2CD5F3DC-9336-4BBE-8A00-B04EE6B513AD}" type="pres">
      <dgm:prSet presAssocID="{4E12CE69-ECCB-4F28-B582-0DD434C2B75B}" presName="sibTrans" presStyleLbl="sibTrans2D1" presStyleIdx="0" presStyleCnt="3"/>
      <dgm:spPr/>
      <dgm:t>
        <a:bodyPr/>
        <a:lstStyle/>
        <a:p>
          <a:endParaRPr lang="tr-TR"/>
        </a:p>
      </dgm:t>
    </dgm:pt>
    <dgm:pt modelId="{772C7E62-049E-41C4-A788-9A4C8F6993D9}" type="pres">
      <dgm:prSet presAssocID="{4E12CE69-ECCB-4F28-B582-0DD434C2B75B}" presName="connectorText" presStyleLbl="sibTrans2D1" presStyleIdx="0" presStyleCnt="3"/>
      <dgm:spPr/>
      <dgm:t>
        <a:bodyPr/>
        <a:lstStyle/>
        <a:p>
          <a:endParaRPr lang="tr-TR"/>
        </a:p>
      </dgm:t>
    </dgm:pt>
    <dgm:pt modelId="{02E42F03-2B8E-46F6-88CA-67D3BA0B4FBE}" type="pres">
      <dgm:prSet presAssocID="{82AE9C91-F47A-43A8-8997-1D641706E692}" presName="node" presStyleLbl="node1" presStyleIdx="1" presStyleCnt="3">
        <dgm:presLayoutVars>
          <dgm:bulletEnabled val="1"/>
        </dgm:presLayoutVars>
      </dgm:prSet>
      <dgm:spPr/>
      <dgm:t>
        <a:bodyPr/>
        <a:lstStyle/>
        <a:p>
          <a:endParaRPr lang="tr-TR"/>
        </a:p>
      </dgm:t>
    </dgm:pt>
    <dgm:pt modelId="{E5A3AE45-4688-4980-A192-A90FEFED9289}" type="pres">
      <dgm:prSet presAssocID="{5F936927-6981-4348-B9DD-F24B888F8621}" presName="sibTrans" presStyleLbl="sibTrans2D1" presStyleIdx="1" presStyleCnt="3"/>
      <dgm:spPr/>
      <dgm:t>
        <a:bodyPr/>
        <a:lstStyle/>
        <a:p>
          <a:endParaRPr lang="tr-TR"/>
        </a:p>
      </dgm:t>
    </dgm:pt>
    <dgm:pt modelId="{8C89CF21-F161-4690-A1EE-02DE53351FDA}" type="pres">
      <dgm:prSet presAssocID="{5F936927-6981-4348-B9DD-F24B888F8621}" presName="connectorText" presStyleLbl="sibTrans2D1" presStyleIdx="1" presStyleCnt="3"/>
      <dgm:spPr/>
      <dgm:t>
        <a:bodyPr/>
        <a:lstStyle/>
        <a:p>
          <a:endParaRPr lang="tr-TR"/>
        </a:p>
      </dgm:t>
    </dgm:pt>
    <dgm:pt modelId="{D1B89A2A-C309-4FA3-AFA5-CB4F5EA34BF0}" type="pres">
      <dgm:prSet presAssocID="{3E6205D7-1046-478B-9C4C-9D4044606F63}" presName="node" presStyleLbl="node1" presStyleIdx="2" presStyleCnt="3">
        <dgm:presLayoutVars>
          <dgm:bulletEnabled val="1"/>
        </dgm:presLayoutVars>
      </dgm:prSet>
      <dgm:spPr/>
      <dgm:t>
        <a:bodyPr/>
        <a:lstStyle/>
        <a:p>
          <a:endParaRPr lang="tr-TR"/>
        </a:p>
      </dgm:t>
    </dgm:pt>
    <dgm:pt modelId="{F88D035D-852E-40C6-9601-EB4BBB46FF7D}" type="pres">
      <dgm:prSet presAssocID="{8688BF7B-FA7A-4ED2-9591-703570FC0D28}" presName="sibTrans" presStyleLbl="sibTrans2D1" presStyleIdx="2" presStyleCnt="3"/>
      <dgm:spPr/>
      <dgm:t>
        <a:bodyPr/>
        <a:lstStyle/>
        <a:p>
          <a:endParaRPr lang="tr-TR"/>
        </a:p>
      </dgm:t>
    </dgm:pt>
    <dgm:pt modelId="{646E1E51-64F0-405F-810F-5C0DA9CF3905}" type="pres">
      <dgm:prSet presAssocID="{8688BF7B-FA7A-4ED2-9591-703570FC0D28}" presName="connectorText" presStyleLbl="sibTrans2D1" presStyleIdx="2" presStyleCnt="3"/>
      <dgm:spPr/>
      <dgm:t>
        <a:bodyPr/>
        <a:lstStyle/>
        <a:p>
          <a:endParaRPr lang="tr-TR"/>
        </a:p>
      </dgm:t>
    </dgm:pt>
  </dgm:ptLst>
  <dgm:cxnLst>
    <dgm:cxn modelId="{D1AA6A82-C5E9-4276-A513-137C8C88EB08}" type="presOf" srcId="{8688BF7B-FA7A-4ED2-9591-703570FC0D28}" destId="{F88D035D-852E-40C6-9601-EB4BBB46FF7D}" srcOrd="0" destOrd="0" presId="urn:microsoft.com/office/officeart/2005/8/layout/cycle2"/>
    <dgm:cxn modelId="{89F827E4-88DD-4B39-A73C-3AC716FF93AF}" srcId="{283B1C3C-77F8-4B91-B984-77C74CC3FF21}" destId="{00A9C2A4-DB05-4A9A-8E9B-F5FEFC31DD81}" srcOrd="0" destOrd="0" parTransId="{38A363B4-3246-467E-9E19-B58BECC54781}" sibTransId="{4E12CE69-ECCB-4F28-B582-0DD434C2B75B}"/>
    <dgm:cxn modelId="{713778C8-7060-4069-9B38-73CCFEF0343D}" type="presOf" srcId="{5F936927-6981-4348-B9DD-F24B888F8621}" destId="{8C89CF21-F161-4690-A1EE-02DE53351FDA}" srcOrd="1" destOrd="0" presId="urn:microsoft.com/office/officeart/2005/8/layout/cycle2"/>
    <dgm:cxn modelId="{B13A62E6-D34A-4F6E-84EB-49356AE44D2E}" srcId="{283B1C3C-77F8-4B91-B984-77C74CC3FF21}" destId="{82AE9C91-F47A-43A8-8997-1D641706E692}" srcOrd="1" destOrd="0" parTransId="{319460D4-F517-47B7-A10E-E0BBAC6A38F9}" sibTransId="{5F936927-6981-4348-B9DD-F24B888F8621}"/>
    <dgm:cxn modelId="{D6C83F92-BEEE-4BC5-B792-B142C4963D4E}" type="presOf" srcId="{82AE9C91-F47A-43A8-8997-1D641706E692}" destId="{02E42F03-2B8E-46F6-88CA-67D3BA0B4FBE}" srcOrd="0" destOrd="0" presId="urn:microsoft.com/office/officeart/2005/8/layout/cycle2"/>
    <dgm:cxn modelId="{C996A135-C427-4F5F-A6D8-6E640DBB3959}" type="presOf" srcId="{283B1C3C-77F8-4B91-B984-77C74CC3FF21}" destId="{E00CAFBE-A48E-4EC8-971C-F8711892D548}" srcOrd="0" destOrd="0" presId="urn:microsoft.com/office/officeart/2005/8/layout/cycle2"/>
    <dgm:cxn modelId="{1D197625-57B9-431A-BB6B-C3B5EF4EF444}" srcId="{283B1C3C-77F8-4B91-B984-77C74CC3FF21}" destId="{3E6205D7-1046-478B-9C4C-9D4044606F63}" srcOrd="2" destOrd="0" parTransId="{B1EE3E31-6366-4664-9474-18755EC3D266}" sibTransId="{8688BF7B-FA7A-4ED2-9591-703570FC0D28}"/>
    <dgm:cxn modelId="{A0C9A4D8-9B66-4865-808C-FE64A4E41FA9}" type="presOf" srcId="{4E12CE69-ECCB-4F28-B582-0DD434C2B75B}" destId="{772C7E62-049E-41C4-A788-9A4C8F6993D9}" srcOrd="1" destOrd="0" presId="urn:microsoft.com/office/officeart/2005/8/layout/cycle2"/>
    <dgm:cxn modelId="{F73826D1-1D3E-4EF8-8784-E43903490DB7}" type="presOf" srcId="{8688BF7B-FA7A-4ED2-9591-703570FC0D28}" destId="{646E1E51-64F0-405F-810F-5C0DA9CF3905}" srcOrd="1" destOrd="0" presId="urn:microsoft.com/office/officeart/2005/8/layout/cycle2"/>
    <dgm:cxn modelId="{6C368042-0461-4C39-A3BE-B413127FD787}" type="presOf" srcId="{3E6205D7-1046-478B-9C4C-9D4044606F63}" destId="{D1B89A2A-C309-4FA3-AFA5-CB4F5EA34BF0}" srcOrd="0" destOrd="0" presId="urn:microsoft.com/office/officeart/2005/8/layout/cycle2"/>
    <dgm:cxn modelId="{A81BD8C1-B2E0-4C69-8F4C-BB93EBB3A1CD}" type="presOf" srcId="{00A9C2A4-DB05-4A9A-8E9B-F5FEFC31DD81}" destId="{6CE196B4-00FC-4D58-A04E-37FE33657A95}" srcOrd="0" destOrd="0" presId="urn:microsoft.com/office/officeart/2005/8/layout/cycle2"/>
    <dgm:cxn modelId="{95B31A84-6007-4E48-A4B2-A8DE686497CA}" type="presOf" srcId="{5F936927-6981-4348-B9DD-F24B888F8621}" destId="{E5A3AE45-4688-4980-A192-A90FEFED9289}" srcOrd="0" destOrd="0" presId="urn:microsoft.com/office/officeart/2005/8/layout/cycle2"/>
    <dgm:cxn modelId="{66030576-0264-4B1D-A271-A7BB352EE686}" type="presOf" srcId="{4E12CE69-ECCB-4F28-B582-0DD434C2B75B}" destId="{2CD5F3DC-9336-4BBE-8A00-B04EE6B513AD}" srcOrd="0" destOrd="0" presId="urn:microsoft.com/office/officeart/2005/8/layout/cycle2"/>
    <dgm:cxn modelId="{3EF3C54D-9153-4575-9805-9F86443343F6}" type="presParOf" srcId="{E00CAFBE-A48E-4EC8-971C-F8711892D548}" destId="{6CE196B4-00FC-4D58-A04E-37FE33657A95}" srcOrd="0" destOrd="0" presId="urn:microsoft.com/office/officeart/2005/8/layout/cycle2"/>
    <dgm:cxn modelId="{37DC8636-C57D-4388-A31A-5BB8DA2FCB5B}" type="presParOf" srcId="{E00CAFBE-A48E-4EC8-971C-F8711892D548}" destId="{2CD5F3DC-9336-4BBE-8A00-B04EE6B513AD}" srcOrd="1" destOrd="0" presId="urn:microsoft.com/office/officeart/2005/8/layout/cycle2"/>
    <dgm:cxn modelId="{BB3A12C8-C9BE-4254-8748-1730B3E431A8}" type="presParOf" srcId="{2CD5F3DC-9336-4BBE-8A00-B04EE6B513AD}" destId="{772C7E62-049E-41C4-A788-9A4C8F6993D9}" srcOrd="0" destOrd="0" presId="urn:microsoft.com/office/officeart/2005/8/layout/cycle2"/>
    <dgm:cxn modelId="{065EA79E-08F5-4F15-9CCB-1C7FD3EFEBA3}" type="presParOf" srcId="{E00CAFBE-A48E-4EC8-971C-F8711892D548}" destId="{02E42F03-2B8E-46F6-88CA-67D3BA0B4FBE}" srcOrd="2" destOrd="0" presId="urn:microsoft.com/office/officeart/2005/8/layout/cycle2"/>
    <dgm:cxn modelId="{7AA42079-B00A-456C-952B-9B4981561D8A}" type="presParOf" srcId="{E00CAFBE-A48E-4EC8-971C-F8711892D548}" destId="{E5A3AE45-4688-4980-A192-A90FEFED9289}" srcOrd="3" destOrd="0" presId="urn:microsoft.com/office/officeart/2005/8/layout/cycle2"/>
    <dgm:cxn modelId="{D8BA1D4A-7304-4035-AB78-5534BE6031F8}" type="presParOf" srcId="{E5A3AE45-4688-4980-A192-A90FEFED9289}" destId="{8C89CF21-F161-4690-A1EE-02DE53351FDA}" srcOrd="0" destOrd="0" presId="urn:microsoft.com/office/officeart/2005/8/layout/cycle2"/>
    <dgm:cxn modelId="{649D55F3-A010-479E-85B1-F6F2E16CC999}" type="presParOf" srcId="{E00CAFBE-A48E-4EC8-971C-F8711892D548}" destId="{D1B89A2A-C309-4FA3-AFA5-CB4F5EA34BF0}" srcOrd="4" destOrd="0" presId="urn:microsoft.com/office/officeart/2005/8/layout/cycle2"/>
    <dgm:cxn modelId="{F8942E58-022E-4E32-83A4-E5A5B101D33F}" type="presParOf" srcId="{E00CAFBE-A48E-4EC8-971C-F8711892D548}" destId="{F88D035D-852E-40C6-9601-EB4BBB46FF7D}" srcOrd="5" destOrd="0" presId="urn:microsoft.com/office/officeart/2005/8/layout/cycle2"/>
    <dgm:cxn modelId="{F3BF4441-82AE-4AAE-A705-985695DA07EB}" type="presParOf" srcId="{F88D035D-852E-40C6-9601-EB4BBB46FF7D}" destId="{646E1E51-64F0-405F-810F-5C0DA9CF390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AC3F46-E8D3-4783-9841-04D2FD5DCDBF}"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tr-TR"/>
        </a:p>
      </dgm:t>
    </dgm:pt>
    <dgm:pt modelId="{AD2F2712-B9F9-43EB-A85E-EDC6F0F3CF14}">
      <dgm:prSet phldrT="[Metin]"/>
      <dgm:spPr>
        <a:scene3d>
          <a:camera prst="orthographicFront"/>
          <a:lightRig rig="threePt" dir="t"/>
        </a:scene3d>
        <a:sp3d prstMaterial="flat">
          <a:bevelT prst="relaxedInset"/>
          <a:bevelB w="139700" h="139700" prst="divot"/>
        </a:sp3d>
      </dgm:spPr>
      <dgm:t>
        <a:bodyPr/>
        <a:lstStyle/>
        <a:p>
          <a:r>
            <a:rPr lang="tr-TR" dirty="0"/>
            <a:t>Kanserojen maddeler içerisinde </a:t>
          </a:r>
        </a:p>
      </dgm:t>
    </dgm:pt>
    <dgm:pt modelId="{03658C72-70AE-44AF-A24E-DE7DD1328487}" type="parTrans" cxnId="{3272C15F-A29C-4D8D-92A8-74C86322BA7F}">
      <dgm:prSet/>
      <dgm:spPr/>
      <dgm:t>
        <a:bodyPr/>
        <a:lstStyle/>
        <a:p>
          <a:endParaRPr lang="tr-TR"/>
        </a:p>
      </dgm:t>
    </dgm:pt>
    <dgm:pt modelId="{D143437C-97C1-46A0-ACE8-5351CF297371}" type="sibTrans" cxnId="{3272C15F-A29C-4D8D-92A8-74C86322BA7F}">
      <dgm:prSet/>
      <dgm:spPr/>
      <dgm:t>
        <a:bodyPr/>
        <a:lstStyle/>
        <a:p>
          <a:endParaRPr lang="tr-TR"/>
        </a:p>
      </dgm:t>
    </dgm:pt>
    <dgm:pt modelId="{763BBF7B-488C-461F-9434-A8940C2F0CE7}">
      <dgm:prSet phldrT="[Metin]"/>
      <dgm:spPr>
        <a:scene3d>
          <a:camera prst="orthographicFront"/>
          <a:lightRig rig="threePt" dir="t"/>
        </a:scene3d>
        <a:sp3d prstMaterial="flat">
          <a:bevelT prst="relaxedInset"/>
          <a:bevelB w="139700" h="139700" prst="divot"/>
        </a:sp3d>
      </dgm:spPr>
      <dgm:t>
        <a:bodyPr/>
        <a:lstStyle/>
        <a:p>
          <a:r>
            <a:rPr lang="tr-TR" dirty="0"/>
            <a:t>sigara dumanı, </a:t>
          </a:r>
        </a:p>
      </dgm:t>
    </dgm:pt>
    <dgm:pt modelId="{BAA736C0-B5FC-40A6-A82D-BEA477CF21AE}" type="parTrans" cxnId="{20F17BB3-E0C8-455A-AF2B-5EBEDDB9253A}">
      <dgm:prSet/>
      <dgm:spPr>
        <a:scene3d>
          <a:camera prst="orthographicFront"/>
          <a:lightRig rig="threePt" dir="t"/>
        </a:scene3d>
        <a:sp3d prstMaterial="flat"/>
      </dgm:spPr>
      <dgm:t>
        <a:bodyPr/>
        <a:lstStyle/>
        <a:p>
          <a:endParaRPr lang="tr-TR"/>
        </a:p>
      </dgm:t>
    </dgm:pt>
    <dgm:pt modelId="{A6B0DBAD-51AC-4F00-ADA4-FF57A761A032}" type="sibTrans" cxnId="{20F17BB3-E0C8-455A-AF2B-5EBEDDB9253A}">
      <dgm:prSet/>
      <dgm:spPr/>
      <dgm:t>
        <a:bodyPr/>
        <a:lstStyle/>
        <a:p>
          <a:endParaRPr lang="tr-TR"/>
        </a:p>
      </dgm:t>
    </dgm:pt>
    <dgm:pt modelId="{FEBE9AC5-DCC1-4A17-98A9-F9A6E1E35641}">
      <dgm:prSet phldrT="[Metin]"/>
      <dgm:spPr>
        <a:scene3d>
          <a:camera prst="orthographicFront"/>
          <a:lightRig rig="threePt" dir="t"/>
        </a:scene3d>
        <a:sp3d prstMaterial="flat">
          <a:bevelT prst="relaxedInset"/>
          <a:bevelB w="139700" h="139700" prst="divot"/>
        </a:sp3d>
      </dgm:spPr>
      <dgm:t>
        <a:bodyPr/>
        <a:lstStyle/>
        <a:p>
          <a:r>
            <a:rPr lang="tr-TR" dirty="0"/>
            <a:t>böcek ilaçları,</a:t>
          </a:r>
        </a:p>
      </dgm:t>
    </dgm:pt>
    <dgm:pt modelId="{B0784038-D05A-4F15-951C-17D6C366421C}" type="parTrans" cxnId="{93852A8F-6DEB-4029-8CDA-7996205C7119}">
      <dgm:prSet/>
      <dgm:spPr>
        <a:scene3d>
          <a:camera prst="orthographicFront"/>
          <a:lightRig rig="threePt" dir="t"/>
        </a:scene3d>
        <a:sp3d prstMaterial="flat"/>
      </dgm:spPr>
      <dgm:t>
        <a:bodyPr/>
        <a:lstStyle/>
        <a:p>
          <a:endParaRPr lang="tr-TR"/>
        </a:p>
      </dgm:t>
    </dgm:pt>
    <dgm:pt modelId="{12AE1380-D791-4A1D-9873-B5928BAD792A}" type="sibTrans" cxnId="{93852A8F-6DEB-4029-8CDA-7996205C7119}">
      <dgm:prSet/>
      <dgm:spPr/>
      <dgm:t>
        <a:bodyPr/>
        <a:lstStyle/>
        <a:p>
          <a:endParaRPr lang="tr-TR"/>
        </a:p>
      </dgm:t>
    </dgm:pt>
    <dgm:pt modelId="{3F2BEA37-D3F4-41BE-A832-104CF8A5045F}">
      <dgm:prSet phldrT="[Metin]"/>
      <dgm:spPr>
        <a:scene3d>
          <a:camera prst="orthographicFront"/>
          <a:lightRig rig="threePt" dir="t"/>
        </a:scene3d>
        <a:sp3d prstMaterial="flat">
          <a:bevelT prst="relaxedInset"/>
          <a:bevelB w="139700" h="139700" prst="divot"/>
        </a:sp3d>
      </dgm:spPr>
      <dgm:t>
        <a:bodyPr/>
        <a:lstStyle/>
        <a:p>
          <a:r>
            <a:rPr lang="tr-TR" dirty="0"/>
            <a:t>asbest, </a:t>
          </a:r>
        </a:p>
      </dgm:t>
    </dgm:pt>
    <dgm:pt modelId="{9AD0E330-6C1D-4F19-8EAD-F50F95294E6F}" type="parTrans" cxnId="{75218151-A27E-4174-9F53-CF8AE81C0D10}">
      <dgm:prSet/>
      <dgm:spPr>
        <a:scene3d>
          <a:camera prst="orthographicFront"/>
          <a:lightRig rig="threePt" dir="t"/>
        </a:scene3d>
        <a:sp3d prstMaterial="flat"/>
      </dgm:spPr>
      <dgm:t>
        <a:bodyPr/>
        <a:lstStyle/>
        <a:p>
          <a:endParaRPr lang="tr-TR"/>
        </a:p>
      </dgm:t>
    </dgm:pt>
    <dgm:pt modelId="{41718999-1856-4CEF-B4FC-418E4923D83E}" type="sibTrans" cxnId="{75218151-A27E-4174-9F53-CF8AE81C0D10}">
      <dgm:prSet/>
      <dgm:spPr/>
      <dgm:t>
        <a:bodyPr/>
        <a:lstStyle/>
        <a:p>
          <a:endParaRPr lang="tr-TR"/>
        </a:p>
      </dgm:t>
    </dgm:pt>
    <dgm:pt modelId="{48BA04C0-015D-4DFB-82F8-C2A5B828B95A}">
      <dgm:prSet phldrT="[Metin]"/>
      <dgm:spPr>
        <a:scene3d>
          <a:camera prst="orthographicFront"/>
          <a:lightRig rig="threePt" dir="t"/>
        </a:scene3d>
        <a:sp3d prstMaterial="flat">
          <a:bevelT prst="relaxedInset"/>
          <a:bevelB w="139700" h="139700" prst="divot"/>
        </a:sp3d>
      </dgm:spPr>
      <dgm:t>
        <a:bodyPr/>
        <a:lstStyle/>
        <a:p>
          <a:r>
            <a:rPr lang="tr-TR" dirty="0"/>
            <a:t>ağır metaller (kurşun, cıva, kadmiyum), </a:t>
          </a:r>
        </a:p>
      </dgm:t>
    </dgm:pt>
    <dgm:pt modelId="{F4F6CA30-FD55-475B-8C13-C33132DB45C2}" type="parTrans" cxnId="{B5BC3771-059E-4A97-B5F7-64A69092A731}">
      <dgm:prSet/>
      <dgm:spPr>
        <a:scene3d>
          <a:camera prst="orthographicFront"/>
          <a:lightRig rig="threePt" dir="t"/>
        </a:scene3d>
        <a:sp3d prstMaterial="flat"/>
      </dgm:spPr>
      <dgm:t>
        <a:bodyPr/>
        <a:lstStyle/>
        <a:p>
          <a:endParaRPr lang="tr-TR"/>
        </a:p>
      </dgm:t>
    </dgm:pt>
    <dgm:pt modelId="{BA8F85F4-647E-4C40-8869-6C55ECF8D4D2}" type="sibTrans" cxnId="{B5BC3771-059E-4A97-B5F7-64A69092A731}">
      <dgm:prSet/>
      <dgm:spPr/>
      <dgm:t>
        <a:bodyPr/>
        <a:lstStyle/>
        <a:p>
          <a:endParaRPr lang="tr-TR"/>
        </a:p>
      </dgm:t>
    </dgm:pt>
    <dgm:pt modelId="{BC15F713-591E-472B-BB49-8876DC8131C9}">
      <dgm:prSet phldrT="[Metin]"/>
      <dgm:spPr>
        <a:scene3d>
          <a:camera prst="orthographicFront"/>
          <a:lightRig rig="threePt" dir="t"/>
        </a:scene3d>
        <a:sp3d prstMaterial="flat">
          <a:bevelT prst="relaxedInset"/>
          <a:bevelB w="139700" h="139700" prst="divot"/>
        </a:sp3d>
      </dgm:spPr>
      <dgm:t>
        <a:bodyPr/>
        <a:lstStyle/>
        <a:p>
          <a:r>
            <a:rPr lang="tr-TR" dirty="0"/>
            <a:t>benzen</a:t>
          </a:r>
        </a:p>
      </dgm:t>
    </dgm:pt>
    <dgm:pt modelId="{126C33AB-FD3D-4D28-B310-8336B395F192}" type="parTrans" cxnId="{BDF25655-9354-4880-B3B2-5811D8E20993}">
      <dgm:prSet/>
      <dgm:spPr>
        <a:scene3d>
          <a:camera prst="orthographicFront"/>
          <a:lightRig rig="threePt" dir="t"/>
        </a:scene3d>
        <a:sp3d prstMaterial="flat"/>
      </dgm:spPr>
      <dgm:t>
        <a:bodyPr/>
        <a:lstStyle/>
        <a:p>
          <a:endParaRPr lang="tr-TR"/>
        </a:p>
      </dgm:t>
    </dgm:pt>
    <dgm:pt modelId="{DCB519BE-DD23-4315-9C83-00FAB65C297D}" type="sibTrans" cxnId="{BDF25655-9354-4880-B3B2-5811D8E20993}">
      <dgm:prSet/>
      <dgm:spPr/>
      <dgm:t>
        <a:bodyPr/>
        <a:lstStyle/>
        <a:p>
          <a:endParaRPr lang="tr-TR"/>
        </a:p>
      </dgm:t>
    </dgm:pt>
    <dgm:pt modelId="{E584D575-EB8A-4997-8B1D-FCFF8C60F931}">
      <dgm:prSet phldrT="[Metin]"/>
      <dgm:spPr>
        <a:scene3d>
          <a:camera prst="orthographicFront"/>
          <a:lightRig rig="threePt" dir="t"/>
        </a:scene3d>
        <a:sp3d prstMaterial="flat">
          <a:bevelT prst="relaxedInset"/>
          <a:bevelB w="139700" h="139700" prst="divot"/>
        </a:sp3d>
      </dgm:spPr>
      <dgm:t>
        <a:bodyPr/>
        <a:lstStyle/>
        <a:p>
          <a:r>
            <a:rPr lang="tr-TR" dirty="0"/>
            <a:t>Ni, Cr tozları </a:t>
          </a:r>
        </a:p>
      </dgm:t>
    </dgm:pt>
    <dgm:pt modelId="{8226EB9D-A009-45E9-B7ED-ECFD51313357}" type="parTrans" cxnId="{48DCB95E-C4CF-4F3F-8517-AB4284100ECC}">
      <dgm:prSet/>
      <dgm:spPr>
        <a:scene3d>
          <a:camera prst="orthographicFront"/>
          <a:lightRig rig="threePt" dir="t"/>
        </a:scene3d>
        <a:sp3d prstMaterial="flat"/>
      </dgm:spPr>
      <dgm:t>
        <a:bodyPr/>
        <a:lstStyle/>
        <a:p>
          <a:endParaRPr lang="tr-TR"/>
        </a:p>
      </dgm:t>
    </dgm:pt>
    <dgm:pt modelId="{50012216-F101-4E7A-9493-E6A0EF13C880}" type="sibTrans" cxnId="{48DCB95E-C4CF-4F3F-8517-AB4284100ECC}">
      <dgm:prSet/>
      <dgm:spPr/>
      <dgm:t>
        <a:bodyPr/>
        <a:lstStyle/>
        <a:p>
          <a:endParaRPr lang="tr-TR"/>
        </a:p>
      </dgm:t>
    </dgm:pt>
    <dgm:pt modelId="{5C5FABC6-C4B4-405B-B09D-1B775ACBABAD}" type="pres">
      <dgm:prSet presAssocID="{8AAC3F46-E8D3-4783-9841-04D2FD5DCDBF}" presName="mainComposite" presStyleCnt="0">
        <dgm:presLayoutVars>
          <dgm:chPref val="1"/>
          <dgm:dir/>
          <dgm:animOne val="branch"/>
          <dgm:animLvl val="lvl"/>
          <dgm:resizeHandles val="exact"/>
        </dgm:presLayoutVars>
      </dgm:prSet>
      <dgm:spPr/>
      <dgm:t>
        <a:bodyPr/>
        <a:lstStyle/>
        <a:p>
          <a:endParaRPr lang="tr-TR"/>
        </a:p>
      </dgm:t>
    </dgm:pt>
    <dgm:pt modelId="{FFE0AD28-CC24-48F6-8EA1-8A20990F6790}" type="pres">
      <dgm:prSet presAssocID="{8AAC3F46-E8D3-4783-9841-04D2FD5DCDBF}" presName="hierFlow" presStyleCnt="0"/>
      <dgm:spPr>
        <a:scene3d>
          <a:camera prst="orthographicFront"/>
          <a:lightRig rig="threePt" dir="t"/>
        </a:scene3d>
        <a:sp3d prstMaterial="flat">
          <a:bevelT prst="relaxedInset"/>
          <a:bevelB w="139700" h="139700" prst="divot"/>
        </a:sp3d>
      </dgm:spPr>
    </dgm:pt>
    <dgm:pt modelId="{4523FECF-A248-4181-8E34-694ABF379C41}" type="pres">
      <dgm:prSet presAssocID="{8AAC3F46-E8D3-4783-9841-04D2FD5DCDBF}" presName="hierChild1" presStyleCnt="0">
        <dgm:presLayoutVars>
          <dgm:chPref val="1"/>
          <dgm:animOne val="branch"/>
          <dgm:animLvl val="lvl"/>
        </dgm:presLayoutVars>
      </dgm:prSet>
      <dgm:spPr>
        <a:scene3d>
          <a:camera prst="orthographicFront"/>
          <a:lightRig rig="threePt" dir="t"/>
        </a:scene3d>
        <a:sp3d prstMaterial="flat">
          <a:bevelT prst="relaxedInset"/>
          <a:bevelB w="139700" h="139700" prst="divot"/>
        </a:sp3d>
      </dgm:spPr>
    </dgm:pt>
    <dgm:pt modelId="{18AA540E-5709-434B-90C4-C2DC6332D59C}" type="pres">
      <dgm:prSet presAssocID="{AD2F2712-B9F9-43EB-A85E-EDC6F0F3CF14}" presName="Name17" presStyleCnt="0"/>
      <dgm:spPr>
        <a:scene3d>
          <a:camera prst="orthographicFront"/>
          <a:lightRig rig="threePt" dir="t"/>
        </a:scene3d>
        <a:sp3d prstMaterial="flat">
          <a:bevelT prst="relaxedInset"/>
          <a:bevelB w="139700" h="139700" prst="divot"/>
        </a:sp3d>
      </dgm:spPr>
    </dgm:pt>
    <dgm:pt modelId="{03940F68-FF88-4D39-A7A4-28D3DF72F2BD}" type="pres">
      <dgm:prSet presAssocID="{AD2F2712-B9F9-43EB-A85E-EDC6F0F3CF14}" presName="level1Shape" presStyleLbl="node0" presStyleIdx="0" presStyleCnt="1" custScaleX="240292" custLinFactNeighborX="-55762" custLinFactNeighborY="-49562">
        <dgm:presLayoutVars>
          <dgm:chPref val="3"/>
        </dgm:presLayoutVars>
      </dgm:prSet>
      <dgm:spPr/>
      <dgm:t>
        <a:bodyPr/>
        <a:lstStyle/>
        <a:p>
          <a:endParaRPr lang="tr-TR"/>
        </a:p>
      </dgm:t>
    </dgm:pt>
    <dgm:pt modelId="{8B4C68A3-2EB1-44C3-86EE-67294B9C6106}" type="pres">
      <dgm:prSet presAssocID="{AD2F2712-B9F9-43EB-A85E-EDC6F0F3CF14}" presName="hierChild2" presStyleCnt="0"/>
      <dgm:spPr>
        <a:scene3d>
          <a:camera prst="orthographicFront"/>
          <a:lightRig rig="threePt" dir="t"/>
        </a:scene3d>
        <a:sp3d prstMaterial="flat">
          <a:bevelT prst="relaxedInset"/>
          <a:bevelB w="139700" h="139700" prst="divot"/>
        </a:sp3d>
      </dgm:spPr>
    </dgm:pt>
    <dgm:pt modelId="{4977FCEF-955C-4EE9-909E-620861C5BF90}" type="pres">
      <dgm:prSet presAssocID="{BAA736C0-B5FC-40A6-A82D-BEA477CF21AE}" presName="Name25" presStyleLbl="parChTrans1D2" presStyleIdx="0" presStyleCnt="6"/>
      <dgm:spPr/>
      <dgm:t>
        <a:bodyPr/>
        <a:lstStyle/>
        <a:p>
          <a:endParaRPr lang="tr-TR"/>
        </a:p>
      </dgm:t>
    </dgm:pt>
    <dgm:pt modelId="{E83E6FB9-0D2B-407C-95E5-6D7888545A4B}" type="pres">
      <dgm:prSet presAssocID="{BAA736C0-B5FC-40A6-A82D-BEA477CF21AE}" presName="connTx" presStyleLbl="parChTrans1D2" presStyleIdx="0" presStyleCnt="6"/>
      <dgm:spPr/>
      <dgm:t>
        <a:bodyPr/>
        <a:lstStyle/>
        <a:p>
          <a:endParaRPr lang="tr-TR"/>
        </a:p>
      </dgm:t>
    </dgm:pt>
    <dgm:pt modelId="{ED1090EC-7851-4689-9E67-E26E8ED96DF7}" type="pres">
      <dgm:prSet presAssocID="{763BBF7B-488C-461F-9434-A8940C2F0CE7}" presName="Name30" presStyleCnt="0"/>
      <dgm:spPr>
        <a:scene3d>
          <a:camera prst="orthographicFront"/>
          <a:lightRig rig="threePt" dir="t"/>
        </a:scene3d>
        <a:sp3d prstMaterial="flat">
          <a:bevelT prst="relaxedInset"/>
          <a:bevelB w="139700" h="139700" prst="divot"/>
        </a:sp3d>
      </dgm:spPr>
    </dgm:pt>
    <dgm:pt modelId="{52442D2E-41CF-40E8-94E7-1A8BF4FCCACC}" type="pres">
      <dgm:prSet presAssocID="{763BBF7B-488C-461F-9434-A8940C2F0CE7}" presName="level2Shape" presStyleLbl="node2" presStyleIdx="0" presStyleCnt="6"/>
      <dgm:spPr/>
      <dgm:t>
        <a:bodyPr/>
        <a:lstStyle/>
        <a:p>
          <a:endParaRPr lang="tr-TR"/>
        </a:p>
      </dgm:t>
    </dgm:pt>
    <dgm:pt modelId="{57762297-6762-4616-BD2C-3411703D3BEE}" type="pres">
      <dgm:prSet presAssocID="{763BBF7B-488C-461F-9434-A8940C2F0CE7}" presName="hierChild3" presStyleCnt="0"/>
      <dgm:spPr>
        <a:scene3d>
          <a:camera prst="orthographicFront"/>
          <a:lightRig rig="threePt" dir="t"/>
        </a:scene3d>
        <a:sp3d prstMaterial="flat">
          <a:bevelT prst="relaxedInset"/>
          <a:bevelB w="139700" h="139700" prst="divot"/>
        </a:sp3d>
      </dgm:spPr>
    </dgm:pt>
    <dgm:pt modelId="{17814FFE-A6E6-4611-B194-A734C611724E}" type="pres">
      <dgm:prSet presAssocID="{B0784038-D05A-4F15-951C-17D6C366421C}" presName="Name25" presStyleLbl="parChTrans1D2" presStyleIdx="1" presStyleCnt="6"/>
      <dgm:spPr/>
      <dgm:t>
        <a:bodyPr/>
        <a:lstStyle/>
        <a:p>
          <a:endParaRPr lang="tr-TR"/>
        </a:p>
      </dgm:t>
    </dgm:pt>
    <dgm:pt modelId="{7F93278B-6E99-4DDA-B7EA-DF9A52D3E119}" type="pres">
      <dgm:prSet presAssocID="{B0784038-D05A-4F15-951C-17D6C366421C}" presName="connTx" presStyleLbl="parChTrans1D2" presStyleIdx="1" presStyleCnt="6"/>
      <dgm:spPr/>
      <dgm:t>
        <a:bodyPr/>
        <a:lstStyle/>
        <a:p>
          <a:endParaRPr lang="tr-TR"/>
        </a:p>
      </dgm:t>
    </dgm:pt>
    <dgm:pt modelId="{54457348-BBA7-4D2A-847C-48AC05BCDE0C}" type="pres">
      <dgm:prSet presAssocID="{FEBE9AC5-DCC1-4A17-98A9-F9A6E1E35641}" presName="Name30" presStyleCnt="0"/>
      <dgm:spPr>
        <a:scene3d>
          <a:camera prst="orthographicFront"/>
          <a:lightRig rig="threePt" dir="t"/>
        </a:scene3d>
        <a:sp3d prstMaterial="flat">
          <a:bevelT prst="relaxedInset"/>
          <a:bevelB w="139700" h="139700" prst="divot"/>
        </a:sp3d>
      </dgm:spPr>
    </dgm:pt>
    <dgm:pt modelId="{CEEA0392-3433-4737-A9F9-58BCD3440B98}" type="pres">
      <dgm:prSet presAssocID="{FEBE9AC5-DCC1-4A17-98A9-F9A6E1E35641}" presName="level2Shape" presStyleLbl="node2" presStyleIdx="1" presStyleCnt="6"/>
      <dgm:spPr/>
      <dgm:t>
        <a:bodyPr/>
        <a:lstStyle/>
        <a:p>
          <a:endParaRPr lang="tr-TR"/>
        </a:p>
      </dgm:t>
    </dgm:pt>
    <dgm:pt modelId="{D07EACD3-231C-4B9E-8C54-42492F517C76}" type="pres">
      <dgm:prSet presAssocID="{FEBE9AC5-DCC1-4A17-98A9-F9A6E1E35641}" presName="hierChild3" presStyleCnt="0"/>
      <dgm:spPr>
        <a:scene3d>
          <a:camera prst="orthographicFront"/>
          <a:lightRig rig="threePt" dir="t"/>
        </a:scene3d>
        <a:sp3d prstMaterial="flat">
          <a:bevelT prst="relaxedInset"/>
          <a:bevelB w="139700" h="139700" prst="divot"/>
        </a:sp3d>
      </dgm:spPr>
    </dgm:pt>
    <dgm:pt modelId="{37CF8CA3-953B-4AD2-BF29-D85190D97EA1}" type="pres">
      <dgm:prSet presAssocID="{9AD0E330-6C1D-4F19-8EAD-F50F95294E6F}" presName="Name25" presStyleLbl="parChTrans1D2" presStyleIdx="2" presStyleCnt="6"/>
      <dgm:spPr/>
      <dgm:t>
        <a:bodyPr/>
        <a:lstStyle/>
        <a:p>
          <a:endParaRPr lang="tr-TR"/>
        </a:p>
      </dgm:t>
    </dgm:pt>
    <dgm:pt modelId="{49A66AED-EB3D-44EA-B13D-9C61BA870B31}" type="pres">
      <dgm:prSet presAssocID="{9AD0E330-6C1D-4F19-8EAD-F50F95294E6F}" presName="connTx" presStyleLbl="parChTrans1D2" presStyleIdx="2" presStyleCnt="6"/>
      <dgm:spPr/>
      <dgm:t>
        <a:bodyPr/>
        <a:lstStyle/>
        <a:p>
          <a:endParaRPr lang="tr-TR"/>
        </a:p>
      </dgm:t>
    </dgm:pt>
    <dgm:pt modelId="{05817B5F-2AD2-452D-9C05-280988FC6835}" type="pres">
      <dgm:prSet presAssocID="{3F2BEA37-D3F4-41BE-A832-104CF8A5045F}" presName="Name30" presStyleCnt="0"/>
      <dgm:spPr>
        <a:scene3d>
          <a:camera prst="orthographicFront"/>
          <a:lightRig rig="threePt" dir="t"/>
        </a:scene3d>
        <a:sp3d prstMaterial="flat">
          <a:bevelT prst="relaxedInset"/>
          <a:bevelB w="139700" h="139700" prst="divot"/>
        </a:sp3d>
      </dgm:spPr>
    </dgm:pt>
    <dgm:pt modelId="{3EC17CCE-56A0-41E7-8E4E-55989ED582DA}" type="pres">
      <dgm:prSet presAssocID="{3F2BEA37-D3F4-41BE-A832-104CF8A5045F}" presName="level2Shape" presStyleLbl="node2" presStyleIdx="2" presStyleCnt="6"/>
      <dgm:spPr/>
      <dgm:t>
        <a:bodyPr/>
        <a:lstStyle/>
        <a:p>
          <a:endParaRPr lang="tr-TR"/>
        </a:p>
      </dgm:t>
    </dgm:pt>
    <dgm:pt modelId="{D3758241-3E25-4DFF-B241-341003FE963D}" type="pres">
      <dgm:prSet presAssocID="{3F2BEA37-D3F4-41BE-A832-104CF8A5045F}" presName="hierChild3" presStyleCnt="0"/>
      <dgm:spPr>
        <a:scene3d>
          <a:camera prst="orthographicFront"/>
          <a:lightRig rig="threePt" dir="t"/>
        </a:scene3d>
        <a:sp3d prstMaterial="flat">
          <a:bevelT prst="relaxedInset"/>
          <a:bevelB w="139700" h="139700" prst="divot"/>
        </a:sp3d>
      </dgm:spPr>
    </dgm:pt>
    <dgm:pt modelId="{E00860FE-31DC-4E41-A49B-D31947625FAB}" type="pres">
      <dgm:prSet presAssocID="{F4F6CA30-FD55-475B-8C13-C33132DB45C2}" presName="Name25" presStyleLbl="parChTrans1D2" presStyleIdx="3" presStyleCnt="6"/>
      <dgm:spPr/>
      <dgm:t>
        <a:bodyPr/>
        <a:lstStyle/>
        <a:p>
          <a:endParaRPr lang="tr-TR"/>
        </a:p>
      </dgm:t>
    </dgm:pt>
    <dgm:pt modelId="{ECE2AC42-D39E-4FE8-9A87-893B73B37D27}" type="pres">
      <dgm:prSet presAssocID="{F4F6CA30-FD55-475B-8C13-C33132DB45C2}" presName="connTx" presStyleLbl="parChTrans1D2" presStyleIdx="3" presStyleCnt="6"/>
      <dgm:spPr/>
      <dgm:t>
        <a:bodyPr/>
        <a:lstStyle/>
        <a:p>
          <a:endParaRPr lang="tr-TR"/>
        </a:p>
      </dgm:t>
    </dgm:pt>
    <dgm:pt modelId="{5493864D-8A17-4178-8A66-AEE4BCF17CA8}" type="pres">
      <dgm:prSet presAssocID="{48BA04C0-015D-4DFB-82F8-C2A5B828B95A}" presName="Name30" presStyleCnt="0"/>
      <dgm:spPr>
        <a:scene3d>
          <a:camera prst="orthographicFront"/>
          <a:lightRig rig="threePt" dir="t"/>
        </a:scene3d>
        <a:sp3d prstMaterial="flat">
          <a:bevelT prst="relaxedInset"/>
          <a:bevelB w="139700" h="139700" prst="divot"/>
        </a:sp3d>
      </dgm:spPr>
    </dgm:pt>
    <dgm:pt modelId="{17709967-D006-4738-92F0-D37E32F69238}" type="pres">
      <dgm:prSet presAssocID="{48BA04C0-015D-4DFB-82F8-C2A5B828B95A}" presName="level2Shape" presStyleLbl="node2" presStyleIdx="3" presStyleCnt="6"/>
      <dgm:spPr/>
      <dgm:t>
        <a:bodyPr/>
        <a:lstStyle/>
        <a:p>
          <a:endParaRPr lang="tr-TR"/>
        </a:p>
      </dgm:t>
    </dgm:pt>
    <dgm:pt modelId="{77C9DA99-F664-482A-96EA-DCE9F5E0E48E}" type="pres">
      <dgm:prSet presAssocID="{48BA04C0-015D-4DFB-82F8-C2A5B828B95A}" presName="hierChild3" presStyleCnt="0"/>
      <dgm:spPr>
        <a:scene3d>
          <a:camera prst="orthographicFront"/>
          <a:lightRig rig="threePt" dir="t"/>
        </a:scene3d>
        <a:sp3d prstMaterial="flat">
          <a:bevelT prst="relaxedInset"/>
          <a:bevelB w="139700" h="139700" prst="divot"/>
        </a:sp3d>
      </dgm:spPr>
    </dgm:pt>
    <dgm:pt modelId="{AD98FFE8-0914-4559-ABC3-5E7D082D2607}" type="pres">
      <dgm:prSet presAssocID="{126C33AB-FD3D-4D28-B310-8336B395F192}" presName="Name25" presStyleLbl="parChTrans1D2" presStyleIdx="4" presStyleCnt="6"/>
      <dgm:spPr/>
      <dgm:t>
        <a:bodyPr/>
        <a:lstStyle/>
        <a:p>
          <a:endParaRPr lang="tr-TR"/>
        </a:p>
      </dgm:t>
    </dgm:pt>
    <dgm:pt modelId="{705017E6-6A11-4E18-90E6-337A2A60264F}" type="pres">
      <dgm:prSet presAssocID="{126C33AB-FD3D-4D28-B310-8336B395F192}" presName="connTx" presStyleLbl="parChTrans1D2" presStyleIdx="4" presStyleCnt="6"/>
      <dgm:spPr/>
      <dgm:t>
        <a:bodyPr/>
        <a:lstStyle/>
        <a:p>
          <a:endParaRPr lang="tr-TR"/>
        </a:p>
      </dgm:t>
    </dgm:pt>
    <dgm:pt modelId="{043DEAFF-CD11-4359-85AC-6DD4D06B606E}" type="pres">
      <dgm:prSet presAssocID="{BC15F713-591E-472B-BB49-8876DC8131C9}" presName="Name30" presStyleCnt="0"/>
      <dgm:spPr>
        <a:scene3d>
          <a:camera prst="orthographicFront"/>
          <a:lightRig rig="threePt" dir="t"/>
        </a:scene3d>
        <a:sp3d prstMaterial="flat">
          <a:bevelT prst="relaxedInset"/>
          <a:bevelB w="139700" h="139700" prst="divot"/>
        </a:sp3d>
      </dgm:spPr>
    </dgm:pt>
    <dgm:pt modelId="{A13DC184-4CCF-4A14-BF96-77F6336E635A}" type="pres">
      <dgm:prSet presAssocID="{BC15F713-591E-472B-BB49-8876DC8131C9}" presName="level2Shape" presStyleLbl="node2" presStyleIdx="4" presStyleCnt="6"/>
      <dgm:spPr/>
      <dgm:t>
        <a:bodyPr/>
        <a:lstStyle/>
        <a:p>
          <a:endParaRPr lang="tr-TR"/>
        </a:p>
      </dgm:t>
    </dgm:pt>
    <dgm:pt modelId="{084567E1-915F-4E55-BC9D-DAD65DA78319}" type="pres">
      <dgm:prSet presAssocID="{BC15F713-591E-472B-BB49-8876DC8131C9}" presName="hierChild3" presStyleCnt="0"/>
      <dgm:spPr>
        <a:scene3d>
          <a:camera prst="orthographicFront"/>
          <a:lightRig rig="threePt" dir="t"/>
        </a:scene3d>
        <a:sp3d prstMaterial="flat">
          <a:bevelT prst="relaxedInset"/>
          <a:bevelB w="139700" h="139700" prst="divot"/>
        </a:sp3d>
      </dgm:spPr>
    </dgm:pt>
    <dgm:pt modelId="{BB388432-D004-4166-A57B-0918FDFD6603}" type="pres">
      <dgm:prSet presAssocID="{8226EB9D-A009-45E9-B7ED-ECFD51313357}" presName="Name25" presStyleLbl="parChTrans1D2" presStyleIdx="5" presStyleCnt="6"/>
      <dgm:spPr/>
      <dgm:t>
        <a:bodyPr/>
        <a:lstStyle/>
        <a:p>
          <a:endParaRPr lang="tr-TR"/>
        </a:p>
      </dgm:t>
    </dgm:pt>
    <dgm:pt modelId="{22877021-7757-4FE7-AE5D-9E7FD41C03FC}" type="pres">
      <dgm:prSet presAssocID="{8226EB9D-A009-45E9-B7ED-ECFD51313357}" presName="connTx" presStyleLbl="parChTrans1D2" presStyleIdx="5" presStyleCnt="6"/>
      <dgm:spPr/>
      <dgm:t>
        <a:bodyPr/>
        <a:lstStyle/>
        <a:p>
          <a:endParaRPr lang="tr-TR"/>
        </a:p>
      </dgm:t>
    </dgm:pt>
    <dgm:pt modelId="{8C6E7BAC-0A09-4339-BFE1-9A3A1AC1B9E6}" type="pres">
      <dgm:prSet presAssocID="{E584D575-EB8A-4997-8B1D-FCFF8C60F931}" presName="Name30" presStyleCnt="0"/>
      <dgm:spPr>
        <a:scene3d>
          <a:camera prst="orthographicFront"/>
          <a:lightRig rig="threePt" dir="t"/>
        </a:scene3d>
        <a:sp3d prstMaterial="flat">
          <a:bevelT prst="relaxedInset"/>
          <a:bevelB w="139700" h="139700" prst="divot"/>
        </a:sp3d>
      </dgm:spPr>
    </dgm:pt>
    <dgm:pt modelId="{B5F8C0DA-9708-477F-8C32-57B1430092FC}" type="pres">
      <dgm:prSet presAssocID="{E584D575-EB8A-4997-8B1D-FCFF8C60F931}" presName="level2Shape" presStyleLbl="node2" presStyleIdx="5" presStyleCnt="6"/>
      <dgm:spPr/>
      <dgm:t>
        <a:bodyPr/>
        <a:lstStyle/>
        <a:p>
          <a:endParaRPr lang="tr-TR"/>
        </a:p>
      </dgm:t>
    </dgm:pt>
    <dgm:pt modelId="{2348ABEC-03DA-4392-AE24-352C744051B1}" type="pres">
      <dgm:prSet presAssocID="{E584D575-EB8A-4997-8B1D-FCFF8C60F931}" presName="hierChild3" presStyleCnt="0"/>
      <dgm:spPr>
        <a:scene3d>
          <a:camera prst="orthographicFront"/>
          <a:lightRig rig="threePt" dir="t"/>
        </a:scene3d>
        <a:sp3d prstMaterial="flat">
          <a:bevelT prst="relaxedInset"/>
          <a:bevelB w="139700" h="139700" prst="divot"/>
        </a:sp3d>
      </dgm:spPr>
    </dgm:pt>
    <dgm:pt modelId="{BA81F53C-9C8D-441C-8957-065B694BECCB}" type="pres">
      <dgm:prSet presAssocID="{8AAC3F46-E8D3-4783-9841-04D2FD5DCDBF}" presName="bgShapesFlow" presStyleCnt="0"/>
      <dgm:spPr>
        <a:scene3d>
          <a:camera prst="orthographicFront"/>
          <a:lightRig rig="threePt" dir="t"/>
        </a:scene3d>
        <a:sp3d prstMaterial="flat">
          <a:bevelT prst="relaxedInset"/>
          <a:bevelB w="139700" h="139700" prst="divot"/>
        </a:sp3d>
      </dgm:spPr>
    </dgm:pt>
  </dgm:ptLst>
  <dgm:cxnLst>
    <dgm:cxn modelId="{EE23CD43-5A2C-468C-A9BA-1FE59B78D0F0}" type="presOf" srcId="{126C33AB-FD3D-4D28-B310-8336B395F192}" destId="{705017E6-6A11-4E18-90E6-337A2A60264F}" srcOrd="1" destOrd="0" presId="urn:microsoft.com/office/officeart/2005/8/layout/hierarchy5"/>
    <dgm:cxn modelId="{C9FB8A2F-C000-40B2-8DDD-770E519B7916}" type="presOf" srcId="{AD2F2712-B9F9-43EB-A85E-EDC6F0F3CF14}" destId="{03940F68-FF88-4D39-A7A4-28D3DF72F2BD}" srcOrd="0" destOrd="0" presId="urn:microsoft.com/office/officeart/2005/8/layout/hierarchy5"/>
    <dgm:cxn modelId="{243C521F-8D7E-491A-8F25-C9F163A307C7}" type="presOf" srcId="{8226EB9D-A009-45E9-B7ED-ECFD51313357}" destId="{BB388432-D004-4166-A57B-0918FDFD6603}" srcOrd="0" destOrd="0" presId="urn:microsoft.com/office/officeart/2005/8/layout/hierarchy5"/>
    <dgm:cxn modelId="{30BA55B3-5DF8-4A8C-8291-BE9C26C06DDD}" type="presOf" srcId="{FEBE9AC5-DCC1-4A17-98A9-F9A6E1E35641}" destId="{CEEA0392-3433-4737-A9F9-58BCD3440B98}" srcOrd="0" destOrd="0" presId="urn:microsoft.com/office/officeart/2005/8/layout/hierarchy5"/>
    <dgm:cxn modelId="{21A00B7E-566D-4408-AA62-EAE64E38A99C}" type="presOf" srcId="{F4F6CA30-FD55-475B-8C13-C33132DB45C2}" destId="{ECE2AC42-D39E-4FE8-9A87-893B73B37D27}" srcOrd="1" destOrd="0" presId="urn:microsoft.com/office/officeart/2005/8/layout/hierarchy5"/>
    <dgm:cxn modelId="{93852A8F-6DEB-4029-8CDA-7996205C7119}" srcId="{AD2F2712-B9F9-43EB-A85E-EDC6F0F3CF14}" destId="{FEBE9AC5-DCC1-4A17-98A9-F9A6E1E35641}" srcOrd="1" destOrd="0" parTransId="{B0784038-D05A-4F15-951C-17D6C366421C}" sibTransId="{12AE1380-D791-4A1D-9873-B5928BAD792A}"/>
    <dgm:cxn modelId="{DE2665D8-0838-43E7-BDC0-8DB3948F0F93}" type="presOf" srcId="{9AD0E330-6C1D-4F19-8EAD-F50F95294E6F}" destId="{37CF8CA3-953B-4AD2-BF29-D85190D97EA1}" srcOrd="0" destOrd="0" presId="urn:microsoft.com/office/officeart/2005/8/layout/hierarchy5"/>
    <dgm:cxn modelId="{75218151-A27E-4174-9F53-CF8AE81C0D10}" srcId="{AD2F2712-B9F9-43EB-A85E-EDC6F0F3CF14}" destId="{3F2BEA37-D3F4-41BE-A832-104CF8A5045F}" srcOrd="2" destOrd="0" parTransId="{9AD0E330-6C1D-4F19-8EAD-F50F95294E6F}" sibTransId="{41718999-1856-4CEF-B4FC-418E4923D83E}"/>
    <dgm:cxn modelId="{79FEABDD-D59F-48BA-806D-30FAF1A4A0F2}" type="presOf" srcId="{F4F6CA30-FD55-475B-8C13-C33132DB45C2}" destId="{E00860FE-31DC-4E41-A49B-D31947625FAB}" srcOrd="0" destOrd="0" presId="urn:microsoft.com/office/officeart/2005/8/layout/hierarchy5"/>
    <dgm:cxn modelId="{A535D31F-78BA-4CC3-87B0-D942E530ABF3}" type="presOf" srcId="{126C33AB-FD3D-4D28-B310-8336B395F192}" destId="{AD98FFE8-0914-4559-ABC3-5E7D082D2607}" srcOrd="0" destOrd="0" presId="urn:microsoft.com/office/officeart/2005/8/layout/hierarchy5"/>
    <dgm:cxn modelId="{B33751BE-D8F3-4167-81A9-6B3713CCC655}" type="presOf" srcId="{9AD0E330-6C1D-4F19-8EAD-F50F95294E6F}" destId="{49A66AED-EB3D-44EA-B13D-9C61BA870B31}" srcOrd="1" destOrd="0" presId="urn:microsoft.com/office/officeart/2005/8/layout/hierarchy5"/>
    <dgm:cxn modelId="{20F17BB3-E0C8-455A-AF2B-5EBEDDB9253A}" srcId="{AD2F2712-B9F9-43EB-A85E-EDC6F0F3CF14}" destId="{763BBF7B-488C-461F-9434-A8940C2F0CE7}" srcOrd="0" destOrd="0" parTransId="{BAA736C0-B5FC-40A6-A82D-BEA477CF21AE}" sibTransId="{A6B0DBAD-51AC-4F00-ADA4-FF57A761A032}"/>
    <dgm:cxn modelId="{767004CE-0A1D-4B56-97D6-EECF29999A3A}" type="presOf" srcId="{763BBF7B-488C-461F-9434-A8940C2F0CE7}" destId="{52442D2E-41CF-40E8-94E7-1A8BF4FCCACC}" srcOrd="0" destOrd="0" presId="urn:microsoft.com/office/officeart/2005/8/layout/hierarchy5"/>
    <dgm:cxn modelId="{48DCB95E-C4CF-4F3F-8517-AB4284100ECC}" srcId="{AD2F2712-B9F9-43EB-A85E-EDC6F0F3CF14}" destId="{E584D575-EB8A-4997-8B1D-FCFF8C60F931}" srcOrd="5" destOrd="0" parTransId="{8226EB9D-A009-45E9-B7ED-ECFD51313357}" sibTransId="{50012216-F101-4E7A-9493-E6A0EF13C880}"/>
    <dgm:cxn modelId="{5AAE9374-1F51-40B2-A313-40091F749531}" type="presOf" srcId="{B0784038-D05A-4F15-951C-17D6C366421C}" destId="{17814FFE-A6E6-4611-B194-A734C611724E}" srcOrd="0" destOrd="0" presId="urn:microsoft.com/office/officeart/2005/8/layout/hierarchy5"/>
    <dgm:cxn modelId="{7B263F63-A81C-44D0-9652-94B34D22146C}" type="presOf" srcId="{E584D575-EB8A-4997-8B1D-FCFF8C60F931}" destId="{B5F8C0DA-9708-477F-8C32-57B1430092FC}" srcOrd="0" destOrd="0" presId="urn:microsoft.com/office/officeart/2005/8/layout/hierarchy5"/>
    <dgm:cxn modelId="{7DBB05BC-835C-4AFF-ACFD-351A158C518D}" type="presOf" srcId="{BAA736C0-B5FC-40A6-A82D-BEA477CF21AE}" destId="{4977FCEF-955C-4EE9-909E-620861C5BF90}" srcOrd="0" destOrd="0" presId="urn:microsoft.com/office/officeart/2005/8/layout/hierarchy5"/>
    <dgm:cxn modelId="{B5BC3771-059E-4A97-B5F7-64A69092A731}" srcId="{AD2F2712-B9F9-43EB-A85E-EDC6F0F3CF14}" destId="{48BA04C0-015D-4DFB-82F8-C2A5B828B95A}" srcOrd="3" destOrd="0" parTransId="{F4F6CA30-FD55-475B-8C13-C33132DB45C2}" sibTransId="{BA8F85F4-647E-4C40-8869-6C55ECF8D4D2}"/>
    <dgm:cxn modelId="{7F026B07-34E8-46E6-8227-1E352BF40191}" type="presOf" srcId="{B0784038-D05A-4F15-951C-17D6C366421C}" destId="{7F93278B-6E99-4DDA-B7EA-DF9A52D3E119}" srcOrd="1" destOrd="0" presId="urn:microsoft.com/office/officeart/2005/8/layout/hierarchy5"/>
    <dgm:cxn modelId="{22D5A23E-80FD-4472-A4A2-A4319E73DE99}" type="presOf" srcId="{BAA736C0-B5FC-40A6-A82D-BEA477CF21AE}" destId="{E83E6FB9-0D2B-407C-95E5-6D7888545A4B}" srcOrd="1" destOrd="0" presId="urn:microsoft.com/office/officeart/2005/8/layout/hierarchy5"/>
    <dgm:cxn modelId="{BA830D21-E8C5-4F71-8432-1C6684041441}" type="presOf" srcId="{8226EB9D-A009-45E9-B7ED-ECFD51313357}" destId="{22877021-7757-4FE7-AE5D-9E7FD41C03FC}" srcOrd="1" destOrd="0" presId="urn:microsoft.com/office/officeart/2005/8/layout/hierarchy5"/>
    <dgm:cxn modelId="{81846E13-310E-4E9D-AE41-12A1D93C9CFE}" type="presOf" srcId="{8AAC3F46-E8D3-4783-9841-04D2FD5DCDBF}" destId="{5C5FABC6-C4B4-405B-B09D-1B775ACBABAD}" srcOrd="0" destOrd="0" presId="urn:microsoft.com/office/officeart/2005/8/layout/hierarchy5"/>
    <dgm:cxn modelId="{184EE0A3-A39F-4D84-8198-991A781124D6}" type="presOf" srcId="{48BA04C0-015D-4DFB-82F8-C2A5B828B95A}" destId="{17709967-D006-4738-92F0-D37E32F69238}" srcOrd="0" destOrd="0" presId="urn:microsoft.com/office/officeart/2005/8/layout/hierarchy5"/>
    <dgm:cxn modelId="{3272C15F-A29C-4D8D-92A8-74C86322BA7F}" srcId="{8AAC3F46-E8D3-4783-9841-04D2FD5DCDBF}" destId="{AD2F2712-B9F9-43EB-A85E-EDC6F0F3CF14}" srcOrd="0" destOrd="0" parTransId="{03658C72-70AE-44AF-A24E-DE7DD1328487}" sibTransId="{D143437C-97C1-46A0-ACE8-5351CF297371}"/>
    <dgm:cxn modelId="{BDF25655-9354-4880-B3B2-5811D8E20993}" srcId="{AD2F2712-B9F9-43EB-A85E-EDC6F0F3CF14}" destId="{BC15F713-591E-472B-BB49-8876DC8131C9}" srcOrd="4" destOrd="0" parTransId="{126C33AB-FD3D-4D28-B310-8336B395F192}" sibTransId="{DCB519BE-DD23-4315-9C83-00FAB65C297D}"/>
    <dgm:cxn modelId="{8D02EEF9-FA93-487B-B4D2-E1440C0EBF64}" type="presOf" srcId="{3F2BEA37-D3F4-41BE-A832-104CF8A5045F}" destId="{3EC17CCE-56A0-41E7-8E4E-55989ED582DA}" srcOrd="0" destOrd="0" presId="urn:microsoft.com/office/officeart/2005/8/layout/hierarchy5"/>
    <dgm:cxn modelId="{66FFEF0A-9358-4787-A199-F4E201E8B7A4}" type="presOf" srcId="{BC15F713-591E-472B-BB49-8876DC8131C9}" destId="{A13DC184-4CCF-4A14-BF96-77F6336E635A}" srcOrd="0" destOrd="0" presId="urn:microsoft.com/office/officeart/2005/8/layout/hierarchy5"/>
    <dgm:cxn modelId="{CE67B125-3524-4546-A4E0-0FB16E99C427}" type="presParOf" srcId="{5C5FABC6-C4B4-405B-B09D-1B775ACBABAD}" destId="{FFE0AD28-CC24-48F6-8EA1-8A20990F6790}" srcOrd="0" destOrd="0" presId="urn:microsoft.com/office/officeart/2005/8/layout/hierarchy5"/>
    <dgm:cxn modelId="{952D7D94-0F05-4904-B49D-D51665E3B4C2}" type="presParOf" srcId="{FFE0AD28-CC24-48F6-8EA1-8A20990F6790}" destId="{4523FECF-A248-4181-8E34-694ABF379C41}" srcOrd="0" destOrd="0" presId="urn:microsoft.com/office/officeart/2005/8/layout/hierarchy5"/>
    <dgm:cxn modelId="{628D357B-31D1-43D5-993B-9B228E549698}" type="presParOf" srcId="{4523FECF-A248-4181-8E34-694ABF379C41}" destId="{18AA540E-5709-434B-90C4-C2DC6332D59C}" srcOrd="0" destOrd="0" presId="urn:microsoft.com/office/officeart/2005/8/layout/hierarchy5"/>
    <dgm:cxn modelId="{315FB4A4-BF0E-4A7A-A002-BBFAD4BCEFD5}" type="presParOf" srcId="{18AA540E-5709-434B-90C4-C2DC6332D59C}" destId="{03940F68-FF88-4D39-A7A4-28D3DF72F2BD}" srcOrd="0" destOrd="0" presId="urn:microsoft.com/office/officeart/2005/8/layout/hierarchy5"/>
    <dgm:cxn modelId="{DEC5D49F-DA72-4072-A579-F3E8B86BDC81}" type="presParOf" srcId="{18AA540E-5709-434B-90C4-C2DC6332D59C}" destId="{8B4C68A3-2EB1-44C3-86EE-67294B9C6106}" srcOrd="1" destOrd="0" presId="urn:microsoft.com/office/officeart/2005/8/layout/hierarchy5"/>
    <dgm:cxn modelId="{C3A4BA68-EC16-4AB6-B015-DC9C32AE2BEC}" type="presParOf" srcId="{8B4C68A3-2EB1-44C3-86EE-67294B9C6106}" destId="{4977FCEF-955C-4EE9-909E-620861C5BF90}" srcOrd="0" destOrd="0" presId="urn:microsoft.com/office/officeart/2005/8/layout/hierarchy5"/>
    <dgm:cxn modelId="{FABDB7B4-E73C-49CD-BA29-46323D0FD4AC}" type="presParOf" srcId="{4977FCEF-955C-4EE9-909E-620861C5BF90}" destId="{E83E6FB9-0D2B-407C-95E5-6D7888545A4B}" srcOrd="0" destOrd="0" presId="urn:microsoft.com/office/officeart/2005/8/layout/hierarchy5"/>
    <dgm:cxn modelId="{6653DC93-14A5-44C8-97A4-233E03B29114}" type="presParOf" srcId="{8B4C68A3-2EB1-44C3-86EE-67294B9C6106}" destId="{ED1090EC-7851-4689-9E67-E26E8ED96DF7}" srcOrd="1" destOrd="0" presId="urn:microsoft.com/office/officeart/2005/8/layout/hierarchy5"/>
    <dgm:cxn modelId="{75255BD7-5973-4335-AB53-17D66C16B719}" type="presParOf" srcId="{ED1090EC-7851-4689-9E67-E26E8ED96DF7}" destId="{52442D2E-41CF-40E8-94E7-1A8BF4FCCACC}" srcOrd="0" destOrd="0" presId="urn:microsoft.com/office/officeart/2005/8/layout/hierarchy5"/>
    <dgm:cxn modelId="{531F7F28-AC37-4840-AA04-57B61CB7AE41}" type="presParOf" srcId="{ED1090EC-7851-4689-9E67-E26E8ED96DF7}" destId="{57762297-6762-4616-BD2C-3411703D3BEE}" srcOrd="1" destOrd="0" presId="urn:microsoft.com/office/officeart/2005/8/layout/hierarchy5"/>
    <dgm:cxn modelId="{09D25D55-56BA-44FC-8825-EB017BDC3B30}" type="presParOf" srcId="{8B4C68A3-2EB1-44C3-86EE-67294B9C6106}" destId="{17814FFE-A6E6-4611-B194-A734C611724E}" srcOrd="2" destOrd="0" presId="urn:microsoft.com/office/officeart/2005/8/layout/hierarchy5"/>
    <dgm:cxn modelId="{CD55B318-0D38-4AA2-AFAC-AEED8F391CBA}" type="presParOf" srcId="{17814FFE-A6E6-4611-B194-A734C611724E}" destId="{7F93278B-6E99-4DDA-B7EA-DF9A52D3E119}" srcOrd="0" destOrd="0" presId="urn:microsoft.com/office/officeart/2005/8/layout/hierarchy5"/>
    <dgm:cxn modelId="{3314B63B-9DB7-4F77-B4E3-750F6F98BE16}" type="presParOf" srcId="{8B4C68A3-2EB1-44C3-86EE-67294B9C6106}" destId="{54457348-BBA7-4D2A-847C-48AC05BCDE0C}" srcOrd="3" destOrd="0" presId="urn:microsoft.com/office/officeart/2005/8/layout/hierarchy5"/>
    <dgm:cxn modelId="{E4D69C95-3F7A-4564-BD5D-FDFB1A22C97B}" type="presParOf" srcId="{54457348-BBA7-4D2A-847C-48AC05BCDE0C}" destId="{CEEA0392-3433-4737-A9F9-58BCD3440B98}" srcOrd="0" destOrd="0" presId="urn:microsoft.com/office/officeart/2005/8/layout/hierarchy5"/>
    <dgm:cxn modelId="{AB00C315-17A1-4889-BE34-B1CCB85B5225}" type="presParOf" srcId="{54457348-BBA7-4D2A-847C-48AC05BCDE0C}" destId="{D07EACD3-231C-4B9E-8C54-42492F517C76}" srcOrd="1" destOrd="0" presId="urn:microsoft.com/office/officeart/2005/8/layout/hierarchy5"/>
    <dgm:cxn modelId="{9BD32771-D8C1-4C94-A465-4980B485F720}" type="presParOf" srcId="{8B4C68A3-2EB1-44C3-86EE-67294B9C6106}" destId="{37CF8CA3-953B-4AD2-BF29-D85190D97EA1}" srcOrd="4" destOrd="0" presId="urn:microsoft.com/office/officeart/2005/8/layout/hierarchy5"/>
    <dgm:cxn modelId="{6AE9C540-28DF-4F1A-AAE2-F44443244C03}" type="presParOf" srcId="{37CF8CA3-953B-4AD2-BF29-D85190D97EA1}" destId="{49A66AED-EB3D-44EA-B13D-9C61BA870B31}" srcOrd="0" destOrd="0" presId="urn:microsoft.com/office/officeart/2005/8/layout/hierarchy5"/>
    <dgm:cxn modelId="{738F8302-2A91-44E2-8E97-F8FAA4920EEF}" type="presParOf" srcId="{8B4C68A3-2EB1-44C3-86EE-67294B9C6106}" destId="{05817B5F-2AD2-452D-9C05-280988FC6835}" srcOrd="5" destOrd="0" presId="urn:microsoft.com/office/officeart/2005/8/layout/hierarchy5"/>
    <dgm:cxn modelId="{0B6BDFBC-6D95-40EA-866E-15A6D4022425}" type="presParOf" srcId="{05817B5F-2AD2-452D-9C05-280988FC6835}" destId="{3EC17CCE-56A0-41E7-8E4E-55989ED582DA}" srcOrd="0" destOrd="0" presId="urn:microsoft.com/office/officeart/2005/8/layout/hierarchy5"/>
    <dgm:cxn modelId="{007F5C63-E350-471F-B75B-3D730EB15F74}" type="presParOf" srcId="{05817B5F-2AD2-452D-9C05-280988FC6835}" destId="{D3758241-3E25-4DFF-B241-341003FE963D}" srcOrd="1" destOrd="0" presId="urn:microsoft.com/office/officeart/2005/8/layout/hierarchy5"/>
    <dgm:cxn modelId="{09B3AFAB-BCD3-40F2-B714-392A45C26404}" type="presParOf" srcId="{8B4C68A3-2EB1-44C3-86EE-67294B9C6106}" destId="{E00860FE-31DC-4E41-A49B-D31947625FAB}" srcOrd="6" destOrd="0" presId="urn:microsoft.com/office/officeart/2005/8/layout/hierarchy5"/>
    <dgm:cxn modelId="{72DA5897-08EA-41B8-BA5E-52496EC9CA18}" type="presParOf" srcId="{E00860FE-31DC-4E41-A49B-D31947625FAB}" destId="{ECE2AC42-D39E-4FE8-9A87-893B73B37D27}" srcOrd="0" destOrd="0" presId="urn:microsoft.com/office/officeart/2005/8/layout/hierarchy5"/>
    <dgm:cxn modelId="{FBAC02A0-3DE9-4857-8465-4A18CE0530EB}" type="presParOf" srcId="{8B4C68A3-2EB1-44C3-86EE-67294B9C6106}" destId="{5493864D-8A17-4178-8A66-AEE4BCF17CA8}" srcOrd="7" destOrd="0" presId="urn:microsoft.com/office/officeart/2005/8/layout/hierarchy5"/>
    <dgm:cxn modelId="{3B96D201-6CE2-49CC-8EF4-F21905C2B4E5}" type="presParOf" srcId="{5493864D-8A17-4178-8A66-AEE4BCF17CA8}" destId="{17709967-D006-4738-92F0-D37E32F69238}" srcOrd="0" destOrd="0" presId="urn:microsoft.com/office/officeart/2005/8/layout/hierarchy5"/>
    <dgm:cxn modelId="{EAE14D47-2821-47D8-97E7-29EF4FECF0F1}" type="presParOf" srcId="{5493864D-8A17-4178-8A66-AEE4BCF17CA8}" destId="{77C9DA99-F664-482A-96EA-DCE9F5E0E48E}" srcOrd="1" destOrd="0" presId="urn:microsoft.com/office/officeart/2005/8/layout/hierarchy5"/>
    <dgm:cxn modelId="{2C1BF65E-6D1B-4E96-A8E9-ED299CE18D33}" type="presParOf" srcId="{8B4C68A3-2EB1-44C3-86EE-67294B9C6106}" destId="{AD98FFE8-0914-4559-ABC3-5E7D082D2607}" srcOrd="8" destOrd="0" presId="urn:microsoft.com/office/officeart/2005/8/layout/hierarchy5"/>
    <dgm:cxn modelId="{C3BAF90D-F085-4F68-9506-ADCC839B3855}" type="presParOf" srcId="{AD98FFE8-0914-4559-ABC3-5E7D082D2607}" destId="{705017E6-6A11-4E18-90E6-337A2A60264F}" srcOrd="0" destOrd="0" presId="urn:microsoft.com/office/officeart/2005/8/layout/hierarchy5"/>
    <dgm:cxn modelId="{F5980007-8548-4EC8-8470-0F1DC8587961}" type="presParOf" srcId="{8B4C68A3-2EB1-44C3-86EE-67294B9C6106}" destId="{043DEAFF-CD11-4359-85AC-6DD4D06B606E}" srcOrd="9" destOrd="0" presId="urn:microsoft.com/office/officeart/2005/8/layout/hierarchy5"/>
    <dgm:cxn modelId="{36AE2CF4-2D25-4760-BD85-AB98446B6DDA}" type="presParOf" srcId="{043DEAFF-CD11-4359-85AC-6DD4D06B606E}" destId="{A13DC184-4CCF-4A14-BF96-77F6336E635A}" srcOrd="0" destOrd="0" presId="urn:microsoft.com/office/officeart/2005/8/layout/hierarchy5"/>
    <dgm:cxn modelId="{834E5D83-D9B9-4FF9-9C98-A1FAA6682FB0}" type="presParOf" srcId="{043DEAFF-CD11-4359-85AC-6DD4D06B606E}" destId="{084567E1-915F-4E55-BC9D-DAD65DA78319}" srcOrd="1" destOrd="0" presId="urn:microsoft.com/office/officeart/2005/8/layout/hierarchy5"/>
    <dgm:cxn modelId="{62A9F567-A432-481C-B71F-4B7AEE6358ED}" type="presParOf" srcId="{8B4C68A3-2EB1-44C3-86EE-67294B9C6106}" destId="{BB388432-D004-4166-A57B-0918FDFD6603}" srcOrd="10" destOrd="0" presId="urn:microsoft.com/office/officeart/2005/8/layout/hierarchy5"/>
    <dgm:cxn modelId="{651454E2-AFEE-4885-97CB-8C24E37B0BAA}" type="presParOf" srcId="{BB388432-D004-4166-A57B-0918FDFD6603}" destId="{22877021-7757-4FE7-AE5D-9E7FD41C03FC}" srcOrd="0" destOrd="0" presId="urn:microsoft.com/office/officeart/2005/8/layout/hierarchy5"/>
    <dgm:cxn modelId="{7851CB0C-B57C-4BC8-8390-CA6E5136D4CC}" type="presParOf" srcId="{8B4C68A3-2EB1-44C3-86EE-67294B9C6106}" destId="{8C6E7BAC-0A09-4339-BFE1-9A3A1AC1B9E6}" srcOrd="11" destOrd="0" presId="urn:microsoft.com/office/officeart/2005/8/layout/hierarchy5"/>
    <dgm:cxn modelId="{32798884-8B09-49D9-8D1C-AC6C31476407}" type="presParOf" srcId="{8C6E7BAC-0A09-4339-BFE1-9A3A1AC1B9E6}" destId="{B5F8C0DA-9708-477F-8C32-57B1430092FC}" srcOrd="0" destOrd="0" presId="urn:microsoft.com/office/officeart/2005/8/layout/hierarchy5"/>
    <dgm:cxn modelId="{B464562D-8342-4249-A6E9-E6380605D677}" type="presParOf" srcId="{8C6E7BAC-0A09-4339-BFE1-9A3A1AC1B9E6}" destId="{2348ABEC-03DA-4392-AE24-352C744051B1}" srcOrd="1" destOrd="0" presId="urn:microsoft.com/office/officeart/2005/8/layout/hierarchy5"/>
    <dgm:cxn modelId="{7DF8F295-5D87-4F00-B1D9-FCB647D6B00B}" type="presParOf" srcId="{5C5FABC6-C4B4-405B-B09D-1B775ACBABAD}" destId="{BA81F53C-9C8D-441C-8957-065B694BECC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D36B0E-CE72-464D-B0A8-9B47A51DA27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tr-TR"/>
        </a:p>
      </dgm:t>
    </dgm:pt>
    <dgm:pt modelId="{A101C654-5B2C-4F04-96AB-4F1252DD114A}">
      <dgm:prSet phldrT="[Metin]" custT="1"/>
      <dgm:spPr/>
      <dgm:t>
        <a:bodyPr/>
        <a:lstStyle/>
        <a:p>
          <a:r>
            <a:rPr lang="tr-TR" sz="2000" b="1" dirty="0"/>
            <a:t>Malzemenin ve firmanın tanımlanması </a:t>
          </a:r>
        </a:p>
      </dgm:t>
    </dgm:pt>
    <dgm:pt modelId="{7959133D-F6F1-4605-8241-075976F5BCA7}" type="parTrans" cxnId="{C701CC93-8B8C-4069-B62F-BF03A0583A8B}">
      <dgm:prSet/>
      <dgm:spPr/>
      <dgm:t>
        <a:bodyPr/>
        <a:lstStyle/>
        <a:p>
          <a:endParaRPr lang="tr-TR"/>
        </a:p>
      </dgm:t>
    </dgm:pt>
    <dgm:pt modelId="{8B1FDCDA-6502-4A62-8E81-21067575CEA2}" type="sibTrans" cxnId="{C701CC93-8B8C-4069-B62F-BF03A0583A8B}">
      <dgm:prSet/>
      <dgm:spPr/>
      <dgm:t>
        <a:bodyPr/>
        <a:lstStyle/>
        <a:p>
          <a:endParaRPr lang="tr-TR"/>
        </a:p>
      </dgm:t>
    </dgm:pt>
    <dgm:pt modelId="{C66E8C3B-18F5-4D31-9534-9055B78FB512}">
      <dgm:prSet phldrT="[Metin]" custT="1"/>
      <dgm:spPr/>
      <dgm:t>
        <a:bodyPr/>
        <a:lstStyle/>
        <a:p>
          <a:r>
            <a:rPr lang="tr-TR" sz="2000" b="1" dirty="0"/>
            <a:t>Bileşimi / İçindeki maddeler hakkında bilgiler </a:t>
          </a:r>
        </a:p>
      </dgm:t>
    </dgm:pt>
    <dgm:pt modelId="{41180308-5E22-4973-80F1-D5316205696E}" type="parTrans" cxnId="{7824757D-AC7D-41B0-8559-407F20BAC6D6}">
      <dgm:prSet/>
      <dgm:spPr/>
      <dgm:t>
        <a:bodyPr/>
        <a:lstStyle/>
        <a:p>
          <a:endParaRPr lang="tr-TR"/>
        </a:p>
      </dgm:t>
    </dgm:pt>
    <dgm:pt modelId="{811A40FF-DA42-4AC1-A484-356394520237}" type="sibTrans" cxnId="{7824757D-AC7D-41B0-8559-407F20BAC6D6}">
      <dgm:prSet/>
      <dgm:spPr/>
      <dgm:t>
        <a:bodyPr/>
        <a:lstStyle/>
        <a:p>
          <a:endParaRPr lang="tr-TR"/>
        </a:p>
      </dgm:t>
    </dgm:pt>
    <dgm:pt modelId="{C3778BD1-C8F9-471F-9C7C-EEB4A16F7F75}">
      <dgm:prSet phldrT="[Metin]" custT="1"/>
      <dgm:spPr/>
      <dgm:t>
        <a:bodyPr/>
        <a:lstStyle/>
        <a:p>
          <a:r>
            <a:rPr lang="tr-TR" sz="2000" b="1" dirty="0"/>
            <a:t>Tehlike tanımlamaları </a:t>
          </a:r>
        </a:p>
      </dgm:t>
    </dgm:pt>
    <dgm:pt modelId="{DDE4C4F5-42E2-4D16-8642-FD731A3B4714}" type="parTrans" cxnId="{B71D46B0-1D21-4C35-A88B-FBE9A7A0775A}">
      <dgm:prSet/>
      <dgm:spPr/>
      <dgm:t>
        <a:bodyPr/>
        <a:lstStyle/>
        <a:p>
          <a:endParaRPr lang="tr-TR"/>
        </a:p>
      </dgm:t>
    </dgm:pt>
    <dgm:pt modelId="{AAE702DD-7308-4920-93A7-F2EB26D4475A}" type="sibTrans" cxnId="{B71D46B0-1D21-4C35-A88B-FBE9A7A0775A}">
      <dgm:prSet/>
      <dgm:spPr/>
      <dgm:t>
        <a:bodyPr/>
        <a:lstStyle/>
        <a:p>
          <a:endParaRPr lang="tr-TR"/>
        </a:p>
      </dgm:t>
    </dgm:pt>
    <dgm:pt modelId="{FC7EBAAF-DFDE-45A6-BE55-1EA0417DA80E}">
      <dgm:prSet phldrT="[Metin]" custT="1"/>
      <dgm:spPr/>
      <dgm:t>
        <a:bodyPr/>
        <a:lstStyle/>
        <a:p>
          <a:r>
            <a:rPr lang="tr-TR" sz="2000" b="1" dirty="0"/>
            <a:t>Taşıma, kullanma, depolama önlemleri</a:t>
          </a:r>
        </a:p>
      </dgm:t>
    </dgm:pt>
    <dgm:pt modelId="{A5C278D1-A4AF-4812-9A75-7DB58E55A0A6}" type="parTrans" cxnId="{2C8AC4EE-A844-41F5-A9E9-807715F76E48}">
      <dgm:prSet/>
      <dgm:spPr/>
      <dgm:t>
        <a:bodyPr/>
        <a:lstStyle/>
        <a:p>
          <a:endParaRPr lang="tr-TR"/>
        </a:p>
      </dgm:t>
    </dgm:pt>
    <dgm:pt modelId="{0E135A35-CA16-45AE-98C5-2E445D154BC7}" type="sibTrans" cxnId="{2C8AC4EE-A844-41F5-A9E9-807715F76E48}">
      <dgm:prSet/>
      <dgm:spPr/>
      <dgm:t>
        <a:bodyPr/>
        <a:lstStyle/>
        <a:p>
          <a:endParaRPr lang="tr-TR"/>
        </a:p>
      </dgm:t>
    </dgm:pt>
    <dgm:pt modelId="{2F6DA029-9C93-486B-B390-2935E0E6D2F8}">
      <dgm:prSet phldrT="[Metin]" custT="1"/>
      <dgm:spPr/>
      <dgm:t>
        <a:bodyPr/>
        <a:lstStyle/>
        <a:p>
          <a:r>
            <a:rPr lang="tr-TR" sz="2000" b="1" dirty="0"/>
            <a:t>Yangınla mücadele önlemleri </a:t>
          </a:r>
        </a:p>
      </dgm:t>
    </dgm:pt>
    <dgm:pt modelId="{C48EF67E-EE3F-4C6D-A490-8376866DD11B}" type="parTrans" cxnId="{7163C788-419E-43A8-8053-ECF13AEAA5FF}">
      <dgm:prSet/>
      <dgm:spPr/>
      <dgm:t>
        <a:bodyPr/>
        <a:lstStyle/>
        <a:p>
          <a:endParaRPr lang="tr-TR"/>
        </a:p>
      </dgm:t>
    </dgm:pt>
    <dgm:pt modelId="{674DA96D-BD71-4D01-AAD5-A6CEC56E1921}" type="sibTrans" cxnId="{7163C788-419E-43A8-8053-ECF13AEAA5FF}">
      <dgm:prSet/>
      <dgm:spPr/>
      <dgm:t>
        <a:bodyPr/>
        <a:lstStyle/>
        <a:p>
          <a:endParaRPr lang="tr-TR"/>
        </a:p>
      </dgm:t>
    </dgm:pt>
    <dgm:pt modelId="{861BB291-EC9A-4F4C-82C5-C504688AB370}">
      <dgm:prSet phldrT="[Metin]" custT="1"/>
      <dgm:spPr/>
      <dgm:t>
        <a:bodyPr/>
        <a:lstStyle/>
        <a:p>
          <a:r>
            <a:rPr lang="tr-TR" sz="2000" b="1" dirty="0"/>
            <a:t>Kaza sonucu  yayılmaya karşı   alınacak önlemler </a:t>
          </a:r>
        </a:p>
      </dgm:t>
    </dgm:pt>
    <dgm:pt modelId="{B720C462-6738-4A13-9B98-FC238657C36E}" type="parTrans" cxnId="{624D7D39-22EA-4BCF-9224-05C1301951CA}">
      <dgm:prSet/>
      <dgm:spPr/>
      <dgm:t>
        <a:bodyPr/>
        <a:lstStyle/>
        <a:p>
          <a:endParaRPr lang="tr-TR"/>
        </a:p>
      </dgm:t>
    </dgm:pt>
    <dgm:pt modelId="{39B0CD5E-EA9D-4734-8FCE-79B33C5672C8}" type="sibTrans" cxnId="{624D7D39-22EA-4BCF-9224-05C1301951CA}">
      <dgm:prSet/>
      <dgm:spPr/>
      <dgm:t>
        <a:bodyPr/>
        <a:lstStyle/>
        <a:p>
          <a:endParaRPr lang="tr-TR"/>
        </a:p>
      </dgm:t>
    </dgm:pt>
    <dgm:pt modelId="{A6031312-0E52-4FB0-94F8-82A0461D6947}">
      <dgm:prSet custT="1"/>
      <dgm:spPr/>
      <dgm:t>
        <a:bodyPr/>
        <a:lstStyle/>
        <a:p>
          <a:r>
            <a:rPr lang="tr-TR" sz="2000" b="1" dirty="0"/>
            <a:t>İlk yardım önlemleri </a:t>
          </a:r>
        </a:p>
      </dgm:t>
    </dgm:pt>
    <dgm:pt modelId="{7C994837-6E6B-4685-BFC1-83AE39E5C1DC}" type="parTrans" cxnId="{F5B50F00-004F-49BE-B08E-C0FAB5850CBB}">
      <dgm:prSet/>
      <dgm:spPr/>
      <dgm:t>
        <a:bodyPr/>
        <a:lstStyle/>
        <a:p>
          <a:endParaRPr lang="tr-TR"/>
        </a:p>
      </dgm:t>
    </dgm:pt>
    <dgm:pt modelId="{313A6070-4621-4E1E-8596-D27BA15E664A}" type="sibTrans" cxnId="{F5B50F00-004F-49BE-B08E-C0FAB5850CBB}">
      <dgm:prSet/>
      <dgm:spPr/>
      <dgm:t>
        <a:bodyPr/>
        <a:lstStyle/>
        <a:p>
          <a:endParaRPr lang="tr-TR"/>
        </a:p>
      </dgm:t>
    </dgm:pt>
    <dgm:pt modelId="{1484B949-6361-4C6B-9B9B-2B0A781479C8}" type="pres">
      <dgm:prSet presAssocID="{5FD36B0E-CE72-464D-B0A8-9B47A51DA271}" presName="linear" presStyleCnt="0">
        <dgm:presLayoutVars>
          <dgm:dir/>
          <dgm:animLvl val="lvl"/>
          <dgm:resizeHandles val="exact"/>
        </dgm:presLayoutVars>
      </dgm:prSet>
      <dgm:spPr/>
      <dgm:t>
        <a:bodyPr/>
        <a:lstStyle/>
        <a:p>
          <a:endParaRPr lang="tr-TR"/>
        </a:p>
      </dgm:t>
    </dgm:pt>
    <dgm:pt modelId="{EA36F3B6-A24A-4D95-83BF-B224AEC396C8}" type="pres">
      <dgm:prSet presAssocID="{A101C654-5B2C-4F04-96AB-4F1252DD114A}" presName="parentLin" presStyleCnt="0"/>
      <dgm:spPr/>
    </dgm:pt>
    <dgm:pt modelId="{C39460C0-74EC-46FB-BC81-5042DECE21AB}" type="pres">
      <dgm:prSet presAssocID="{A101C654-5B2C-4F04-96AB-4F1252DD114A}" presName="parentLeftMargin" presStyleLbl="node1" presStyleIdx="0" presStyleCnt="7"/>
      <dgm:spPr/>
      <dgm:t>
        <a:bodyPr/>
        <a:lstStyle/>
        <a:p>
          <a:endParaRPr lang="tr-TR"/>
        </a:p>
      </dgm:t>
    </dgm:pt>
    <dgm:pt modelId="{22E0BF81-8F1F-4A42-A148-C5B4775497D4}" type="pres">
      <dgm:prSet presAssocID="{A101C654-5B2C-4F04-96AB-4F1252DD114A}" presName="parentText" presStyleLbl="node1" presStyleIdx="0" presStyleCnt="7" custScaleX="135714">
        <dgm:presLayoutVars>
          <dgm:chMax val="0"/>
          <dgm:bulletEnabled val="1"/>
        </dgm:presLayoutVars>
      </dgm:prSet>
      <dgm:spPr/>
      <dgm:t>
        <a:bodyPr/>
        <a:lstStyle/>
        <a:p>
          <a:endParaRPr lang="tr-TR"/>
        </a:p>
      </dgm:t>
    </dgm:pt>
    <dgm:pt modelId="{63C414BB-CDD0-4050-BCC5-12EFB9C83304}" type="pres">
      <dgm:prSet presAssocID="{A101C654-5B2C-4F04-96AB-4F1252DD114A}" presName="negativeSpace" presStyleCnt="0"/>
      <dgm:spPr/>
    </dgm:pt>
    <dgm:pt modelId="{9C3BC548-6CAD-4995-9168-E8F478B69DF9}" type="pres">
      <dgm:prSet presAssocID="{A101C654-5B2C-4F04-96AB-4F1252DD114A}" presName="childText" presStyleLbl="conFgAcc1" presStyleIdx="0" presStyleCnt="7">
        <dgm:presLayoutVars>
          <dgm:bulletEnabled val="1"/>
        </dgm:presLayoutVars>
      </dgm:prSet>
      <dgm:spPr/>
    </dgm:pt>
    <dgm:pt modelId="{F0C95E8B-C424-4151-9DAC-CEAFD20AC75A}" type="pres">
      <dgm:prSet presAssocID="{8B1FDCDA-6502-4A62-8E81-21067575CEA2}" presName="spaceBetweenRectangles" presStyleCnt="0"/>
      <dgm:spPr/>
    </dgm:pt>
    <dgm:pt modelId="{48855C2F-23AA-464F-B141-5F579325AC88}" type="pres">
      <dgm:prSet presAssocID="{C66E8C3B-18F5-4D31-9534-9055B78FB512}" presName="parentLin" presStyleCnt="0"/>
      <dgm:spPr/>
    </dgm:pt>
    <dgm:pt modelId="{035A59E5-A299-49FB-9E01-2933E360AD09}" type="pres">
      <dgm:prSet presAssocID="{C66E8C3B-18F5-4D31-9534-9055B78FB512}" presName="parentLeftMargin" presStyleLbl="node1" presStyleIdx="0" presStyleCnt="7"/>
      <dgm:spPr/>
      <dgm:t>
        <a:bodyPr/>
        <a:lstStyle/>
        <a:p>
          <a:endParaRPr lang="tr-TR"/>
        </a:p>
      </dgm:t>
    </dgm:pt>
    <dgm:pt modelId="{7229C445-B186-465D-B87B-258AD0FAA020}" type="pres">
      <dgm:prSet presAssocID="{C66E8C3B-18F5-4D31-9534-9055B78FB512}" presName="parentText" presStyleLbl="node1" presStyleIdx="1" presStyleCnt="7" custScaleX="135714">
        <dgm:presLayoutVars>
          <dgm:chMax val="0"/>
          <dgm:bulletEnabled val="1"/>
        </dgm:presLayoutVars>
      </dgm:prSet>
      <dgm:spPr/>
      <dgm:t>
        <a:bodyPr/>
        <a:lstStyle/>
        <a:p>
          <a:endParaRPr lang="tr-TR"/>
        </a:p>
      </dgm:t>
    </dgm:pt>
    <dgm:pt modelId="{9E170F0D-23EC-4342-8176-FADE5EB2B43C}" type="pres">
      <dgm:prSet presAssocID="{C66E8C3B-18F5-4D31-9534-9055B78FB512}" presName="negativeSpace" presStyleCnt="0"/>
      <dgm:spPr/>
    </dgm:pt>
    <dgm:pt modelId="{F5218A62-A995-48D3-BF00-9BC3A471D306}" type="pres">
      <dgm:prSet presAssocID="{C66E8C3B-18F5-4D31-9534-9055B78FB512}" presName="childText" presStyleLbl="conFgAcc1" presStyleIdx="1" presStyleCnt="7">
        <dgm:presLayoutVars>
          <dgm:bulletEnabled val="1"/>
        </dgm:presLayoutVars>
      </dgm:prSet>
      <dgm:spPr/>
    </dgm:pt>
    <dgm:pt modelId="{97EEFCB3-17EE-4301-BA63-F787F8E07AA5}" type="pres">
      <dgm:prSet presAssocID="{811A40FF-DA42-4AC1-A484-356394520237}" presName="spaceBetweenRectangles" presStyleCnt="0"/>
      <dgm:spPr/>
    </dgm:pt>
    <dgm:pt modelId="{4B6D5F5E-5A27-43A1-AFB0-50AA4895E227}" type="pres">
      <dgm:prSet presAssocID="{C3778BD1-C8F9-471F-9C7C-EEB4A16F7F75}" presName="parentLin" presStyleCnt="0"/>
      <dgm:spPr/>
    </dgm:pt>
    <dgm:pt modelId="{18A268A3-E891-4756-9A23-DA65572FD050}" type="pres">
      <dgm:prSet presAssocID="{C3778BD1-C8F9-471F-9C7C-EEB4A16F7F75}" presName="parentLeftMargin" presStyleLbl="node1" presStyleIdx="1" presStyleCnt="7"/>
      <dgm:spPr/>
      <dgm:t>
        <a:bodyPr/>
        <a:lstStyle/>
        <a:p>
          <a:endParaRPr lang="tr-TR"/>
        </a:p>
      </dgm:t>
    </dgm:pt>
    <dgm:pt modelId="{18927753-FD6F-417A-83B3-E21EB42C78E6}" type="pres">
      <dgm:prSet presAssocID="{C3778BD1-C8F9-471F-9C7C-EEB4A16F7F75}" presName="parentText" presStyleLbl="node1" presStyleIdx="2" presStyleCnt="7" custScaleX="135714">
        <dgm:presLayoutVars>
          <dgm:chMax val="0"/>
          <dgm:bulletEnabled val="1"/>
        </dgm:presLayoutVars>
      </dgm:prSet>
      <dgm:spPr/>
      <dgm:t>
        <a:bodyPr/>
        <a:lstStyle/>
        <a:p>
          <a:endParaRPr lang="tr-TR"/>
        </a:p>
      </dgm:t>
    </dgm:pt>
    <dgm:pt modelId="{DADB36E3-8191-469D-A3F2-D656E358383D}" type="pres">
      <dgm:prSet presAssocID="{C3778BD1-C8F9-471F-9C7C-EEB4A16F7F75}" presName="negativeSpace" presStyleCnt="0"/>
      <dgm:spPr/>
    </dgm:pt>
    <dgm:pt modelId="{21A40BD8-0446-4C5B-ADF2-C9C686305DB7}" type="pres">
      <dgm:prSet presAssocID="{C3778BD1-C8F9-471F-9C7C-EEB4A16F7F75}" presName="childText" presStyleLbl="conFgAcc1" presStyleIdx="2" presStyleCnt="7">
        <dgm:presLayoutVars>
          <dgm:bulletEnabled val="1"/>
        </dgm:presLayoutVars>
      </dgm:prSet>
      <dgm:spPr/>
    </dgm:pt>
    <dgm:pt modelId="{215A7337-CDC3-4616-ACB1-5B6D8E6AA23A}" type="pres">
      <dgm:prSet presAssocID="{AAE702DD-7308-4920-93A7-F2EB26D4475A}" presName="spaceBetweenRectangles" presStyleCnt="0"/>
      <dgm:spPr/>
    </dgm:pt>
    <dgm:pt modelId="{4DF4CBCA-0401-4D65-8D11-31B5DCD4318A}" type="pres">
      <dgm:prSet presAssocID="{2F6DA029-9C93-486B-B390-2935E0E6D2F8}" presName="parentLin" presStyleCnt="0"/>
      <dgm:spPr/>
    </dgm:pt>
    <dgm:pt modelId="{7ED46A07-6797-4D0A-830B-1E4C8B06EB53}" type="pres">
      <dgm:prSet presAssocID="{2F6DA029-9C93-486B-B390-2935E0E6D2F8}" presName="parentLeftMargin" presStyleLbl="node1" presStyleIdx="2" presStyleCnt="7"/>
      <dgm:spPr/>
      <dgm:t>
        <a:bodyPr/>
        <a:lstStyle/>
        <a:p>
          <a:endParaRPr lang="tr-TR"/>
        </a:p>
      </dgm:t>
    </dgm:pt>
    <dgm:pt modelId="{0FC4F60B-C1A0-4CE2-8073-ECE87CC5FD0E}" type="pres">
      <dgm:prSet presAssocID="{2F6DA029-9C93-486B-B390-2935E0E6D2F8}" presName="parentText" presStyleLbl="node1" presStyleIdx="3" presStyleCnt="7" custScaleX="135714">
        <dgm:presLayoutVars>
          <dgm:chMax val="0"/>
          <dgm:bulletEnabled val="1"/>
        </dgm:presLayoutVars>
      </dgm:prSet>
      <dgm:spPr/>
      <dgm:t>
        <a:bodyPr/>
        <a:lstStyle/>
        <a:p>
          <a:endParaRPr lang="tr-TR"/>
        </a:p>
      </dgm:t>
    </dgm:pt>
    <dgm:pt modelId="{21168919-EE06-4817-83AB-FDE03CC9FF57}" type="pres">
      <dgm:prSet presAssocID="{2F6DA029-9C93-486B-B390-2935E0E6D2F8}" presName="negativeSpace" presStyleCnt="0"/>
      <dgm:spPr/>
    </dgm:pt>
    <dgm:pt modelId="{AB2EC894-D6E9-4865-8634-85B45EC707F8}" type="pres">
      <dgm:prSet presAssocID="{2F6DA029-9C93-486B-B390-2935E0E6D2F8}" presName="childText" presStyleLbl="conFgAcc1" presStyleIdx="3" presStyleCnt="7">
        <dgm:presLayoutVars>
          <dgm:bulletEnabled val="1"/>
        </dgm:presLayoutVars>
      </dgm:prSet>
      <dgm:spPr/>
    </dgm:pt>
    <dgm:pt modelId="{5699D09A-AE1F-4B5B-BF7E-3EFD777B6ED4}" type="pres">
      <dgm:prSet presAssocID="{674DA96D-BD71-4D01-AAD5-A6CEC56E1921}" presName="spaceBetweenRectangles" presStyleCnt="0"/>
      <dgm:spPr/>
    </dgm:pt>
    <dgm:pt modelId="{1F5D25BC-ADCB-42E7-9A4E-F9193F2A7D04}" type="pres">
      <dgm:prSet presAssocID="{A6031312-0E52-4FB0-94F8-82A0461D6947}" presName="parentLin" presStyleCnt="0"/>
      <dgm:spPr/>
    </dgm:pt>
    <dgm:pt modelId="{A2DAA49E-D574-4B35-A450-F77124962A29}" type="pres">
      <dgm:prSet presAssocID="{A6031312-0E52-4FB0-94F8-82A0461D6947}" presName="parentLeftMargin" presStyleLbl="node1" presStyleIdx="3" presStyleCnt="7"/>
      <dgm:spPr/>
      <dgm:t>
        <a:bodyPr/>
        <a:lstStyle/>
        <a:p>
          <a:endParaRPr lang="tr-TR"/>
        </a:p>
      </dgm:t>
    </dgm:pt>
    <dgm:pt modelId="{12A78091-94D7-47B3-8405-C705C286D22F}" type="pres">
      <dgm:prSet presAssocID="{A6031312-0E52-4FB0-94F8-82A0461D6947}" presName="parentText" presStyleLbl="node1" presStyleIdx="4" presStyleCnt="7" custScaleX="135714">
        <dgm:presLayoutVars>
          <dgm:chMax val="0"/>
          <dgm:bulletEnabled val="1"/>
        </dgm:presLayoutVars>
      </dgm:prSet>
      <dgm:spPr/>
      <dgm:t>
        <a:bodyPr/>
        <a:lstStyle/>
        <a:p>
          <a:endParaRPr lang="tr-TR"/>
        </a:p>
      </dgm:t>
    </dgm:pt>
    <dgm:pt modelId="{1280DFB5-C04D-40EB-964F-7379BB871226}" type="pres">
      <dgm:prSet presAssocID="{A6031312-0E52-4FB0-94F8-82A0461D6947}" presName="negativeSpace" presStyleCnt="0"/>
      <dgm:spPr/>
    </dgm:pt>
    <dgm:pt modelId="{2ECF106C-0048-43F6-8D44-809A0CFBD972}" type="pres">
      <dgm:prSet presAssocID="{A6031312-0E52-4FB0-94F8-82A0461D6947}" presName="childText" presStyleLbl="conFgAcc1" presStyleIdx="4" presStyleCnt="7">
        <dgm:presLayoutVars>
          <dgm:bulletEnabled val="1"/>
        </dgm:presLayoutVars>
      </dgm:prSet>
      <dgm:spPr/>
    </dgm:pt>
    <dgm:pt modelId="{20266C61-4DDF-4AE5-9CF5-D612E1AB8003}" type="pres">
      <dgm:prSet presAssocID="{313A6070-4621-4E1E-8596-D27BA15E664A}" presName="spaceBetweenRectangles" presStyleCnt="0"/>
      <dgm:spPr/>
    </dgm:pt>
    <dgm:pt modelId="{25D2BAA9-5429-42C2-A9A1-A976F67F96B3}" type="pres">
      <dgm:prSet presAssocID="{861BB291-EC9A-4F4C-82C5-C504688AB370}" presName="parentLin" presStyleCnt="0"/>
      <dgm:spPr/>
    </dgm:pt>
    <dgm:pt modelId="{179D293F-5601-4085-8922-349AAE8F2962}" type="pres">
      <dgm:prSet presAssocID="{861BB291-EC9A-4F4C-82C5-C504688AB370}" presName="parentLeftMargin" presStyleLbl="node1" presStyleIdx="4" presStyleCnt="7"/>
      <dgm:spPr/>
      <dgm:t>
        <a:bodyPr/>
        <a:lstStyle/>
        <a:p>
          <a:endParaRPr lang="tr-TR"/>
        </a:p>
      </dgm:t>
    </dgm:pt>
    <dgm:pt modelId="{FC7BD5B1-782C-4AC8-936C-323D175A8461}" type="pres">
      <dgm:prSet presAssocID="{861BB291-EC9A-4F4C-82C5-C504688AB370}" presName="parentText" presStyleLbl="node1" presStyleIdx="5" presStyleCnt="7" custScaleX="135714">
        <dgm:presLayoutVars>
          <dgm:chMax val="0"/>
          <dgm:bulletEnabled val="1"/>
        </dgm:presLayoutVars>
      </dgm:prSet>
      <dgm:spPr/>
      <dgm:t>
        <a:bodyPr/>
        <a:lstStyle/>
        <a:p>
          <a:endParaRPr lang="tr-TR"/>
        </a:p>
      </dgm:t>
    </dgm:pt>
    <dgm:pt modelId="{8F734E99-0976-4B34-81A7-FF27DAFA67DC}" type="pres">
      <dgm:prSet presAssocID="{861BB291-EC9A-4F4C-82C5-C504688AB370}" presName="negativeSpace" presStyleCnt="0"/>
      <dgm:spPr/>
    </dgm:pt>
    <dgm:pt modelId="{B9E05FF6-BDAD-43CD-BB2B-4F4BCFCD55D6}" type="pres">
      <dgm:prSet presAssocID="{861BB291-EC9A-4F4C-82C5-C504688AB370}" presName="childText" presStyleLbl="conFgAcc1" presStyleIdx="5" presStyleCnt="7">
        <dgm:presLayoutVars>
          <dgm:bulletEnabled val="1"/>
        </dgm:presLayoutVars>
      </dgm:prSet>
      <dgm:spPr/>
    </dgm:pt>
    <dgm:pt modelId="{F9D93431-FF35-4E04-8171-DB818BAE15D7}" type="pres">
      <dgm:prSet presAssocID="{39B0CD5E-EA9D-4734-8FCE-79B33C5672C8}" presName="spaceBetweenRectangles" presStyleCnt="0"/>
      <dgm:spPr/>
    </dgm:pt>
    <dgm:pt modelId="{22A8A9A4-01AE-4112-A90F-22680ADB09A1}" type="pres">
      <dgm:prSet presAssocID="{FC7EBAAF-DFDE-45A6-BE55-1EA0417DA80E}" presName="parentLin" presStyleCnt="0"/>
      <dgm:spPr/>
    </dgm:pt>
    <dgm:pt modelId="{AF023D39-323E-410B-B64A-FC5D80EA4C5A}" type="pres">
      <dgm:prSet presAssocID="{FC7EBAAF-DFDE-45A6-BE55-1EA0417DA80E}" presName="parentLeftMargin" presStyleLbl="node1" presStyleIdx="5" presStyleCnt="7"/>
      <dgm:spPr/>
      <dgm:t>
        <a:bodyPr/>
        <a:lstStyle/>
        <a:p>
          <a:endParaRPr lang="tr-TR"/>
        </a:p>
      </dgm:t>
    </dgm:pt>
    <dgm:pt modelId="{6843B5F3-0CD1-41A1-B173-BF0214A85A7F}" type="pres">
      <dgm:prSet presAssocID="{FC7EBAAF-DFDE-45A6-BE55-1EA0417DA80E}" presName="parentText" presStyleLbl="node1" presStyleIdx="6" presStyleCnt="7" custScaleX="135714">
        <dgm:presLayoutVars>
          <dgm:chMax val="0"/>
          <dgm:bulletEnabled val="1"/>
        </dgm:presLayoutVars>
      </dgm:prSet>
      <dgm:spPr/>
      <dgm:t>
        <a:bodyPr/>
        <a:lstStyle/>
        <a:p>
          <a:endParaRPr lang="tr-TR"/>
        </a:p>
      </dgm:t>
    </dgm:pt>
    <dgm:pt modelId="{C857B282-9924-4966-ADF1-8B1D5D1252E4}" type="pres">
      <dgm:prSet presAssocID="{FC7EBAAF-DFDE-45A6-BE55-1EA0417DA80E}" presName="negativeSpace" presStyleCnt="0"/>
      <dgm:spPr/>
    </dgm:pt>
    <dgm:pt modelId="{7B92EEC2-00DD-4822-A938-B7C3B637B812}" type="pres">
      <dgm:prSet presAssocID="{FC7EBAAF-DFDE-45A6-BE55-1EA0417DA80E}" presName="childText" presStyleLbl="conFgAcc1" presStyleIdx="6" presStyleCnt="7">
        <dgm:presLayoutVars>
          <dgm:bulletEnabled val="1"/>
        </dgm:presLayoutVars>
      </dgm:prSet>
      <dgm:spPr/>
    </dgm:pt>
  </dgm:ptLst>
  <dgm:cxnLst>
    <dgm:cxn modelId="{3AC803BE-408C-4EC2-AD56-D0354FDFDE11}" type="presOf" srcId="{861BB291-EC9A-4F4C-82C5-C504688AB370}" destId="{179D293F-5601-4085-8922-349AAE8F2962}" srcOrd="0" destOrd="0" presId="urn:microsoft.com/office/officeart/2005/8/layout/list1"/>
    <dgm:cxn modelId="{645DEB9F-AB66-47D6-B760-F9D37A391C47}" type="presOf" srcId="{5FD36B0E-CE72-464D-B0A8-9B47A51DA271}" destId="{1484B949-6361-4C6B-9B9B-2B0A781479C8}" srcOrd="0" destOrd="0" presId="urn:microsoft.com/office/officeart/2005/8/layout/list1"/>
    <dgm:cxn modelId="{A0FB98B2-7614-4216-92CE-C15E9CB65E06}" type="presOf" srcId="{FC7EBAAF-DFDE-45A6-BE55-1EA0417DA80E}" destId="{AF023D39-323E-410B-B64A-FC5D80EA4C5A}" srcOrd="0" destOrd="0" presId="urn:microsoft.com/office/officeart/2005/8/layout/list1"/>
    <dgm:cxn modelId="{54256993-6539-4358-96BE-57E4D4DA4645}" type="presOf" srcId="{C66E8C3B-18F5-4D31-9534-9055B78FB512}" destId="{7229C445-B186-465D-B87B-258AD0FAA020}" srcOrd="1" destOrd="0" presId="urn:microsoft.com/office/officeart/2005/8/layout/list1"/>
    <dgm:cxn modelId="{2B5C9081-269A-4860-A290-1481B024403D}" type="presOf" srcId="{A101C654-5B2C-4F04-96AB-4F1252DD114A}" destId="{C39460C0-74EC-46FB-BC81-5042DECE21AB}" srcOrd="0" destOrd="0" presId="urn:microsoft.com/office/officeart/2005/8/layout/list1"/>
    <dgm:cxn modelId="{6FC48645-7A38-47F8-92F3-DA8E4E0DFA74}" type="presOf" srcId="{C3778BD1-C8F9-471F-9C7C-EEB4A16F7F75}" destId="{18927753-FD6F-417A-83B3-E21EB42C78E6}" srcOrd="1" destOrd="0" presId="urn:microsoft.com/office/officeart/2005/8/layout/list1"/>
    <dgm:cxn modelId="{8D8C961E-68CE-4DB4-A13B-28B8BDB9F31F}" type="presOf" srcId="{A6031312-0E52-4FB0-94F8-82A0461D6947}" destId="{12A78091-94D7-47B3-8405-C705C286D22F}" srcOrd="1" destOrd="0" presId="urn:microsoft.com/office/officeart/2005/8/layout/list1"/>
    <dgm:cxn modelId="{8B89A620-E005-468F-8A18-EA982BD4CA21}" type="presOf" srcId="{C66E8C3B-18F5-4D31-9534-9055B78FB512}" destId="{035A59E5-A299-49FB-9E01-2933E360AD09}" srcOrd="0" destOrd="0" presId="urn:microsoft.com/office/officeart/2005/8/layout/list1"/>
    <dgm:cxn modelId="{8F9119E5-DDAD-45A3-A6FC-7B8286748A3D}" type="presOf" srcId="{A6031312-0E52-4FB0-94F8-82A0461D6947}" destId="{A2DAA49E-D574-4B35-A450-F77124962A29}" srcOrd="0" destOrd="0" presId="urn:microsoft.com/office/officeart/2005/8/layout/list1"/>
    <dgm:cxn modelId="{624D7D39-22EA-4BCF-9224-05C1301951CA}" srcId="{5FD36B0E-CE72-464D-B0A8-9B47A51DA271}" destId="{861BB291-EC9A-4F4C-82C5-C504688AB370}" srcOrd="5" destOrd="0" parTransId="{B720C462-6738-4A13-9B98-FC238657C36E}" sibTransId="{39B0CD5E-EA9D-4734-8FCE-79B33C5672C8}"/>
    <dgm:cxn modelId="{2C8AC4EE-A844-41F5-A9E9-807715F76E48}" srcId="{5FD36B0E-CE72-464D-B0A8-9B47A51DA271}" destId="{FC7EBAAF-DFDE-45A6-BE55-1EA0417DA80E}" srcOrd="6" destOrd="0" parTransId="{A5C278D1-A4AF-4812-9A75-7DB58E55A0A6}" sibTransId="{0E135A35-CA16-45AE-98C5-2E445D154BC7}"/>
    <dgm:cxn modelId="{B8495C0E-C6A8-4317-BF2B-5D6B03CBFFD6}" type="presOf" srcId="{C3778BD1-C8F9-471F-9C7C-EEB4A16F7F75}" destId="{18A268A3-E891-4756-9A23-DA65572FD050}" srcOrd="0" destOrd="0" presId="urn:microsoft.com/office/officeart/2005/8/layout/list1"/>
    <dgm:cxn modelId="{56305453-807C-4A4B-A33F-736AC5FD9643}" type="presOf" srcId="{FC7EBAAF-DFDE-45A6-BE55-1EA0417DA80E}" destId="{6843B5F3-0CD1-41A1-B173-BF0214A85A7F}" srcOrd="1" destOrd="0" presId="urn:microsoft.com/office/officeart/2005/8/layout/list1"/>
    <dgm:cxn modelId="{B71D46B0-1D21-4C35-A88B-FBE9A7A0775A}" srcId="{5FD36B0E-CE72-464D-B0A8-9B47A51DA271}" destId="{C3778BD1-C8F9-471F-9C7C-EEB4A16F7F75}" srcOrd="2" destOrd="0" parTransId="{DDE4C4F5-42E2-4D16-8642-FD731A3B4714}" sibTransId="{AAE702DD-7308-4920-93A7-F2EB26D4475A}"/>
    <dgm:cxn modelId="{095AF7DF-B94B-4A2F-8BE2-9715D9E25BE9}" type="presOf" srcId="{861BB291-EC9A-4F4C-82C5-C504688AB370}" destId="{FC7BD5B1-782C-4AC8-936C-323D175A8461}" srcOrd="1" destOrd="0" presId="urn:microsoft.com/office/officeart/2005/8/layout/list1"/>
    <dgm:cxn modelId="{F5B50F00-004F-49BE-B08E-C0FAB5850CBB}" srcId="{5FD36B0E-CE72-464D-B0A8-9B47A51DA271}" destId="{A6031312-0E52-4FB0-94F8-82A0461D6947}" srcOrd="4" destOrd="0" parTransId="{7C994837-6E6B-4685-BFC1-83AE39E5C1DC}" sibTransId="{313A6070-4621-4E1E-8596-D27BA15E664A}"/>
    <dgm:cxn modelId="{C034B1D6-5CC4-4362-A02A-218B2925C827}" type="presOf" srcId="{A101C654-5B2C-4F04-96AB-4F1252DD114A}" destId="{22E0BF81-8F1F-4A42-A148-C5B4775497D4}" srcOrd="1" destOrd="0" presId="urn:microsoft.com/office/officeart/2005/8/layout/list1"/>
    <dgm:cxn modelId="{C701CC93-8B8C-4069-B62F-BF03A0583A8B}" srcId="{5FD36B0E-CE72-464D-B0A8-9B47A51DA271}" destId="{A101C654-5B2C-4F04-96AB-4F1252DD114A}" srcOrd="0" destOrd="0" parTransId="{7959133D-F6F1-4605-8241-075976F5BCA7}" sibTransId="{8B1FDCDA-6502-4A62-8E81-21067575CEA2}"/>
    <dgm:cxn modelId="{2882AFA4-70FB-4C2B-A204-5B349CEFF07F}" type="presOf" srcId="{2F6DA029-9C93-486B-B390-2935E0E6D2F8}" destId="{0FC4F60B-C1A0-4CE2-8073-ECE87CC5FD0E}" srcOrd="1" destOrd="0" presId="urn:microsoft.com/office/officeart/2005/8/layout/list1"/>
    <dgm:cxn modelId="{7FB75D7F-944E-4B79-993F-02F7330CC64F}" type="presOf" srcId="{2F6DA029-9C93-486B-B390-2935E0E6D2F8}" destId="{7ED46A07-6797-4D0A-830B-1E4C8B06EB53}" srcOrd="0" destOrd="0" presId="urn:microsoft.com/office/officeart/2005/8/layout/list1"/>
    <dgm:cxn modelId="{7824757D-AC7D-41B0-8559-407F20BAC6D6}" srcId="{5FD36B0E-CE72-464D-B0A8-9B47A51DA271}" destId="{C66E8C3B-18F5-4D31-9534-9055B78FB512}" srcOrd="1" destOrd="0" parTransId="{41180308-5E22-4973-80F1-D5316205696E}" sibTransId="{811A40FF-DA42-4AC1-A484-356394520237}"/>
    <dgm:cxn modelId="{7163C788-419E-43A8-8053-ECF13AEAA5FF}" srcId="{5FD36B0E-CE72-464D-B0A8-9B47A51DA271}" destId="{2F6DA029-9C93-486B-B390-2935E0E6D2F8}" srcOrd="3" destOrd="0" parTransId="{C48EF67E-EE3F-4C6D-A490-8376866DD11B}" sibTransId="{674DA96D-BD71-4D01-AAD5-A6CEC56E1921}"/>
    <dgm:cxn modelId="{C00F1BD7-9C00-4A12-B65F-EE6A02F0C425}" type="presParOf" srcId="{1484B949-6361-4C6B-9B9B-2B0A781479C8}" destId="{EA36F3B6-A24A-4D95-83BF-B224AEC396C8}" srcOrd="0" destOrd="0" presId="urn:microsoft.com/office/officeart/2005/8/layout/list1"/>
    <dgm:cxn modelId="{42010B24-4B4F-45CE-A207-D99DA2A94073}" type="presParOf" srcId="{EA36F3B6-A24A-4D95-83BF-B224AEC396C8}" destId="{C39460C0-74EC-46FB-BC81-5042DECE21AB}" srcOrd="0" destOrd="0" presId="urn:microsoft.com/office/officeart/2005/8/layout/list1"/>
    <dgm:cxn modelId="{50634E56-9131-4AA4-957D-7E273DE90031}" type="presParOf" srcId="{EA36F3B6-A24A-4D95-83BF-B224AEC396C8}" destId="{22E0BF81-8F1F-4A42-A148-C5B4775497D4}" srcOrd="1" destOrd="0" presId="urn:microsoft.com/office/officeart/2005/8/layout/list1"/>
    <dgm:cxn modelId="{6199FBBB-A204-49A4-91E1-D0FD5C19B7AC}" type="presParOf" srcId="{1484B949-6361-4C6B-9B9B-2B0A781479C8}" destId="{63C414BB-CDD0-4050-BCC5-12EFB9C83304}" srcOrd="1" destOrd="0" presId="urn:microsoft.com/office/officeart/2005/8/layout/list1"/>
    <dgm:cxn modelId="{D95223FB-C814-4A9C-8826-67AB02CC6BD0}" type="presParOf" srcId="{1484B949-6361-4C6B-9B9B-2B0A781479C8}" destId="{9C3BC548-6CAD-4995-9168-E8F478B69DF9}" srcOrd="2" destOrd="0" presId="urn:microsoft.com/office/officeart/2005/8/layout/list1"/>
    <dgm:cxn modelId="{49EC720B-01F1-42E2-AB58-819D87B24710}" type="presParOf" srcId="{1484B949-6361-4C6B-9B9B-2B0A781479C8}" destId="{F0C95E8B-C424-4151-9DAC-CEAFD20AC75A}" srcOrd="3" destOrd="0" presId="urn:microsoft.com/office/officeart/2005/8/layout/list1"/>
    <dgm:cxn modelId="{0E828743-EA5F-4E31-8225-4D8E3EBB4428}" type="presParOf" srcId="{1484B949-6361-4C6B-9B9B-2B0A781479C8}" destId="{48855C2F-23AA-464F-B141-5F579325AC88}" srcOrd="4" destOrd="0" presId="urn:microsoft.com/office/officeart/2005/8/layout/list1"/>
    <dgm:cxn modelId="{07783938-8D4C-4C73-B647-63D571977C9F}" type="presParOf" srcId="{48855C2F-23AA-464F-B141-5F579325AC88}" destId="{035A59E5-A299-49FB-9E01-2933E360AD09}" srcOrd="0" destOrd="0" presId="urn:microsoft.com/office/officeart/2005/8/layout/list1"/>
    <dgm:cxn modelId="{B87094E0-9A10-4B89-84DC-17AA3ABE034D}" type="presParOf" srcId="{48855C2F-23AA-464F-B141-5F579325AC88}" destId="{7229C445-B186-465D-B87B-258AD0FAA020}" srcOrd="1" destOrd="0" presId="urn:microsoft.com/office/officeart/2005/8/layout/list1"/>
    <dgm:cxn modelId="{34BA47C3-46A9-4053-9939-6172C95EFB82}" type="presParOf" srcId="{1484B949-6361-4C6B-9B9B-2B0A781479C8}" destId="{9E170F0D-23EC-4342-8176-FADE5EB2B43C}" srcOrd="5" destOrd="0" presId="urn:microsoft.com/office/officeart/2005/8/layout/list1"/>
    <dgm:cxn modelId="{E42A1B6C-BD4C-4688-825C-26B9CC3A7DF9}" type="presParOf" srcId="{1484B949-6361-4C6B-9B9B-2B0A781479C8}" destId="{F5218A62-A995-48D3-BF00-9BC3A471D306}" srcOrd="6" destOrd="0" presId="urn:microsoft.com/office/officeart/2005/8/layout/list1"/>
    <dgm:cxn modelId="{C3918243-D505-422A-A481-C7B902148437}" type="presParOf" srcId="{1484B949-6361-4C6B-9B9B-2B0A781479C8}" destId="{97EEFCB3-17EE-4301-BA63-F787F8E07AA5}" srcOrd="7" destOrd="0" presId="urn:microsoft.com/office/officeart/2005/8/layout/list1"/>
    <dgm:cxn modelId="{0D43431C-13BF-41AF-8499-FFF5234EF4EF}" type="presParOf" srcId="{1484B949-6361-4C6B-9B9B-2B0A781479C8}" destId="{4B6D5F5E-5A27-43A1-AFB0-50AA4895E227}" srcOrd="8" destOrd="0" presId="urn:microsoft.com/office/officeart/2005/8/layout/list1"/>
    <dgm:cxn modelId="{BE64CA84-9F4E-41C0-8841-FE4C209D94AA}" type="presParOf" srcId="{4B6D5F5E-5A27-43A1-AFB0-50AA4895E227}" destId="{18A268A3-E891-4756-9A23-DA65572FD050}" srcOrd="0" destOrd="0" presId="urn:microsoft.com/office/officeart/2005/8/layout/list1"/>
    <dgm:cxn modelId="{BD8C485F-0A83-45AB-B5D6-35EC9E15D49C}" type="presParOf" srcId="{4B6D5F5E-5A27-43A1-AFB0-50AA4895E227}" destId="{18927753-FD6F-417A-83B3-E21EB42C78E6}" srcOrd="1" destOrd="0" presId="urn:microsoft.com/office/officeart/2005/8/layout/list1"/>
    <dgm:cxn modelId="{95B92BB0-BA5D-467F-B302-0B7B76DC389D}" type="presParOf" srcId="{1484B949-6361-4C6B-9B9B-2B0A781479C8}" destId="{DADB36E3-8191-469D-A3F2-D656E358383D}" srcOrd="9" destOrd="0" presId="urn:microsoft.com/office/officeart/2005/8/layout/list1"/>
    <dgm:cxn modelId="{208B0FBA-1BDF-4FB2-BB1B-BF256C8DEFD1}" type="presParOf" srcId="{1484B949-6361-4C6B-9B9B-2B0A781479C8}" destId="{21A40BD8-0446-4C5B-ADF2-C9C686305DB7}" srcOrd="10" destOrd="0" presId="urn:microsoft.com/office/officeart/2005/8/layout/list1"/>
    <dgm:cxn modelId="{A738D732-60AD-444D-8DE9-375C9789358B}" type="presParOf" srcId="{1484B949-6361-4C6B-9B9B-2B0A781479C8}" destId="{215A7337-CDC3-4616-ACB1-5B6D8E6AA23A}" srcOrd="11" destOrd="0" presId="urn:microsoft.com/office/officeart/2005/8/layout/list1"/>
    <dgm:cxn modelId="{A281AC8A-73C1-444E-BD54-3D964C8C6557}" type="presParOf" srcId="{1484B949-6361-4C6B-9B9B-2B0A781479C8}" destId="{4DF4CBCA-0401-4D65-8D11-31B5DCD4318A}" srcOrd="12" destOrd="0" presId="urn:microsoft.com/office/officeart/2005/8/layout/list1"/>
    <dgm:cxn modelId="{79C81DD7-92F9-4931-B030-92675A888E3B}" type="presParOf" srcId="{4DF4CBCA-0401-4D65-8D11-31B5DCD4318A}" destId="{7ED46A07-6797-4D0A-830B-1E4C8B06EB53}" srcOrd="0" destOrd="0" presId="urn:microsoft.com/office/officeart/2005/8/layout/list1"/>
    <dgm:cxn modelId="{1E3569FF-E2CF-4D7D-867A-22EB8CB89913}" type="presParOf" srcId="{4DF4CBCA-0401-4D65-8D11-31B5DCD4318A}" destId="{0FC4F60B-C1A0-4CE2-8073-ECE87CC5FD0E}" srcOrd="1" destOrd="0" presId="urn:microsoft.com/office/officeart/2005/8/layout/list1"/>
    <dgm:cxn modelId="{7EB6BA88-D514-46E0-B838-86ABA0698DC0}" type="presParOf" srcId="{1484B949-6361-4C6B-9B9B-2B0A781479C8}" destId="{21168919-EE06-4817-83AB-FDE03CC9FF57}" srcOrd="13" destOrd="0" presId="urn:microsoft.com/office/officeart/2005/8/layout/list1"/>
    <dgm:cxn modelId="{F8216153-774D-47DD-9671-8977077633FF}" type="presParOf" srcId="{1484B949-6361-4C6B-9B9B-2B0A781479C8}" destId="{AB2EC894-D6E9-4865-8634-85B45EC707F8}" srcOrd="14" destOrd="0" presId="urn:microsoft.com/office/officeart/2005/8/layout/list1"/>
    <dgm:cxn modelId="{BE0DE3F7-9934-45B5-AB66-F0FC510EB96B}" type="presParOf" srcId="{1484B949-6361-4C6B-9B9B-2B0A781479C8}" destId="{5699D09A-AE1F-4B5B-BF7E-3EFD777B6ED4}" srcOrd="15" destOrd="0" presId="urn:microsoft.com/office/officeart/2005/8/layout/list1"/>
    <dgm:cxn modelId="{8D0D3991-D655-4135-AFC5-243E1C571632}" type="presParOf" srcId="{1484B949-6361-4C6B-9B9B-2B0A781479C8}" destId="{1F5D25BC-ADCB-42E7-9A4E-F9193F2A7D04}" srcOrd="16" destOrd="0" presId="urn:microsoft.com/office/officeart/2005/8/layout/list1"/>
    <dgm:cxn modelId="{8E6E6F83-E9FD-4D09-8126-42757ED03111}" type="presParOf" srcId="{1F5D25BC-ADCB-42E7-9A4E-F9193F2A7D04}" destId="{A2DAA49E-D574-4B35-A450-F77124962A29}" srcOrd="0" destOrd="0" presId="urn:microsoft.com/office/officeart/2005/8/layout/list1"/>
    <dgm:cxn modelId="{9C42811D-6E51-4F61-A6F1-EBD68024EECC}" type="presParOf" srcId="{1F5D25BC-ADCB-42E7-9A4E-F9193F2A7D04}" destId="{12A78091-94D7-47B3-8405-C705C286D22F}" srcOrd="1" destOrd="0" presId="urn:microsoft.com/office/officeart/2005/8/layout/list1"/>
    <dgm:cxn modelId="{669BB396-45B8-4997-B95E-C767D6AF347B}" type="presParOf" srcId="{1484B949-6361-4C6B-9B9B-2B0A781479C8}" destId="{1280DFB5-C04D-40EB-964F-7379BB871226}" srcOrd="17" destOrd="0" presId="urn:microsoft.com/office/officeart/2005/8/layout/list1"/>
    <dgm:cxn modelId="{A1901EB1-B176-47C5-AE84-CFFF7783EAC1}" type="presParOf" srcId="{1484B949-6361-4C6B-9B9B-2B0A781479C8}" destId="{2ECF106C-0048-43F6-8D44-809A0CFBD972}" srcOrd="18" destOrd="0" presId="urn:microsoft.com/office/officeart/2005/8/layout/list1"/>
    <dgm:cxn modelId="{CE88FE6F-706D-4F43-AE4C-D33F8370845D}" type="presParOf" srcId="{1484B949-6361-4C6B-9B9B-2B0A781479C8}" destId="{20266C61-4DDF-4AE5-9CF5-D612E1AB8003}" srcOrd="19" destOrd="0" presId="urn:microsoft.com/office/officeart/2005/8/layout/list1"/>
    <dgm:cxn modelId="{5DBFA466-729F-40CC-B341-38ADE395138D}" type="presParOf" srcId="{1484B949-6361-4C6B-9B9B-2B0A781479C8}" destId="{25D2BAA9-5429-42C2-A9A1-A976F67F96B3}" srcOrd="20" destOrd="0" presId="urn:microsoft.com/office/officeart/2005/8/layout/list1"/>
    <dgm:cxn modelId="{273D2B0B-3E6B-497F-827E-F7745FDC450D}" type="presParOf" srcId="{25D2BAA9-5429-42C2-A9A1-A976F67F96B3}" destId="{179D293F-5601-4085-8922-349AAE8F2962}" srcOrd="0" destOrd="0" presId="urn:microsoft.com/office/officeart/2005/8/layout/list1"/>
    <dgm:cxn modelId="{02630E2D-5A5C-4EEB-A084-50A9007CC45F}" type="presParOf" srcId="{25D2BAA9-5429-42C2-A9A1-A976F67F96B3}" destId="{FC7BD5B1-782C-4AC8-936C-323D175A8461}" srcOrd="1" destOrd="0" presId="urn:microsoft.com/office/officeart/2005/8/layout/list1"/>
    <dgm:cxn modelId="{BFB42604-67C6-4572-BB4C-E501E22B16BA}" type="presParOf" srcId="{1484B949-6361-4C6B-9B9B-2B0A781479C8}" destId="{8F734E99-0976-4B34-81A7-FF27DAFA67DC}" srcOrd="21" destOrd="0" presId="urn:microsoft.com/office/officeart/2005/8/layout/list1"/>
    <dgm:cxn modelId="{DFB78D8A-80D9-4945-B016-1ED254BE34CF}" type="presParOf" srcId="{1484B949-6361-4C6B-9B9B-2B0A781479C8}" destId="{B9E05FF6-BDAD-43CD-BB2B-4F4BCFCD55D6}" srcOrd="22" destOrd="0" presId="urn:microsoft.com/office/officeart/2005/8/layout/list1"/>
    <dgm:cxn modelId="{6A6F716A-E6DF-412C-A347-91BDCFB85976}" type="presParOf" srcId="{1484B949-6361-4C6B-9B9B-2B0A781479C8}" destId="{F9D93431-FF35-4E04-8171-DB818BAE15D7}" srcOrd="23" destOrd="0" presId="urn:microsoft.com/office/officeart/2005/8/layout/list1"/>
    <dgm:cxn modelId="{00E7569C-E45A-4A9C-826F-F73A686B2A5D}" type="presParOf" srcId="{1484B949-6361-4C6B-9B9B-2B0A781479C8}" destId="{22A8A9A4-01AE-4112-A90F-22680ADB09A1}" srcOrd="24" destOrd="0" presId="urn:microsoft.com/office/officeart/2005/8/layout/list1"/>
    <dgm:cxn modelId="{F31A7AAF-E65F-4CCB-8F4B-4FE236144716}" type="presParOf" srcId="{22A8A9A4-01AE-4112-A90F-22680ADB09A1}" destId="{AF023D39-323E-410B-B64A-FC5D80EA4C5A}" srcOrd="0" destOrd="0" presId="urn:microsoft.com/office/officeart/2005/8/layout/list1"/>
    <dgm:cxn modelId="{D990FD7E-1C82-45F5-AA78-72523CED7380}" type="presParOf" srcId="{22A8A9A4-01AE-4112-A90F-22680ADB09A1}" destId="{6843B5F3-0CD1-41A1-B173-BF0214A85A7F}" srcOrd="1" destOrd="0" presId="urn:microsoft.com/office/officeart/2005/8/layout/list1"/>
    <dgm:cxn modelId="{D5E308EB-24DD-48BD-A9B5-CF5D11940066}" type="presParOf" srcId="{1484B949-6361-4C6B-9B9B-2B0A781479C8}" destId="{C857B282-9924-4966-ADF1-8B1D5D1252E4}" srcOrd="25" destOrd="0" presId="urn:microsoft.com/office/officeart/2005/8/layout/list1"/>
    <dgm:cxn modelId="{48150A52-B316-40B7-A7C5-7B5F030D1FEA}" type="presParOf" srcId="{1484B949-6361-4C6B-9B9B-2B0A781479C8}" destId="{7B92EEC2-00DD-4822-A938-B7C3B637B812}"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BC548-6CAD-4995-9168-E8F478B69DF9}">
      <dsp:nvSpPr>
        <dsp:cNvPr id="0" name=""/>
        <dsp:cNvSpPr/>
      </dsp:nvSpPr>
      <dsp:spPr>
        <a:xfrm>
          <a:off x="0" y="266856"/>
          <a:ext cx="7429552"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E0BF81-8F1F-4A42-A148-C5B4775497D4}">
      <dsp:nvSpPr>
        <dsp:cNvPr id="0" name=""/>
        <dsp:cNvSpPr/>
      </dsp:nvSpPr>
      <dsp:spPr>
        <a:xfrm>
          <a:off x="371477" y="15936"/>
          <a:ext cx="520068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err="1"/>
            <a:t>Maruziyet</a:t>
          </a:r>
          <a:r>
            <a:rPr lang="tr-TR" sz="2000" b="1" kern="1200" dirty="0"/>
            <a:t> kontrolleri / Kişisel korunma </a:t>
          </a:r>
        </a:p>
      </dsp:txBody>
      <dsp:txXfrm>
        <a:off x="395975" y="40434"/>
        <a:ext cx="5151690" cy="452844"/>
      </dsp:txXfrm>
    </dsp:sp>
    <dsp:sp modelId="{F5218A62-A995-48D3-BF00-9BC3A471D306}">
      <dsp:nvSpPr>
        <dsp:cNvPr id="0" name=""/>
        <dsp:cNvSpPr/>
      </dsp:nvSpPr>
      <dsp:spPr>
        <a:xfrm>
          <a:off x="0" y="1037977"/>
          <a:ext cx="7429552"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9C445-B186-465D-B87B-258AD0FAA020}">
      <dsp:nvSpPr>
        <dsp:cNvPr id="0" name=""/>
        <dsp:cNvSpPr/>
      </dsp:nvSpPr>
      <dsp:spPr>
        <a:xfrm>
          <a:off x="371477" y="787057"/>
          <a:ext cx="520068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Fiziksel ve kimyasal özellikler </a:t>
          </a:r>
        </a:p>
      </dsp:txBody>
      <dsp:txXfrm>
        <a:off x="395975" y="811555"/>
        <a:ext cx="5151690" cy="452844"/>
      </dsp:txXfrm>
    </dsp:sp>
    <dsp:sp modelId="{21A40BD8-0446-4C5B-ADF2-C9C686305DB7}">
      <dsp:nvSpPr>
        <dsp:cNvPr id="0" name=""/>
        <dsp:cNvSpPr/>
      </dsp:nvSpPr>
      <dsp:spPr>
        <a:xfrm>
          <a:off x="0" y="1809097"/>
          <a:ext cx="7429552"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27753-FD6F-417A-83B3-E21EB42C78E6}">
      <dsp:nvSpPr>
        <dsp:cNvPr id="0" name=""/>
        <dsp:cNvSpPr/>
      </dsp:nvSpPr>
      <dsp:spPr>
        <a:xfrm>
          <a:off x="371477" y="1558176"/>
          <a:ext cx="520068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Kararlılık ve </a:t>
          </a:r>
          <a:r>
            <a:rPr lang="tr-TR" sz="2000" b="1" kern="1200" dirty="0" err="1"/>
            <a:t>reaktivitesi</a:t>
          </a:r>
          <a:r>
            <a:rPr lang="tr-TR" sz="2000" b="1" kern="1200" dirty="0"/>
            <a:t> </a:t>
          </a:r>
        </a:p>
      </dsp:txBody>
      <dsp:txXfrm>
        <a:off x="395975" y="1582674"/>
        <a:ext cx="5151690" cy="452844"/>
      </dsp:txXfrm>
    </dsp:sp>
    <dsp:sp modelId="{AB2EC894-D6E9-4865-8634-85B45EC707F8}">
      <dsp:nvSpPr>
        <dsp:cNvPr id="0" name=""/>
        <dsp:cNvSpPr/>
      </dsp:nvSpPr>
      <dsp:spPr>
        <a:xfrm>
          <a:off x="0" y="2580217"/>
          <a:ext cx="7429552"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4F60B-C1A0-4CE2-8073-ECE87CC5FD0E}">
      <dsp:nvSpPr>
        <dsp:cNvPr id="0" name=""/>
        <dsp:cNvSpPr/>
      </dsp:nvSpPr>
      <dsp:spPr>
        <a:xfrm>
          <a:off x="371477" y="2329297"/>
          <a:ext cx="520068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err="1"/>
            <a:t>Toksikolojik</a:t>
          </a:r>
          <a:r>
            <a:rPr lang="tr-TR" sz="2000" b="1" kern="1200" dirty="0"/>
            <a:t> bilgiler </a:t>
          </a:r>
        </a:p>
      </dsp:txBody>
      <dsp:txXfrm>
        <a:off x="395975" y="2353795"/>
        <a:ext cx="5151690" cy="452844"/>
      </dsp:txXfrm>
    </dsp:sp>
    <dsp:sp modelId="{2ECF106C-0048-43F6-8D44-809A0CFBD972}">
      <dsp:nvSpPr>
        <dsp:cNvPr id="0" name=""/>
        <dsp:cNvSpPr/>
      </dsp:nvSpPr>
      <dsp:spPr>
        <a:xfrm>
          <a:off x="0" y="3351337"/>
          <a:ext cx="7429552"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78091-94D7-47B3-8405-C705C286D22F}">
      <dsp:nvSpPr>
        <dsp:cNvPr id="0" name=""/>
        <dsp:cNvSpPr/>
      </dsp:nvSpPr>
      <dsp:spPr>
        <a:xfrm>
          <a:off x="371477" y="3100417"/>
          <a:ext cx="520068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Ekolojik önlemler </a:t>
          </a:r>
        </a:p>
      </dsp:txBody>
      <dsp:txXfrm>
        <a:off x="395975" y="3124915"/>
        <a:ext cx="5151690" cy="452844"/>
      </dsp:txXfrm>
    </dsp:sp>
    <dsp:sp modelId="{B9E05FF6-BDAD-43CD-BB2B-4F4BCFCD55D6}">
      <dsp:nvSpPr>
        <dsp:cNvPr id="0" name=""/>
        <dsp:cNvSpPr/>
      </dsp:nvSpPr>
      <dsp:spPr>
        <a:xfrm>
          <a:off x="0" y="4122457"/>
          <a:ext cx="7429552"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BD5B1-782C-4AC8-936C-323D175A8461}">
      <dsp:nvSpPr>
        <dsp:cNvPr id="0" name=""/>
        <dsp:cNvSpPr/>
      </dsp:nvSpPr>
      <dsp:spPr>
        <a:xfrm>
          <a:off x="371477" y="3871537"/>
          <a:ext cx="520068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İmhaya-</a:t>
          </a:r>
          <a:r>
            <a:rPr lang="tr-TR" sz="2000" b="1" kern="1200" dirty="0" err="1"/>
            <a:t>bertaraf'a</a:t>
          </a:r>
          <a:r>
            <a:rPr lang="tr-TR" sz="2000" b="1" kern="1200" dirty="0"/>
            <a:t> dair bilgiler </a:t>
          </a:r>
        </a:p>
      </dsp:txBody>
      <dsp:txXfrm>
        <a:off x="395975" y="3896035"/>
        <a:ext cx="5151690" cy="452844"/>
      </dsp:txXfrm>
    </dsp:sp>
    <dsp:sp modelId="{7B92EEC2-00DD-4822-A938-B7C3B637B812}">
      <dsp:nvSpPr>
        <dsp:cNvPr id="0" name=""/>
        <dsp:cNvSpPr/>
      </dsp:nvSpPr>
      <dsp:spPr>
        <a:xfrm>
          <a:off x="0" y="4893577"/>
          <a:ext cx="7429552" cy="428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3B5F3-0CD1-41A1-B173-BF0214A85A7F}">
      <dsp:nvSpPr>
        <dsp:cNvPr id="0" name=""/>
        <dsp:cNvSpPr/>
      </dsp:nvSpPr>
      <dsp:spPr>
        <a:xfrm>
          <a:off x="371477" y="4642657"/>
          <a:ext cx="5200686"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Taşıma- nakliye önlemleri </a:t>
          </a:r>
        </a:p>
      </dsp:txBody>
      <dsp:txXfrm>
        <a:off x="395975" y="4667155"/>
        <a:ext cx="5151690"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54B32-BCA5-4F7C-B7B7-2C360EEFAC4E}">
      <dsp:nvSpPr>
        <dsp:cNvPr id="0" name=""/>
        <dsp:cNvSpPr/>
      </dsp:nvSpPr>
      <dsp:spPr>
        <a:xfrm>
          <a:off x="2599" y="10852"/>
          <a:ext cx="2534786" cy="73204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a:t>Kullanılan Dil</a:t>
          </a:r>
          <a:endParaRPr lang="tr-TR" sz="2000" kern="1200" dirty="0"/>
        </a:p>
      </dsp:txBody>
      <dsp:txXfrm>
        <a:off x="2599" y="10852"/>
        <a:ext cx="2534786" cy="732049"/>
      </dsp:txXfrm>
    </dsp:sp>
    <dsp:sp modelId="{9263F4F9-AB4C-4F3F-B1E6-6CD74851C7F7}">
      <dsp:nvSpPr>
        <dsp:cNvPr id="0" name=""/>
        <dsp:cNvSpPr/>
      </dsp:nvSpPr>
      <dsp:spPr>
        <a:xfrm>
          <a:off x="2599" y="747699"/>
          <a:ext cx="2534786" cy="3321963"/>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a:t>MSDS'lerde kullanılan dilin net, basit, anlaşılır ve kısa olmalıdır.</a:t>
          </a:r>
        </a:p>
        <a:p>
          <a:pPr marL="114300" lvl="1" indent="-114300" algn="l" defTabSz="666750">
            <a:lnSpc>
              <a:spcPct val="90000"/>
            </a:lnSpc>
            <a:spcBef>
              <a:spcPct val="0"/>
            </a:spcBef>
            <a:spcAft>
              <a:spcPct val="15000"/>
            </a:spcAft>
            <a:buChar char="••"/>
          </a:pPr>
          <a:endParaRPr lang="tr-TR" sz="1500" b="1" kern="1200" dirty="0"/>
        </a:p>
        <a:p>
          <a:pPr marL="114300" lvl="1" indent="-114300" algn="l" defTabSz="666750">
            <a:lnSpc>
              <a:spcPct val="90000"/>
            </a:lnSpc>
            <a:spcBef>
              <a:spcPct val="0"/>
            </a:spcBef>
            <a:spcAft>
              <a:spcPct val="15000"/>
            </a:spcAft>
            <a:buChar char="••"/>
          </a:pPr>
          <a:r>
            <a:rPr lang="tr-TR" sz="1500" b="1" kern="1200" dirty="0"/>
            <a:t>"Sağlığa etkisi yoktur", </a:t>
          </a:r>
        </a:p>
        <a:p>
          <a:pPr marL="114300" lvl="1" indent="-114300" algn="l" defTabSz="666750">
            <a:lnSpc>
              <a:spcPct val="90000"/>
            </a:lnSpc>
            <a:spcBef>
              <a:spcPct val="0"/>
            </a:spcBef>
            <a:spcAft>
              <a:spcPct val="15000"/>
            </a:spcAft>
            <a:buChar char="••"/>
          </a:pPr>
          <a:r>
            <a:rPr lang="tr-TR" sz="1500" b="1" kern="1200" dirty="0"/>
            <a:t>"Her ortamda saklanmalıdır"  gibi uyarılar kabul edilemez</a:t>
          </a:r>
        </a:p>
        <a:p>
          <a:pPr marL="114300" lvl="1" indent="-114300" algn="l" defTabSz="666750">
            <a:lnSpc>
              <a:spcPct val="90000"/>
            </a:lnSpc>
            <a:spcBef>
              <a:spcPct val="0"/>
            </a:spcBef>
            <a:spcAft>
              <a:spcPct val="15000"/>
            </a:spcAft>
            <a:buChar char="••"/>
          </a:pPr>
          <a:endParaRPr lang="tr-TR" sz="1500" b="1" kern="1200" dirty="0"/>
        </a:p>
        <a:p>
          <a:pPr marL="114300" lvl="1" indent="-114300" algn="l" defTabSz="666750">
            <a:lnSpc>
              <a:spcPct val="90000"/>
            </a:lnSpc>
            <a:spcBef>
              <a:spcPct val="0"/>
            </a:spcBef>
            <a:spcAft>
              <a:spcPct val="15000"/>
            </a:spcAft>
            <a:buChar char="••"/>
          </a:pPr>
          <a:r>
            <a:rPr lang="tr-TR" sz="1500" b="1" kern="1200" dirty="0"/>
            <a:t>MSDS'ler her ülkenin kullandığı dilde hazırlanabilir veya yerel dillere çevrilebilir.</a:t>
          </a:r>
        </a:p>
      </dsp:txBody>
      <dsp:txXfrm>
        <a:off x="2599" y="747699"/>
        <a:ext cx="2534786" cy="3321963"/>
      </dsp:txXfrm>
    </dsp:sp>
    <dsp:sp modelId="{E6E5B475-6F22-40F2-8DE1-225F4F67BFA0}">
      <dsp:nvSpPr>
        <dsp:cNvPr id="0" name=""/>
        <dsp:cNvSpPr/>
      </dsp:nvSpPr>
      <dsp:spPr>
        <a:xfrm>
          <a:off x="2844196" y="0"/>
          <a:ext cx="2534786" cy="732049"/>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a:t>Bilgi </a:t>
          </a:r>
        </a:p>
      </dsp:txBody>
      <dsp:txXfrm>
        <a:off x="2844196" y="0"/>
        <a:ext cx="2534786" cy="732049"/>
      </dsp:txXfrm>
    </dsp:sp>
    <dsp:sp modelId="{E6A4EA72-A2A3-4AC9-A5FD-70B54493F36F}">
      <dsp:nvSpPr>
        <dsp:cNvPr id="0" name=""/>
        <dsp:cNvSpPr/>
      </dsp:nvSpPr>
      <dsp:spPr>
        <a:xfrm>
          <a:off x="2844196" y="654366"/>
          <a:ext cx="2534786" cy="1997668"/>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a:t>Bilgi mevcut değil ise "Bilgi mevcut değil" olarak, bilgi amaca uygun değil ya da ilgisiz ise "Amaca uygun değil" olarak belirtilmelidir.</a:t>
          </a:r>
        </a:p>
      </dsp:txBody>
      <dsp:txXfrm>
        <a:off x="2844196" y="654366"/>
        <a:ext cx="2534786" cy="1997668"/>
      </dsp:txXfrm>
    </dsp:sp>
    <dsp:sp modelId="{4068D037-EA46-4CB8-B18C-F26EFF0B7DE9}">
      <dsp:nvSpPr>
        <dsp:cNvPr id="0" name=""/>
        <dsp:cNvSpPr/>
      </dsp:nvSpPr>
      <dsp:spPr>
        <a:xfrm>
          <a:off x="5781912" y="8454"/>
          <a:ext cx="2534786" cy="732049"/>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a:t>Kullanılan kısaltmalar</a:t>
          </a:r>
        </a:p>
      </dsp:txBody>
      <dsp:txXfrm>
        <a:off x="5781912" y="8454"/>
        <a:ext cx="2534786" cy="732049"/>
      </dsp:txXfrm>
    </dsp:sp>
    <dsp:sp modelId="{A941D5C7-F421-48F4-BA4F-486B44B4490A}">
      <dsp:nvSpPr>
        <dsp:cNvPr id="0" name=""/>
        <dsp:cNvSpPr/>
      </dsp:nvSpPr>
      <dsp:spPr>
        <a:xfrm>
          <a:off x="5781912" y="740503"/>
          <a:ext cx="2534786" cy="3331558"/>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a:t>Kısaltmalar kullanılırken dikkatli olunmalıdır. Kavram karışıklığına neden olmamalı.</a:t>
          </a:r>
        </a:p>
        <a:p>
          <a:pPr marL="171450" lvl="1" indent="-171450" algn="l" defTabSz="711200">
            <a:lnSpc>
              <a:spcPct val="90000"/>
            </a:lnSpc>
            <a:spcBef>
              <a:spcPct val="0"/>
            </a:spcBef>
            <a:spcAft>
              <a:spcPct val="15000"/>
            </a:spcAft>
            <a:buChar char="••"/>
          </a:pPr>
          <a:endParaRPr lang="tr-TR" sz="1600" b="1" kern="1200" dirty="0"/>
        </a:p>
        <a:p>
          <a:pPr marL="171450" lvl="1" indent="-171450" algn="l" defTabSz="711200">
            <a:lnSpc>
              <a:spcPct val="90000"/>
            </a:lnSpc>
            <a:spcBef>
              <a:spcPct val="0"/>
            </a:spcBef>
            <a:spcAft>
              <a:spcPct val="15000"/>
            </a:spcAft>
            <a:buChar char="••"/>
          </a:pPr>
          <a:endParaRPr lang="tr-TR" sz="1600" b="1" kern="1200" dirty="0"/>
        </a:p>
        <a:p>
          <a:pPr marL="171450" lvl="1" indent="-171450" algn="l" defTabSz="711200">
            <a:lnSpc>
              <a:spcPct val="90000"/>
            </a:lnSpc>
            <a:spcBef>
              <a:spcPct val="0"/>
            </a:spcBef>
            <a:spcAft>
              <a:spcPct val="15000"/>
            </a:spcAft>
            <a:buChar char="••"/>
          </a:pPr>
          <a:r>
            <a:rPr lang="tr-TR" sz="1600" b="1" kern="1200" dirty="0"/>
            <a:t>Kısaltma kullanılması gerekiyor ise notlar kısmında kısaltmanın ne anlama geldiği belirtilmelidir</a:t>
          </a:r>
        </a:p>
      </dsp:txBody>
      <dsp:txXfrm>
        <a:off x="5781912" y="740503"/>
        <a:ext cx="2534786" cy="33315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13145-DDCD-425E-B65C-E28F25746A1A}">
      <dsp:nvSpPr>
        <dsp:cNvPr id="0" name=""/>
        <dsp:cNvSpPr/>
      </dsp:nvSpPr>
      <dsp:spPr>
        <a:xfrm>
          <a:off x="2857" y="1031575"/>
          <a:ext cx="2786062"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tr-TR" sz="2800" b="1" kern="1200" dirty="0"/>
            <a:t>Sayfa numarası</a:t>
          </a:r>
          <a:endParaRPr lang="tr-TR" sz="2800" kern="1200" dirty="0"/>
        </a:p>
      </dsp:txBody>
      <dsp:txXfrm>
        <a:off x="2857" y="1031575"/>
        <a:ext cx="2786062" cy="633600"/>
      </dsp:txXfrm>
    </dsp:sp>
    <dsp:sp modelId="{01498FB1-0EC3-48BF-B355-894099BEDAAD}">
      <dsp:nvSpPr>
        <dsp:cNvPr id="0" name=""/>
        <dsp:cNvSpPr/>
      </dsp:nvSpPr>
      <dsp:spPr>
        <a:xfrm>
          <a:off x="2857" y="1665175"/>
          <a:ext cx="2786062" cy="416124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tr-TR" sz="2200" b="1" kern="1200" dirty="0" err="1"/>
            <a:t>MSDS'in</a:t>
          </a:r>
          <a:r>
            <a:rPr lang="tr-TR" sz="2200" b="1" kern="1200" dirty="0"/>
            <a:t> tüm sayfaları numaralandırılmalı ve her sayfada mutlaka toplam sayfa sayısı belirtilmelidir.</a:t>
          </a:r>
        </a:p>
        <a:p>
          <a:pPr marL="228600" lvl="1" indent="-228600" algn="l" defTabSz="977900">
            <a:lnSpc>
              <a:spcPct val="90000"/>
            </a:lnSpc>
            <a:spcBef>
              <a:spcPct val="0"/>
            </a:spcBef>
            <a:spcAft>
              <a:spcPct val="15000"/>
            </a:spcAft>
            <a:buChar char="••"/>
          </a:pPr>
          <a:endParaRPr lang="tr-TR" sz="2200" b="1" kern="1200" dirty="0"/>
        </a:p>
        <a:p>
          <a:pPr marL="228600" lvl="1" indent="-228600" algn="l" defTabSz="977900">
            <a:lnSpc>
              <a:spcPct val="90000"/>
            </a:lnSpc>
            <a:spcBef>
              <a:spcPct val="0"/>
            </a:spcBef>
            <a:spcAft>
              <a:spcPct val="15000"/>
            </a:spcAft>
            <a:buChar char="••"/>
          </a:pPr>
          <a:r>
            <a:rPr lang="tr-TR" sz="2200" b="1" kern="1200" dirty="0"/>
            <a:t>Örneğin "Sayfa 1 / 8", " Sayfa 2 / 8", "Sayfa 3 / 8 "  gibi.</a:t>
          </a:r>
        </a:p>
      </dsp:txBody>
      <dsp:txXfrm>
        <a:off x="2857" y="1665175"/>
        <a:ext cx="2786062" cy="4161248"/>
      </dsp:txXfrm>
    </dsp:sp>
    <dsp:sp modelId="{DF070C46-3C88-41EF-974F-B138E5BF4E73}">
      <dsp:nvSpPr>
        <dsp:cNvPr id="0" name=""/>
        <dsp:cNvSpPr/>
      </dsp:nvSpPr>
      <dsp:spPr>
        <a:xfrm>
          <a:off x="3178968" y="1031575"/>
          <a:ext cx="2786062" cy="633600"/>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tr-TR" sz="2400" b="1" kern="1200" dirty="0"/>
            <a:t>Yayımlanma Tarihi</a:t>
          </a:r>
          <a:endParaRPr lang="tr-TR" sz="2400" kern="1200" dirty="0"/>
        </a:p>
      </dsp:txBody>
      <dsp:txXfrm>
        <a:off x="3178968" y="1031575"/>
        <a:ext cx="2786062" cy="633600"/>
      </dsp:txXfrm>
    </dsp:sp>
    <dsp:sp modelId="{06499A19-FB7A-4856-A580-117E4985E005}">
      <dsp:nvSpPr>
        <dsp:cNvPr id="0" name=""/>
        <dsp:cNvSpPr/>
      </dsp:nvSpPr>
      <dsp:spPr>
        <a:xfrm>
          <a:off x="3178968" y="1665175"/>
          <a:ext cx="2786062" cy="4161248"/>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tr-TR" sz="2200" b="1" kern="1200" dirty="0" err="1"/>
            <a:t>MSDS'in</a:t>
          </a:r>
          <a:r>
            <a:rPr lang="tr-TR" sz="2200" b="1" kern="1200" dirty="0"/>
            <a:t> yayımlandığı tarih geçerli olduğu tarih anlamına geldiğinden mutlaka belirtilmelidir.</a:t>
          </a:r>
        </a:p>
        <a:p>
          <a:pPr marL="228600" lvl="1" indent="-228600" algn="l" defTabSz="977900">
            <a:lnSpc>
              <a:spcPct val="90000"/>
            </a:lnSpc>
            <a:spcBef>
              <a:spcPct val="0"/>
            </a:spcBef>
            <a:spcAft>
              <a:spcPct val="15000"/>
            </a:spcAft>
            <a:buChar char="••"/>
          </a:pPr>
          <a:endParaRPr lang="tr-TR" sz="2200" b="1" kern="1200" dirty="0"/>
        </a:p>
        <a:p>
          <a:pPr marL="228600" lvl="1" indent="-228600" algn="l" defTabSz="977900">
            <a:lnSpc>
              <a:spcPct val="90000"/>
            </a:lnSpc>
            <a:spcBef>
              <a:spcPct val="0"/>
            </a:spcBef>
            <a:spcAft>
              <a:spcPct val="15000"/>
            </a:spcAft>
            <a:buChar char="••"/>
          </a:pPr>
          <a:r>
            <a:rPr lang="tr-TR" sz="2200" b="1" kern="1200" dirty="0"/>
            <a:t>Yayım tarihi </a:t>
          </a:r>
          <a:r>
            <a:rPr lang="tr-TR" sz="2200" b="1" kern="1200" dirty="0" err="1"/>
            <a:t>gg</a:t>
          </a:r>
          <a:r>
            <a:rPr lang="tr-TR" sz="2200" b="1" kern="1200" dirty="0"/>
            <a:t> /</a:t>
          </a:r>
          <a:r>
            <a:rPr lang="tr-TR" sz="2200" b="1" kern="1200" dirty="0" err="1"/>
            <a:t>aa</a:t>
          </a:r>
          <a:r>
            <a:rPr lang="tr-TR" sz="2200" b="1" kern="1200" dirty="0"/>
            <a:t>/ yy/ olarak eklenmelidir.</a:t>
          </a:r>
        </a:p>
      </dsp:txBody>
      <dsp:txXfrm>
        <a:off x="3178968" y="1665175"/>
        <a:ext cx="2786062" cy="4161248"/>
      </dsp:txXfrm>
    </dsp:sp>
    <dsp:sp modelId="{EC69CED0-9E42-424D-A039-57E17E2DDEEA}">
      <dsp:nvSpPr>
        <dsp:cNvPr id="0" name=""/>
        <dsp:cNvSpPr/>
      </dsp:nvSpPr>
      <dsp:spPr>
        <a:xfrm>
          <a:off x="6355080" y="1031575"/>
          <a:ext cx="2786062" cy="633600"/>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tr-TR" sz="2400" b="1" kern="1200" dirty="0"/>
            <a:t>Ölçü Birimleri</a:t>
          </a:r>
          <a:endParaRPr lang="tr-TR" sz="2400" kern="1200" dirty="0"/>
        </a:p>
      </dsp:txBody>
      <dsp:txXfrm>
        <a:off x="6355080" y="1031575"/>
        <a:ext cx="2786062" cy="633600"/>
      </dsp:txXfrm>
    </dsp:sp>
    <dsp:sp modelId="{638E2BD9-5661-4D51-BC32-95A634777EED}">
      <dsp:nvSpPr>
        <dsp:cNvPr id="0" name=""/>
        <dsp:cNvSpPr/>
      </dsp:nvSpPr>
      <dsp:spPr>
        <a:xfrm>
          <a:off x="6355080" y="1665175"/>
          <a:ext cx="2786062" cy="4161248"/>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tr-TR" sz="2200" b="1" kern="1200" dirty="0"/>
            <a:t>Mümkün olduğu yerlerde SI birimlerinin kullanılması gerekmektedir.</a:t>
          </a:r>
        </a:p>
        <a:p>
          <a:pPr marL="228600" lvl="1" indent="-228600" algn="l" defTabSz="977900">
            <a:lnSpc>
              <a:spcPct val="90000"/>
            </a:lnSpc>
            <a:spcBef>
              <a:spcPct val="0"/>
            </a:spcBef>
            <a:spcAft>
              <a:spcPct val="15000"/>
            </a:spcAft>
            <a:buChar char="••"/>
          </a:pPr>
          <a:endParaRPr lang="tr-TR" sz="2200" b="1" kern="1200" dirty="0"/>
        </a:p>
        <a:p>
          <a:pPr marL="228600" lvl="1" indent="-228600" algn="l" defTabSz="977900">
            <a:lnSpc>
              <a:spcPct val="90000"/>
            </a:lnSpc>
            <a:spcBef>
              <a:spcPct val="0"/>
            </a:spcBef>
            <a:spcAft>
              <a:spcPct val="15000"/>
            </a:spcAft>
            <a:buChar char="••"/>
          </a:pPr>
          <a:r>
            <a:rPr lang="tr-TR" sz="2200" b="1" kern="1200" dirty="0"/>
            <a:t>Ancak </a:t>
          </a:r>
          <a:r>
            <a:rPr lang="tr-TR" sz="2200" b="1" kern="1200" dirty="0" err="1"/>
            <a:t>standard</a:t>
          </a:r>
          <a:r>
            <a:rPr lang="tr-TR" sz="2200" b="1" kern="1200" dirty="0"/>
            <a:t> olmayan birimler örneğin </a:t>
          </a:r>
          <a:r>
            <a:rPr lang="tr-TR" sz="2200" b="1" kern="1200" dirty="0" err="1"/>
            <a:t>Celcius</a:t>
          </a:r>
          <a:r>
            <a:rPr lang="tr-TR" sz="2200" b="1" kern="1200" dirty="0"/>
            <a:t>, </a:t>
          </a:r>
          <a:r>
            <a:rPr lang="tr-TR" sz="2200" b="1" kern="1200" dirty="0" err="1"/>
            <a:t>mmHg</a:t>
          </a:r>
          <a:r>
            <a:rPr lang="tr-TR" sz="2200" b="1" kern="1200" dirty="0"/>
            <a:t> birimleri de kabul edilebilmektedir.</a:t>
          </a:r>
        </a:p>
      </dsp:txBody>
      <dsp:txXfrm>
        <a:off x="6355080" y="1665175"/>
        <a:ext cx="2786062" cy="4161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196B4-00FC-4D58-A04E-37FE33657A95}">
      <dsp:nvSpPr>
        <dsp:cNvPr id="0" name=""/>
        <dsp:cNvSpPr/>
      </dsp:nvSpPr>
      <dsp:spPr>
        <a:xfrm>
          <a:off x="1804384" y="979"/>
          <a:ext cx="1719823" cy="1719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a:t>Canlı organizmalar için zehirli ve zararlı olan,</a:t>
          </a:r>
        </a:p>
      </dsp:txBody>
      <dsp:txXfrm>
        <a:off x="2056246" y="252841"/>
        <a:ext cx="1216099" cy="1216099"/>
      </dsp:txXfrm>
    </dsp:sp>
    <dsp:sp modelId="{2CD5F3DC-9336-4BBE-8A00-B04EE6B513AD}">
      <dsp:nvSpPr>
        <dsp:cNvPr id="0" name=""/>
        <dsp:cNvSpPr/>
      </dsp:nvSpPr>
      <dsp:spPr>
        <a:xfrm rot="3600000">
          <a:off x="3074785" y="1678761"/>
          <a:ext cx="458532" cy="580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3109175" y="1735284"/>
        <a:ext cx="320972" cy="348264"/>
      </dsp:txXfrm>
    </dsp:sp>
    <dsp:sp modelId="{02E42F03-2B8E-46F6-88CA-67D3BA0B4FBE}">
      <dsp:nvSpPr>
        <dsp:cNvPr id="0" name=""/>
        <dsp:cNvSpPr/>
      </dsp:nvSpPr>
      <dsp:spPr>
        <a:xfrm>
          <a:off x="3096873" y="2239637"/>
          <a:ext cx="1719823" cy="1719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a:t>Çevrede yok olmayıp kimyasal artıklar olarak kalıcı olan,</a:t>
          </a:r>
          <a:endParaRPr lang="tr-TR" sz="1600" kern="1200" dirty="0"/>
        </a:p>
      </dsp:txBody>
      <dsp:txXfrm>
        <a:off x="3348735" y="2491499"/>
        <a:ext cx="1216099" cy="1216099"/>
      </dsp:txXfrm>
    </dsp:sp>
    <dsp:sp modelId="{E5A3AE45-4688-4980-A192-A90FEFED9289}">
      <dsp:nvSpPr>
        <dsp:cNvPr id="0" name=""/>
        <dsp:cNvSpPr/>
      </dsp:nvSpPr>
      <dsp:spPr>
        <a:xfrm rot="10800000">
          <a:off x="2448007" y="2809328"/>
          <a:ext cx="458532" cy="580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rot="10800000">
        <a:off x="2585567" y="2925416"/>
        <a:ext cx="320972" cy="348264"/>
      </dsp:txXfrm>
    </dsp:sp>
    <dsp:sp modelId="{D1B89A2A-C309-4FA3-AFA5-CB4F5EA34BF0}">
      <dsp:nvSpPr>
        <dsp:cNvPr id="0" name=""/>
        <dsp:cNvSpPr/>
      </dsp:nvSpPr>
      <dsp:spPr>
        <a:xfrm>
          <a:off x="511894" y="2239637"/>
          <a:ext cx="1719823" cy="17198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a:t>Biyolojik anlamda birikim yaratan maddelerdir. </a:t>
          </a:r>
        </a:p>
      </dsp:txBody>
      <dsp:txXfrm>
        <a:off x="763756" y="2491499"/>
        <a:ext cx="1216099" cy="1216099"/>
      </dsp:txXfrm>
    </dsp:sp>
    <dsp:sp modelId="{F88D035D-852E-40C6-9601-EB4BBB46FF7D}">
      <dsp:nvSpPr>
        <dsp:cNvPr id="0" name=""/>
        <dsp:cNvSpPr/>
      </dsp:nvSpPr>
      <dsp:spPr>
        <a:xfrm rot="18000000">
          <a:off x="1782296" y="1701238"/>
          <a:ext cx="458532" cy="5804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p>
      </dsp:txBody>
      <dsp:txXfrm>
        <a:off x="1816686" y="1876891"/>
        <a:ext cx="320972" cy="3482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40F68-FF88-4D39-A7A4-28D3DF72F2BD}">
      <dsp:nvSpPr>
        <dsp:cNvPr id="0" name=""/>
        <dsp:cNvSpPr/>
      </dsp:nvSpPr>
      <dsp:spPr>
        <a:xfrm>
          <a:off x="0" y="2006373"/>
          <a:ext cx="4044732" cy="841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flat">
          <a:bevelT prst="relaxedInset"/>
          <a:bevelB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Kanserojen maddeler içerisinde </a:t>
          </a:r>
        </a:p>
      </dsp:txBody>
      <dsp:txXfrm>
        <a:off x="24650" y="2031023"/>
        <a:ext cx="3995432" cy="792328"/>
      </dsp:txXfrm>
    </dsp:sp>
    <dsp:sp modelId="{4977FCEF-955C-4EE9-909E-620861C5BF90}">
      <dsp:nvSpPr>
        <dsp:cNvPr id="0" name=""/>
        <dsp:cNvSpPr/>
      </dsp:nvSpPr>
      <dsp:spPr>
        <a:xfrm rot="18083959">
          <a:off x="3482834" y="1412595"/>
          <a:ext cx="2346128" cy="26630"/>
        </a:xfrm>
        <a:custGeom>
          <a:avLst/>
          <a:gdLst/>
          <a:ahLst/>
          <a:cxnLst/>
          <a:rect l="0" t="0" r="0" b="0"/>
          <a:pathLst>
            <a:path>
              <a:moveTo>
                <a:pt x="0" y="13315"/>
              </a:moveTo>
              <a:lnTo>
                <a:pt x="2346128" y="1331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prstMaterial="fla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4597245" y="1367257"/>
        <a:ext cx="117306" cy="117306"/>
      </dsp:txXfrm>
    </dsp:sp>
    <dsp:sp modelId="{52442D2E-41CF-40E8-94E7-1A8BF4FCCACC}">
      <dsp:nvSpPr>
        <dsp:cNvPr id="0" name=""/>
        <dsp:cNvSpPr/>
      </dsp:nvSpPr>
      <dsp:spPr>
        <a:xfrm>
          <a:off x="5267064" y="3819"/>
          <a:ext cx="1683257" cy="841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flat">
          <a:bevelT prst="relaxedInset"/>
          <a:bevelB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sigara dumanı, </a:t>
          </a:r>
        </a:p>
      </dsp:txBody>
      <dsp:txXfrm>
        <a:off x="5291714" y="28469"/>
        <a:ext cx="1633957" cy="792328"/>
      </dsp:txXfrm>
    </dsp:sp>
    <dsp:sp modelId="{17814FFE-A6E6-4611-B194-A734C611724E}">
      <dsp:nvSpPr>
        <dsp:cNvPr id="0" name=""/>
        <dsp:cNvSpPr/>
      </dsp:nvSpPr>
      <dsp:spPr>
        <a:xfrm rot="19185161">
          <a:off x="3855170" y="1896531"/>
          <a:ext cx="1601455" cy="26630"/>
        </a:xfrm>
        <a:custGeom>
          <a:avLst/>
          <a:gdLst/>
          <a:ahLst/>
          <a:cxnLst/>
          <a:rect l="0" t="0" r="0" b="0"/>
          <a:pathLst>
            <a:path>
              <a:moveTo>
                <a:pt x="0" y="13315"/>
              </a:moveTo>
              <a:lnTo>
                <a:pt x="1601455" y="1331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prstMaterial="fla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615862" y="1869810"/>
        <a:ext cx="80072" cy="80072"/>
      </dsp:txXfrm>
    </dsp:sp>
    <dsp:sp modelId="{CEEA0392-3433-4737-A9F9-58BCD3440B98}">
      <dsp:nvSpPr>
        <dsp:cNvPr id="0" name=""/>
        <dsp:cNvSpPr/>
      </dsp:nvSpPr>
      <dsp:spPr>
        <a:xfrm>
          <a:off x="5267064" y="971692"/>
          <a:ext cx="1683257" cy="841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flat">
          <a:bevelT prst="relaxedInset"/>
          <a:bevelB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böcek ilaçları,</a:t>
          </a:r>
        </a:p>
      </dsp:txBody>
      <dsp:txXfrm>
        <a:off x="5291714" y="996342"/>
        <a:ext cx="1633957" cy="792328"/>
      </dsp:txXfrm>
    </dsp:sp>
    <dsp:sp modelId="{37CF8CA3-953B-4AD2-BF29-D85190D97EA1}">
      <dsp:nvSpPr>
        <dsp:cNvPr id="0" name=""/>
        <dsp:cNvSpPr/>
      </dsp:nvSpPr>
      <dsp:spPr>
        <a:xfrm rot="21412291">
          <a:off x="4043820" y="2380468"/>
          <a:ext cx="1224155" cy="26630"/>
        </a:xfrm>
        <a:custGeom>
          <a:avLst/>
          <a:gdLst/>
          <a:ahLst/>
          <a:cxnLst/>
          <a:rect l="0" t="0" r="0" b="0"/>
          <a:pathLst>
            <a:path>
              <a:moveTo>
                <a:pt x="0" y="13315"/>
              </a:moveTo>
              <a:lnTo>
                <a:pt x="1224155" y="1331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prstMaterial="fla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625294" y="2363179"/>
        <a:ext cx="61207" cy="61207"/>
      </dsp:txXfrm>
    </dsp:sp>
    <dsp:sp modelId="{3EC17CCE-56A0-41E7-8E4E-55989ED582DA}">
      <dsp:nvSpPr>
        <dsp:cNvPr id="0" name=""/>
        <dsp:cNvSpPr/>
      </dsp:nvSpPr>
      <dsp:spPr>
        <a:xfrm>
          <a:off x="5267064" y="1939565"/>
          <a:ext cx="1683257" cy="841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flat">
          <a:bevelT prst="relaxedInset"/>
          <a:bevelB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asbest, </a:t>
          </a:r>
        </a:p>
      </dsp:txBody>
      <dsp:txXfrm>
        <a:off x="5291714" y="1964215"/>
        <a:ext cx="1633957" cy="792328"/>
      </dsp:txXfrm>
    </dsp:sp>
    <dsp:sp modelId="{E00860FE-31DC-4E41-A49B-D31947625FAB}">
      <dsp:nvSpPr>
        <dsp:cNvPr id="0" name=""/>
        <dsp:cNvSpPr/>
      </dsp:nvSpPr>
      <dsp:spPr>
        <a:xfrm rot="2183789">
          <a:off x="3896620" y="2864404"/>
          <a:ext cx="1518555" cy="26630"/>
        </a:xfrm>
        <a:custGeom>
          <a:avLst/>
          <a:gdLst/>
          <a:ahLst/>
          <a:cxnLst/>
          <a:rect l="0" t="0" r="0" b="0"/>
          <a:pathLst>
            <a:path>
              <a:moveTo>
                <a:pt x="0" y="13315"/>
              </a:moveTo>
              <a:lnTo>
                <a:pt x="1518555" y="1331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prstMaterial="fla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617934" y="2839756"/>
        <a:ext cx="75927" cy="75927"/>
      </dsp:txXfrm>
    </dsp:sp>
    <dsp:sp modelId="{17709967-D006-4738-92F0-D37E32F69238}">
      <dsp:nvSpPr>
        <dsp:cNvPr id="0" name=""/>
        <dsp:cNvSpPr/>
      </dsp:nvSpPr>
      <dsp:spPr>
        <a:xfrm>
          <a:off x="5267064" y="2907438"/>
          <a:ext cx="1683257" cy="841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flat">
          <a:bevelT prst="relaxedInset"/>
          <a:bevelB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ağır metaller (kurşun, cıva, kadmiyum), </a:t>
          </a:r>
        </a:p>
      </dsp:txBody>
      <dsp:txXfrm>
        <a:off x="5291714" y="2932088"/>
        <a:ext cx="1633957" cy="792328"/>
      </dsp:txXfrm>
    </dsp:sp>
    <dsp:sp modelId="{AD98FFE8-0914-4559-ABC3-5E7D082D2607}">
      <dsp:nvSpPr>
        <dsp:cNvPr id="0" name=""/>
        <dsp:cNvSpPr/>
      </dsp:nvSpPr>
      <dsp:spPr>
        <a:xfrm rot="3408859">
          <a:off x="3539316" y="3348341"/>
          <a:ext cx="2233163" cy="26630"/>
        </a:xfrm>
        <a:custGeom>
          <a:avLst/>
          <a:gdLst/>
          <a:ahLst/>
          <a:cxnLst/>
          <a:rect l="0" t="0" r="0" b="0"/>
          <a:pathLst>
            <a:path>
              <a:moveTo>
                <a:pt x="0" y="13315"/>
              </a:moveTo>
              <a:lnTo>
                <a:pt x="2233163" y="1331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prstMaterial="fla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4600069" y="3305827"/>
        <a:ext cx="111658" cy="111658"/>
      </dsp:txXfrm>
    </dsp:sp>
    <dsp:sp modelId="{A13DC184-4CCF-4A14-BF96-77F6336E635A}">
      <dsp:nvSpPr>
        <dsp:cNvPr id="0" name=""/>
        <dsp:cNvSpPr/>
      </dsp:nvSpPr>
      <dsp:spPr>
        <a:xfrm>
          <a:off x="5267064" y="3875311"/>
          <a:ext cx="1683257" cy="841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flat">
          <a:bevelT prst="relaxedInset"/>
          <a:bevelB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benzen</a:t>
          </a:r>
        </a:p>
      </dsp:txBody>
      <dsp:txXfrm>
        <a:off x="5291714" y="3899961"/>
        <a:ext cx="1633957" cy="792328"/>
      </dsp:txXfrm>
    </dsp:sp>
    <dsp:sp modelId="{BB388432-D004-4166-A57B-0918FDFD6603}">
      <dsp:nvSpPr>
        <dsp:cNvPr id="0" name=""/>
        <dsp:cNvSpPr/>
      </dsp:nvSpPr>
      <dsp:spPr>
        <a:xfrm rot="4001379">
          <a:off x="3111425" y="3832277"/>
          <a:ext cx="3088946" cy="26630"/>
        </a:xfrm>
        <a:custGeom>
          <a:avLst/>
          <a:gdLst/>
          <a:ahLst/>
          <a:cxnLst/>
          <a:rect l="0" t="0" r="0" b="0"/>
          <a:pathLst>
            <a:path>
              <a:moveTo>
                <a:pt x="0" y="13315"/>
              </a:moveTo>
              <a:lnTo>
                <a:pt x="3088946" y="1331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scene3d>
        <a:sp3d prstMaterial="fla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tr-TR" sz="1100" kern="1200"/>
        </a:p>
      </dsp:txBody>
      <dsp:txXfrm>
        <a:off x="4578674" y="3768369"/>
        <a:ext cx="154447" cy="154447"/>
      </dsp:txXfrm>
    </dsp:sp>
    <dsp:sp modelId="{B5F8C0DA-9708-477F-8C32-57B1430092FC}">
      <dsp:nvSpPr>
        <dsp:cNvPr id="0" name=""/>
        <dsp:cNvSpPr/>
      </dsp:nvSpPr>
      <dsp:spPr>
        <a:xfrm>
          <a:off x="5267064" y="4843184"/>
          <a:ext cx="1683257" cy="841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prstMaterial="flat">
          <a:bevelT prst="relaxedInset"/>
          <a:bevelB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Ni, Cr tozları </a:t>
          </a:r>
        </a:p>
      </dsp:txBody>
      <dsp:txXfrm>
        <a:off x="5291714" y="4867834"/>
        <a:ext cx="1633957" cy="7923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BC548-6CAD-4995-9168-E8F478B69DF9}">
      <dsp:nvSpPr>
        <dsp:cNvPr id="0" name=""/>
        <dsp:cNvSpPr/>
      </dsp:nvSpPr>
      <dsp:spPr>
        <a:xfrm>
          <a:off x="0" y="230266"/>
          <a:ext cx="7429552"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E0BF81-8F1F-4A42-A148-C5B4775497D4}">
      <dsp:nvSpPr>
        <dsp:cNvPr id="0" name=""/>
        <dsp:cNvSpPr/>
      </dsp:nvSpPr>
      <dsp:spPr>
        <a:xfrm>
          <a:off x="371477" y="8865"/>
          <a:ext cx="7058059"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Malzemenin ve firmanın tanımlanması </a:t>
          </a:r>
        </a:p>
      </dsp:txBody>
      <dsp:txXfrm>
        <a:off x="393093" y="30481"/>
        <a:ext cx="7014827" cy="399568"/>
      </dsp:txXfrm>
    </dsp:sp>
    <dsp:sp modelId="{F5218A62-A995-48D3-BF00-9BC3A471D306}">
      <dsp:nvSpPr>
        <dsp:cNvPr id="0" name=""/>
        <dsp:cNvSpPr/>
      </dsp:nvSpPr>
      <dsp:spPr>
        <a:xfrm>
          <a:off x="0" y="910666"/>
          <a:ext cx="7429552"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29C445-B186-465D-B87B-258AD0FAA020}">
      <dsp:nvSpPr>
        <dsp:cNvPr id="0" name=""/>
        <dsp:cNvSpPr/>
      </dsp:nvSpPr>
      <dsp:spPr>
        <a:xfrm>
          <a:off x="371477" y="689266"/>
          <a:ext cx="7058059"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Bileşimi / İçindeki maddeler hakkında bilgiler </a:t>
          </a:r>
        </a:p>
      </dsp:txBody>
      <dsp:txXfrm>
        <a:off x="393093" y="710882"/>
        <a:ext cx="7014827" cy="399568"/>
      </dsp:txXfrm>
    </dsp:sp>
    <dsp:sp modelId="{21A40BD8-0446-4C5B-ADF2-C9C686305DB7}">
      <dsp:nvSpPr>
        <dsp:cNvPr id="0" name=""/>
        <dsp:cNvSpPr/>
      </dsp:nvSpPr>
      <dsp:spPr>
        <a:xfrm>
          <a:off x="0" y="1591066"/>
          <a:ext cx="7429552"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27753-FD6F-417A-83B3-E21EB42C78E6}">
      <dsp:nvSpPr>
        <dsp:cNvPr id="0" name=""/>
        <dsp:cNvSpPr/>
      </dsp:nvSpPr>
      <dsp:spPr>
        <a:xfrm>
          <a:off x="371477" y="1369666"/>
          <a:ext cx="7058059"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Tehlike tanımlamaları </a:t>
          </a:r>
        </a:p>
      </dsp:txBody>
      <dsp:txXfrm>
        <a:off x="393093" y="1391282"/>
        <a:ext cx="7014827" cy="399568"/>
      </dsp:txXfrm>
    </dsp:sp>
    <dsp:sp modelId="{AB2EC894-D6E9-4865-8634-85B45EC707F8}">
      <dsp:nvSpPr>
        <dsp:cNvPr id="0" name=""/>
        <dsp:cNvSpPr/>
      </dsp:nvSpPr>
      <dsp:spPr>
        <a:xfrm>
          <a:off x="0" y="2271466"/>
          <a:ext cx="7429552"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C4F60B-C1A0-4CE2-8073-ECE87CC5FD0E}">
      <dsp:nvSpPr>
        <dsp:cNvPr id="0" name=""/>
        <dsp:cNvSpPr/>
      </dsp:nvSpPr>
      <dsp:spPr>
        <a:xfrm>
          <a:off x="371477" y="2050066"/>
          <a:ext cx="7058059"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Yangınla mücadele önlemleri </a:t>
          </a:r>
        </a:p>
      </dsp:txBody>
      <dsp:txXfrm>
        <a:off x="393093" y="2071682"/>
        <a:ext cx="7014827" cy="399568"/>
      </dsp:txXfrm>
    </dsp:sp>
    <dsp:sp modelId="{2ECF106C-0048-43F6-8D44-809A0CFBD972}">
      <dsp:nvSpPr>
        <dsp:cNvPr id="0" name=""/>
        <dsp:cNvSpPr/>
      </dsp:nvSpPr>
      <dsp:spPr>
        <a:xfrm>
          <a:off x="0" y="2951866"/>
          <a:ext cx="7429552"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78091-94D7-47B3-8405-C705C286D22F}">
      <dsp:nvSpPr>
        <dsp:cNvPr id="0" name=""/>
        <dsp:cNvSpPr/>
      </dsp:nvSpPr>
      <dsp:spPr>
        <a:xfrm>
          <a:off x="371477" y="2730466"/>
          <a:ext cx="7058059"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İlk yardım önlemleri </a:t>
          </a:r>
        </a:p>
      </dsp:txBody>
      <dsp:txXfrm>
        <a:off x="393093" y="2752082"/>
        <a:ext cx="7014827" cy="399568"/>
      </dsp:txXfrm>
    </dsp:sp>
    <dsp:sp modelId="{B9E05FF6-BDAD-43CD-BB2B-4F4BCFCD55D6}">
      <dsp:nvSpPr>
        <dsp:cNvPr id="0" name=""/>
        <dsp:cNvSpPr/>
      </dsp:nvSpPr>
      <dsp:spPr>
        <a:xfrm>
          <a:off x="0" y="3632266"/>
          <a:ext cx="7429552"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BD5B1-782C-4AC8-936C-323D175A8461}">
      <dsp:nvSpPr>
        <dsp:cNvPr id="0" name=""/>
        <dsp:cNvSpPr/>
      </dsp:nvSpPr>
      <dsp:spPr>
        <a:xfrm>
          <a:off x="371477" y="3410866"/>
          <a:ext cx="7058059"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Kaza sonucu  yayılmaya karşı   alınacak önlemler </a:t>
          </a:r>
        </a:p>
      </dsp:txBody>
      <dsp:txXfrm>
        <a:off x="393093" y="3432482"/>
        <a:ext cx="7014827" cy="399568"/>
      </dsp:txXfrm>
    </dsp:sp>
    <dsp:sp modelId="{7B92EEC2-00DD-4822-A938-B7C3B637B812}">
      <dsp:nvSpPr>
        <dsp:cNvPr id="0" name=""/>
        <dsp:cNvSpPr/>
      </dsp:nvSpPr>
      <dsp:spPr>
        <a:xfrm>
          <a:off x="0" y="4312666"/>
          <a:ext cx="7429552"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3B5F3-0CD1-41A1-B173-BF0214A85A7F}">
      <dsp:nvSpPr>
        <dsp:cNvPr id="0" name=""/>
        <dsp:cNvSpPr/>
      </dsp:nvSpPr>
      <dsp:spPr>
        <a:xfrm>
          <a:off x="371477" y="4091266"/>
          <a:ext cx="7058059"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574" tIns="0" rIns="196574" bIns="0" numCol="1" spcCol="1270" anchor="ctr" anchorCtr="0">
          <a:noAutofit/>
        </a:bodyPr>
        <a:lstStyle/>
        <a:p>
          <a:pPr lvl="0" algn="l" defTabSz="889000">
            <a:lnSpc>
              <a:spcPct val="90000"/>
            </a:lnSpc>
            <a:spcBef>
              <a:spcPct val="0"/>
            </a:spcBef>
            <a:spcAft>
              <a:spcPct val="35000"/>
            </a:spcAft>
          </a:pPr>
          <a:r>
            <a:rPr lang="tr-TR" sz="2000" b="1" kern="1200" dirty="0"/>
            <a:t>Taşıma, kullanma, depolama önlemleri</a:t>
          </a:r>
        </a:p>
      </dsp:txBody>
      <dsp:txXfrm>
        <a:off x="393093" y="4112882"/>
        <a:ext cx="701482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D21F9-293E-4CF7-A0B2-79C275B8D38E}" type="datetimeFigureOut">
              <a:rPr lang="tr-TR" smtClean="0"/>
              <a:t>07.05.2020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D44243-4DF3-4A1C-AE81-90E5CDDEA6C2}" type="slidenum">
              <a:rPr lang="tr-TR" smtClean="0"/>
              <a:t>‹#›</a:t>
            </a:fld>
            <a:endParaRPr lang="tr-TR"/>
          </a:p>
        </p:txBody>
      </p:sp>
    </p:spTree>
    <p:extLst>
      <p:ext uri="{BB962C8B-B14F-4D97-AF65-F5344CB8AC3E}">
        <p14:creationId xmlns:p14="http://schemas.microsoft.com/office/powerpoint/2010/main" val="1010281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18ADD-B138-4B85-A3A0-E968A50B3774}" type="datetimeFigureOut">
              <a:rPr lang="tr-TR" smtClean="0"/>
              <a:pPr/>
              <a:t>07.05.2020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48C34-7BC5-4E65-A7F0-016464D3DEA4}" type="slidenum">
              <a:rPr lang="tr-TR" smtClean="0"/>
              <a:pPr/>
              <a:t>‹#›</a:t>
            </a:fld>
            <a:endParaRPr lang="tr-TR"/>
          </a:p>
        </p:txBody>
      </p:sp>
    </p:spTree>
    <p:extLst>
      <p:ext uri="{BB962C8B-B14F-4D97-AF65-F5344CB8AC3E}">
        <p14:creationId xmlns:p14="http://schemas.microsoft.com/office/powerpoint/2010/main" val="162542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9348C34-7BC5-4E65-A7F0-016464D3DEA4}" type="slidenum">
              <a:rPr lang="tr-TR" smtClean="0"/>
              <a:pPr/>
              <a:t>8</a:t>
            </a:fld>
            <a:endParaRPr lang="tr-TR"/>
          </a:p>
        </p:txBody>
      </p:sp>
    </p:spTree>
    <p:extLst>
      <p:ext uri="{BB962C8B-B14F-4D97-AF65-F5344CB8AC3E}">
        <p14:creationId xmlns:p14="http://schemas.microsoft.com/office/powerpoint/2010/main" val="83564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44532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198771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val="6538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42</a:t>
            </a:fld>
            <a:endParaRPr lang="tr-TR"/>
          </a:p>
        </p:txBody>
      </p:sp>
    </p:spTree>
    <p:extLst>
      <p:ext uri="{BB962C8B-B14F-4D97-AF65-F5344CB8AC3E}">
        <p14:creationId xmlns:p14="http://schemas.microsoft.com/office/powerpoint/2010/main" val="288388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43</a:t>
            </a:fld>
            <a:endParaRPr lang="tr-TR"/>
          </a:p>
        </p:txBody>
      </p:sp>
    </p:spTree>
    <p:extLst>
      <p:ext uri="{BB962C8B-B14F-4D97-AF65-F5344CB8AC3E}">
        <p14:creationId xmlns:p14="http://schemas.microsoft.com/office/powerpoint/2010/main" val="3221852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44</a:t>
            </a:fld>
            <a:endParaRPr lang="tr-TR"/>
          </a:p>
        </p:txBody>
      </p:sp>
    </p:spTree>
    <p:extLst>
      <p:ext uri="{BB962C8B-B14F-4D97-AF65-F5344CB8AC3E}">
        <p14:creationId xmlns:p14="http://schemas.microsoft.com/office/powerpoint/2010/main" val="1974018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47</a:t>
            </a:fld>
            <a:endParaRPr lang="tr-TR"/>
          </a:p>
        </p:txBody>
      </p:sp>
    </p:spTree>
    <p:extLst>
      <p:ext uri="{BB962C8B-B14F-4D97-AF65-F5344CB8AC3E}">
        <p14:creationId xmlns:p14="http://schemas.microsoft.com/office/powerpoint/2010/main" val="236049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48</a:t>
            </a:fld>
            <a:endParaRPr lang="tr-TR"/>
          </a:p>
        </p:txBody>
      </p:sp>
    </p:spTree>
    <p:extLst>
      <p:ext uri="{BB962C8B-B14F-4D97-AF65-F5344CB8AC3E}">
        <p14:creationId xmlns:p14="http://schemas.microsoft.com/office/powerpoint/2010/main" val="152453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pPr/>
              <a:t>62</a:t>
            </a:fld>
            <a:endParaRPr lang="tr-TR"/>
          </a:p>
        </p:txBody>
      </p:sp>
    </p:spTree>
    <p:extLst>
      <p:ext uri="{BB962C8B-B14F-4D97-AF65-F5344CB8AC3E}">
        <p14:creationId xmlns:p14="http://schemas.microsoft.com/office/powerpoint/2010/main" val="496781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5BEAA1E-1B78-4732-87D1-C23E6BA8A309}" type="slidenum">
              <a:rPr lang="de-DE" sz="1200"/>
              <a:pPr algn="r"/>
              <a:t>64</a:t>
            </a:fld>
            <a:endParaRPr lang="de-DE" sz="1200"/>
          </a:p>
        </p:txBody>
      </p:sp>
      <p:sp>
        <p:nvSpPr>
          <p:cNvPr id="6963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69DD941-45BA-4160-8BBB-5904BC2BB898}" type="slidenum">
              <a:rPr lang="en-GB" sz="1300"/>
              <a:pPr algn="r" defTabSz="947738"/>
              <a:t>64</a:t>
            </a:fld>
            <a:endParaRPr lang="en-GB" sz="1300"/>
          </a:p>
        </p:txBody>
      </p:sp>
      <p:sp>
        <p:nvSpPr>
          <p:cNvPr id="69636" name="Rectangle 2"/>
          <p:cNvSpPr>
            <a:spLocks noGrp="1" noRot="1" noChangeAspect="1" noChangeArrowheads="1" noTextEdit="1"/>
          </p:cNvSpPr>
          <p:nvPr>
            <p:ph type="sldImg"/>
          </p:nvPr>
        </p:nvSpPr>
        <p:spPr>
          <a:xfrm>
            <a:off x="1143000" y="685800"/>
            <a:ext cx="4573588" cy="3430588"/>
          </a:xfrm>
          <a:ln/>
        </p:spPr>
      </p:sp>
      <p:sp>
        <p:nvSpPr>
          <p:cNvPr id="6963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281530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160777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5529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08191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252511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282100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0554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DA3EF20-4762-4EB2-A248-0FC729CFE83C}" type="slidenum">
              <a:rPr lang="de-DE" sz="1200">
                <a:solidFill>
                  <a:srgbClr val="000000"/>
                </a:solidFill>
              </a:rPr>
              <a:pPr algn="r"/>
              <a:t>30</a:t>
            </a:fld>
            <a:endParaRPr lang="de-DE" sz="1200">
              <a:solidFill>
                <a:srgbClr val="000000"/>
              </a:solidFill>
            </a:endParaRPr>
          </a:p>
        </p:txBody>
      </p:sp>
      <p:sp>
        <p:nvSpPr>
          <p:cNvPr id="72707"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0291D87-99BC-4A94-9407-FE843C27A6C3}" type="slidenum">
              <a:rPr lang="en-GB" sz="1300">
                <a:solidFill>
                  <a:srgbClr val="000000"/>
                </a:solidFill>
              </a:rPr>
              <a:pPr algn="r" defTabSz="947738"/>
              <a:t>30</a:t>
            </a:fld>
            <a:endParaRPr lang="en-GB" sz="1300">
              <a:solidFill>
                <a:srgbClr val="000000"/>
              </a:solidFill>
            </a:endParaRPr>
          </a:p>
        </p:txBody>
      </p:sp>
      <p:sp>
        <p:nvSpPr>
          <p:cNvPr id="72708" name="Rectangle 2"/>
          <p:cNvSpPr>
            <a:spLocks noGrp="1" noRot="1" noChangeAspect="1" noChangeArrowheads="1" noTextEdit="1"/>
          </p:cNvSpPr>
          <p:nvPr>
            <p:ph type="sldImg"/>
          </p:nvPr>
        </p:nvSpPr>
        <p:spPr>
          <a:xfrm>
            <a:off x="1143000" y="685800"/>
            <a:ext cx="4573588" cy="3430588"/>
          </a:xfrm>
          <a:ln/>
        </p:spPr>
      </p:sp>
      <p:sp>
        <p:nvSpPr>
          <p:cNvPr id="72709"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a:p>
        </p:txBody>
      </p:sp>
    </p:spTree>
    <p:extLst>
      <p:ext uri="{BB962C8B-B14F-4D97-AF65-F5344CB8AC3E}">
        <p14:creationId xmlns:p14="http://schemas.microsoft.com/office/powerpoint/2010/main" val="147940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D92A77E-F47F-4DBF-803F-83ECFFBA0DC7}"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val="195808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AB3CAC7A-4A17-4975-95B6-4B5ADF3FCBE3}"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20" name="19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10" name="9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355673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DACA31B-2068-423D-89C7-AED05206F7A9}"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149734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EFE1782-7891-4D9F-985E-77C21F097F70}"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222590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6817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148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7921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271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4215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5504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8923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8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A450ADE-8C9D-4C98-9B41-0476FBBEA65F}"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744893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314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2402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9082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22CD3D9-1CB7-468D-8579-F662F0E9DFBA}"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75439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137B637-FA12-44E6-BFEF-EB593FB2B974}"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61345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6A040A1-F109-4041-BCB9-E050ED64E479}"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891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7737BC9-5AF6-4055-989B-B2CA4C3CF0C1}"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543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C09E0B-A6D3-4343-8677-554101D9B6EB}" type="datetime1">
              <a:rPr lang="tr-TR" smtClean="0">
                <a:solidFill>
                  <a:prstClr val="black">
                    <a:tint val="75000"/>
                  </a:prstClr>
                </a:solidFill>
              </a:rPr>
              <a:pPr/>
              <a:t>07.05.2020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214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C1B94B7-E220-4D29-A8BE-FB9014AD4E01}" type="datetime1">
              <a:rPr lang="tr-TR" smtClean="0">
                <a:solidFill>
                  <a:prstClr val="black">
                    <a:tint val="75000"/>
                  </a:prstClr>
                </a:solidFill>
              </a:rPr>
              <a:pPr/>
              <a:t>07.05.2020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0956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F335B6E-D6CD-4F68-BC10-A0145406851A}" type="datetime1">
              <a:rPr lang="tr-TR" smtClean="0">
                <a:solidFill>
                  <a:prstClr val="black">
                    <a:tint val="75000"/>
                  </a:prstClr>
                </a:solidFill>
              </a:rPr>
              <a:pPr/>
              <a:t>07.05.2020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916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CC041DD6-A641-424C-B1D4-A1840AAEA2AB}"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5" name="4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dirty="0">
              <a:solidFill>
                <a:prstClr val="black"/>
              </a:solidFill>
            </a:endParaRPr>
          </a:p>
        </p:txBody>
      </p:sp>
    </p:spTree>
    <p:extLst>
      <p:ext uri="{BB962C8B-B14F-4D97-AF65-F5344CB8AC3E}">
        <p14:creationId xmlns:p14="http://schemas.microsoft.com/office/powerpoint/2010/main" val="3194540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30E7F8-43AB-46DB-8065-E2D41E8BF868}"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2443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A9245F5-6326-4B42-937D-EAA279705AC4}"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531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1448F72-73E7-449D-B06B-6E3B06187412}"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1588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66EB88-E5EA-406F-BA47-31B576434BFE}"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8491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22CD3D9-1CB7-468D-8579-F662F0E9DFBA}"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2107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137B637-FA12-44E6-BFEF-EB593FB2B974}"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97060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6A040A1-F109-4041-BCB9-E050ED64E479}"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2682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7737BC9-5AF6-4055-989B-B2CA4C3CF0C1}"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2446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FC09E0B-A6D3-4343-8677-554101D9B6EB}" type="datetime1">
              <a:rPr lang="tr-TR" smtClean="0">
                <a:solidFill>
                  <a:prstClr val="black">
                    <a:tint val="75000"/>
                  </a:prstClr>
                </a:solidFill>
              </a:rPr>
              <a:pPr/>
              <a:t>07.05.2020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39009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C1B94B7-E220-4D29-A8BE-FB9014AD4E01}" type="datetime1">
              <a:rPr lang="tr-TR" smtClean="0">
                <a:solidFill>
                  <a:prstClr val="black">
                    <a:tint val="75000"/>
                  </a:prstClr>
                </a:solidFill>
              </a:rPr>
              <a:pPr/>
              <a:t>07.05.2020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7384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59EEDAF1-909C-486F-8C44-00DE4B5B8056}"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6" name="5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681668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F335B6E-D6CD-4F68-BC10-A0145406851A}" type="datetime1">
              <a:rPr lang="tr-TR" smtClean="0">
                <a:solidFill>
                  <a:prstClr val="black">
                    <a:tint val="75000"/>
                  </a:prstClr>
                </a:solidFill>
              </a:rPr>
              <a:pPr/>
              <a:t>07.05.2020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80790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530E7F8-43AB-46DB-8065-E2D41E8BF868}"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006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A9245F5-6326-4B42-937D-EAA279705AC4}" type="datetime1">
              <a:rPr lang="tr-TR" smtClean="0">
                <a:solidFill>
                  <a:prstClr val="black">
                    <a:tint val="75000"/>
                  </a:prstClr>
                </a:solidFill>
              </a:rPr>
              <a:pPr/>
              <a:t>07.05.2020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9187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1448F72-73E7-449D-B06B-6E3B06187412}"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63794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466EB88-E5EA-406F-BA47-31B576434BFE}"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9929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6E9F1A90-78C4-4923-B778-1FDDBC8EB834}"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8" name="7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357932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ED348EAA-4023-4C3A-80C4-9B3C2B3D051F}"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4" name="3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279471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1 Veri Yer Tutucusu"/>
          <p:cNvSpPr>
            <a:spLocks noGrp="1"/>
          </p:cNvSpPr>
          <p:nvPr>
            <p:ph type="dt" sz="half" idx="10"/>
          </p:nvPr>
        </p:nvSpPr>
        <p:spPr/>
        <p:txBody>
          <a:bodyPr/>
          <a:lstStyle/>
          <a:p>
            <a:fld id="{CB3A98A5-1D0B-4013-9A85-685A365EC841}"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3" name="2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15251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F24D0DC4-0377-45DB-892B-166CB61E42B8}"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6" name="5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Tree>
    <p:extLst>
      <p:ext uri="{BB962C8B-B14F-4D97-AF65-F5344CB8AC3E}">
        <p14:creationId xmlns:p14="http://schemas.microsoft.com/office/powerpoint/2010/main" val="292867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A8D8777B-CB59-41EF-98BA-38AA16D18A0E}"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6" name="5 Altbilgi Yer Tutucusu"/>
          <p:cNvSpPr>
            <a:spLocks noGrp="1"/>
          </p:cNvSpPr>
          <p:nvPr>
            <p:ph type="ftr" sz="quarter" idx="11"/>
          </p:nvPr>
        </p:nvSpPr>
        <p:spPr/>
        <p:txBody>
          <a:bodyPr/>
          <a:lstStyle/>
          <a:p>
            <a:r>
              <a:rPr lang="tr-TR" dirty="0">
                <a:solidFill>
                  <a:srgbClr val="DBF5F9">
                    <a:shade val="50000"/>
                    <a:satMod val="200000"/>
                  </a:srgbClr>
                </a:solidFill>
              </a:rPr>
              <a:t>P. POLAT</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0F6FC6"/>
              </a:buClr>
              <a:buSzPct val="80000"/>
              <a:buFont typeface="Wingdings 2"/>
              <a:buNone/>
            </a:pPr>
            <a:endParaRPr lang="en-US" sz="3200" dirty="0">
              <a:solidFill>
                <a:prstClr val="black"/>
              </a:solidFill>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dirty="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extLst>
      <p:ext uri="{BB962C8B-B14F-4D97-AF65-F5344CB8AC3E}">
        <p14:creationId xmlns:p14="http://schemas.microsoft.com/office/powerpoint/2010/main" val="2723138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CDB3F46-E554-4835-BAA4-BA76980AF1E5}" type="datetime1">
              <a:rPr lang="tr-TR" smtClean="0">
                <a:solidFill>
                  <a:srgbClr val="DBF5F9">
                    <a:shade val="50000"/>
                    <a:satMod val="200000"/>
                  </a:srgbClr>
                </a:solidFill>
              </a:rPr>
              <a:pPr/>
              <a:t>07.05.2020</a:t>
            </a:fld>
            <a:endParaRPr lang="tr-TR" dirty="0">
              <a:solidFill>
                <a:srgbClr val="DBF5F9">
                  <a:shade val="50000"/>
                  <a:satMod val="200000"/>
                </a:srgbClr>
              </a:solidFill>
            </a:endParaRP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dirty="0">
                <a:solidFill>
                  <a:srgbClr val="DBF5F9">
                    <a:shade val="50000"/>
                    <a:satMod val="200000"/>
                  </a:srgbClr>
                </a:solidFill>
              </a:rPr>
              <a:t>P. POLAT</a:t>
            </a: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solidFill>
                  <a:srgbClr val="DBF5F9">
                    <a:shade val="50000"/>
                    <a:satMod val="200000"/>
                  </a:srgbClr>
                </a:solidFill>
              </a:rPr>
              <a:pPr/>
              <a:t>‹#›</a:t>
            </a:fld>
            <a:endParaRPr lang="tr-TR" dirty="0">
              <a:solidFill>
                <a:srgbClr val="DBF5F9">
                  <a:shade val="50000"/>
                  <a:satMod val="200000"/>
                </a:srgbClr>
              </a:solidFill>
            </a:endParaRP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60452529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07.05.2020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956375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72647-5899-4787-BCC7-DB1C5B98670B}"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1522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72647-5899-4787-BCC7-DB1C5B98670B}" type="datetime1">
              <a:rPr lang="tr-TR" smtClean="0">
                <a:solidFill>
                  <a:prstClr val="black">
                    <a:tint val="75000"/>
                  </a:prstClr>
                </a:solidFill>
              </a:rPr>
              <a:pPr/>
              <a:t>07.05.2020</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E3B26-62D8-4653-B851-8E72443B1F6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700832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http://www.isguvenligi.net/index.php?option=com_content&amp;task=view&amp;id=1069&amp;Itemid=3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gif"/><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9.jpe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2.emf"/><Relationship Id="rId1" Type="http://schemas.openxmlformats.org/officeDocument/2006/relationships/slideLayout" Target="../slideLayouts/slideLayout18.xml"/><Relationship Id="rId4" Type="http://schemas.openxmlformats.org/officeDocument/2006/relationships/image" Target="../media/image31.gif"/></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gi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3.jpeg"/><Relationship Id="rId1" Type="http://schemas.openxmlformats.org/officeDocument/2006/relationships/slideLayout" Target="../slideLayouts/slideLayout18.xml"/><Relationship Id="rId5" Type="http://schemas.openxmlformats.org/officeDocument/2006/relationships/image" Target="../media/image34.jpe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gif"/><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771800" y="2727503"/>
            <a:ext cx="364333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a:ln>
                <a:noFill/>
              </a:ln>
              <a:solidFill>
                <a:schemeClr val="bg1"/>
              </a:solidFill>
              <a:effectLst/>
              <a:latin typeface="Arial" pitchFamily="34" charset="0"/>
              <a:cs typeface="Arial" pitchFamily="34" charset="0"/>
            </a:endParaRPr>
          </a:p>
        </p:txBody>
      </p:sp>
      <p:grpSp>
        <p:nvGrpSpPr>
          <p:cNvPr id="5" name="Group 4"/>
          <p:cNvGrpSpPr/>
          <p:nvPr/>
        </p:nvGrpSpPr>
        <p:grpSpPr>
          <a:xfrm>
            <a:off x="343362" y="318076"/>
            <a:ext cx="8117070" cy="6074806"/>
            <a:chOff x="1544240" y="-1288945"/>
            <a:chExt cx="10015779" cy="732583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174" y="-1288945"/>
              <a:ext cx="9684845" cy="5536503"/>
            </a:xfrm>
            <a:prstGeom prst="rect">
              <a:avLst/>
            </a:prstGeom>
          </p:spPr>
        </p:pic>
        <p:sp>
          <p:nvSpPr>
            <p:cNvPr id="8" name="Rectangle 7"/>
            <p:cNvSpPr/>
            <p:nvPr/>
          </p:nvSpPr>
          <p:spPr>
            <a:xfrm>
              <a:off x="1544240" y="3921285"/>
              <a:ext cx="9115752" cy="2115608"/>
            </a:xfrm>
            <a:prstGeom prst="rect">
              <a:avLst/>
            </a:prstGeom>
          </p:spPr>
          <p:txBody>
            <a:bodyPr wrap="non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5400" b="1">
                  <a:solidFill>
                    <a:srgbClr val="FF0000"/>
                  </a:solidFill>
                </a:rPr>
                <a:t>MSS 432</a:t>
              </a:r>
            </a:p>
            <a:p>
              <a:r>
                <a:rPr lang="tr-TR" sz="5400" b="1" smtClean="0">
                  <a:solidFill>
                    <a:srgbClr val="FF0000"/>
                  </a:solidFill>
                </a:rPr>
                <a:t>İŞ </a:t>
              </a:r>
              <a:r>
                <a:rPr lang="tr-TR" sz="5400" b="1" dirty="0">
                  <a:solidFill>
                    <a:srgbClr val="FF0000"/>
                  </a:solidFill>
                </a:rPr>
                <a:t>SAĞLIĞI VE GÜVENLİĞİ</a:t>
              </a:r>
              <a:endParaRPr lang="tr-TR" sz="54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214546" y="500042"/>
            <a:ext cx="5024600" cy="8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aphicFrame>
        <p:nvGraphicFramePr>
          <p:cNvPr id="5" name="4 Diyagram"/>
          <p:cNvGraphicFramePr/>
          <p:nvPr/>
        </p:nvGraphicFramePr>
        <p:xfrm>
          <a:off x="1043608" y="1772816"/>
          <a:ext cx="7128792" cy="408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txBox="1">
            <a:spLocks noChangeArrowheads="1"/>
          </p:cNvSpPr>
          <p:nvPr/>
        </p:nvSpPr>
        <p:spPr>
          <a:xfrm>
            <a:off x="485804" y="449148"/>
            <a:ext cx="8229600" cy="8367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400" b="1" i="0" u="none" strike="noStrike" kern="1200" cap="none" spc="0" normalizeH="0" baseline="0" noProof="0" dirty="0">
                <a:ln>
                  <a:noFill/>
                </a:ln>
                <a:solidFill>
                  <a:schemeClr val="bg1"/>
                </a:solidFill>
                <a:effectLst/>
                <a:uLnTx/>
                <a:uFillTx/>
                <a:latin typeface="+mj-lt"/>
                <a:ea typeface="+mj-ea"/>
                <a:cs typeface="+mj-cs"/>
              </a:rPr>
              <a:t>TANIMLAR</a:t>
            </a:r>
            <a:endParaRPr kumimoji="0" lang="en-US" sz="5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4887" y="1766887"/>
            <a:ext cx="7134225" cy="3324225"/>
          </a:xfrm>
          <a:prstGeom prst="rect">
            <a:avLst/>
          </a:prstGeom>
        </p:spPr>
      </p:pic>
      <p:sp>
        <p:nvSpPr>
          <p:cNvPr id="3" name="3 Dikdörtgen"/>
          <p:cNvSpPr/>
          <p:nvPr/>
        </p:nvSpPr>
        <p:spPr>
          <a:xfrm>
            <a:off x="899592" y="1120556"/>
            <a:ext cx="1224136" cy="646331"/>
          </a:xfrm>
          <a:prstGeom prst="rect">
            <a:avLst/>
          </a:prstGeom>
        </p:spPr>
        <p:txBody>
          <a:bodyPr wrap="square">
            <a:spAutoFit/>
          </a:bodyPr>
          <a:lstStyle/>
          <a:p>
            <a:r>
              <a:rPr lang="tr-TR" sz="3600" dirty="0">
                <a:solidFill>
                  <a:prstClr val="black"/>
                </a:solidFill>
              </a:rPr>
              <a:t>Yani;</a:t>
            </a:r>
          </a:p>
        </p:txBody>
      </p:sp>
    </p:spTree>
    <p:extLst>
      <p:ext uri="{BB962C8B-B14F-4D97-AF65-F5344CB8AC3E}">
        <p14:creationId xmlns:p14="http://schemas.microsoft.com/office/powerpoint/2010/main" val="105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3000364" y="857232"/>
            <a:ext cx="2786082" cy="71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400" b="1" dirty="0"/>
              <a:t>Tehlikeli Kimyasallar</a:t>
            </a:r>
            <a:endParaRPr lang="tr-TR" sz="2400" dirty="0"/>
          </a:p>
        </p:txBody>
      </p:sp>
      <p:sp>
        <p:nvSpPr>
          <p:cNvPr id="3" name="2 Yuvarlatılmış Dikdörtgen"/>
          <p:cNvSpPr/>
          <p:nvPr/>
        </p:nvSpPr>
        <p:spPr>
          <a:xfrm>
            <a:off x="395536" y="2492896"/>
            <a:ext cx="8286808" cy="27363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a:solidFill>
                  <a:schemeClr val="tx1"/>
                </a:solidFill>
              </a:rPr>
              <a:t>a) Patlayıcı, oksitleyici, çok kolay alevlenir, kolay alevlenir, alevlenir, </a:t>
            </a:r>
            <a:r>
              <a:rPr lang="tr-TR" b="1" dirty="0" err="1">
                <a:solidFill>
                  <a:schemeClr val="tx1"/>
                </a:solidFill>
              </a:rPr>
              <a:t>toksik</a:t>
            </a:r>
            <a:r>
              <a:rPr lang="tr-TR" b="1" dirty="0">
                <a:solidFill>
                  <a:schemeClr val="tx1"/>
                </a:solidFill>
              </a:rPr>
              <a:t>, çok </a:t>
            </a:r>
            <a:r>
              <a:rPr lang="tr-TR" b="1" dirty="0" err="1">
                <a:solidFill>
                  <a:schemeClr val="tx1"/>
                </a:solidFill>
              </a:rPr>
              <a:t>toksik</a:t>
            </a:r>
            <a:r>
              <a:rPr lang="tr-TR" b="1" dirty="0">
                <a:solidFill>
                  <a:schemeClr val="tx1"/>
                </a:solidFill>
              </a:rPr>
              <a:t>, zararlı, aşındırıcı, tahriş edici, alerjik, kanserojen, </a:t>
            </a:r>
            <a:r>
              <a:rPr lang="tr-TR" b="1" dirty="0" err="1">
                <a:solidFill>
                  <a:schemeClr val="tx1"/>
                </a:solidFill>
              </a:rPr>
              <a:t>mutajen</a:t>
            </a:r>
            <a:r>
              <a:rPr lang="tr-TR" b="1" dirty="0">
                <a:solidFill>
                  <a:schemeClr val="tx1"/>
                </a:solidFill>
              </a:rPr>
              <a:t>, üreme için </a:t>
            </a:r>
            <a:r>
              <a:rPr lang="tr-TR" b="1" dirty="0" err="1">
                <a:solidFill>
                  <a:schemeClr val="tx1"/>
                </a:solidFill>
              </a:rPr>
              <a:t>toksik</a:t>
            </a:r>
            <a:r>
              <a:rPr lang="tr-TR" b="1" dirty="0">
                <a:solidFill>
                  <a:schemeClr val="tx1"/>
                </a:solidFill>
              </a:rPr>
              <a:t> ve çevre için tehlikeli özelliklerden bir veya birkaçına sahip; </a:t>
            </a:r>
          </a:p>
          <a:p>
            <a:pPr algn="ctr"/>
            <a:endParaRPr lang="tr-TR" b="1" dirty="0">
              <a:solidFill>
                <a:schemeClr val="tx1"/>
              </a:solidFill>
            </a:endParaRPr>
          </a:p>
          <a:p>
            <a:pPr algn="ctr"/>
            <a:r>
              <a:rPr lang="tr-TR" b="1" dirty="0">
                <a:solidFill>
                  <a:schemeClr val="tx1"/>
                </a:solidFill>
              </a:rPr>
              <a:t>b)mesleki </a:t>
            </a:r>
            <a:r>
              <a:rPr lang="tr-TR" b="1" dirty="0" err="1">
                <a:solidFill>
                  <a:schemeClr val="tx1"/>
                </a:solidFill>
              </a:rPr>
              <a:t>maruziyet</a:t>
            </a:r>
            <a:r>
              <a:rPr lang="tr-TR" b="1" dirty="0">
                <a:solidFill>
                  <a:schemeClr val="tx1"/>
                </a:solidFill>
              </a:rPr>
              <a:t> sınır değeri belirlenmiş; </a:t>
            </a:r>
          </a:p>
          <a:p>
            <a:pPr algn="ctr"/>
            <a:endParaRPr lang="tr-TR" b="1" dirty="0">
              <a:solidFill>
                <a:schemeClr val="tx1"/>
              </a:solidFill>
            </a:endParaRPr>
          </a:p>
          <a:p>
            <a:pPr algn="ctr"/>
            <a:r>
              <a:rPr lang="tr-TR" b="1" dirty="0">
                <a:solidFill>
                  <a:schemeClr val="tx1"/>
                </a:solidFill>
              </a:rPr>
              <a:t>c)kimyasal, fizikokimyasal veya </a:t>
            </a:r>
            <a:r>
              <a:rPr lang="tr-TR" b="1" dirty="0" err="1">
                <a:solidFill>
                  <a:schemeClr val="tx1"/>
                </a:solidFill>
              </a:rPr>
              <a:t>toksikolojik</a:t>
            </a:r>
            <a:r>
              <a:rPr lang="tr-TR" b="1" dirty="0">
                <a:solidFill>
                  <a:schemeClr val="tx1"/>
                </a:solidFill>
              </a:rPr>
              <a:t> özellikleri ve kullanılma veya işyerinde bulundurulma şekli nedeni ile işçilerin sağlık ve güvenliği yönünden risk oluşturabilecek maddelerdir</a:t>
            </a:r>
          </a:p>
        </p:txBody>
      </p:sp>
      <p:graphicFrame>
        <p:nvGraphicFramePr>
          <p:cNvPr id="10" name="Object 3"/>
          <p:cNvGraphicFramePr>
            <a:graphicFrameLocks noChangeAspect="1"/>
          </p:cNvGraphicFramePr>
          <p:nvPr/>
        </p:nvGraphicFramePr>
        <p:xfrm>
          <a:off x="3995936" y="5445224"/>
          <a:ext cx="1057275" cy="1052512"/>
        </p:xfrm>
        <a:graphic>
          <a:graphicData uri="http://schemas.openxmlformats.org/presentationml/2006/ole">
            <mc:AlternateContent xmlns:mc="http://schemas.openxmlformats.org/markup-compatibility/2006">
              <mc:Choice xmlns:v="urn:schemas-microsoft-com:vml" Requires="v">
                <p:oleObj spid="_x0000_s463096" name="Bitmap Image" r:id="rId3" imgW="3704741" imgH="3696039" progId="PBrush">
                  <p:embed/>
                </p:oleObj>
              </mc:Choice>
              <mc:Fallback>
                <p:oleObj name="Bitmap Image" r:id="rId3" imgW="3704741" imgH="3696039" progId="PBrush">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5445224"/>
                        <a:ext cx="1057275"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2"/>
          <p:cNvGraphicFramePr>
            <a:graphicFrameLocks noChangeAspect="1"/>
          </p:cNvGraphicFramePr>
          <p:nvPr/>
        </p:nvGraphicFramePr>
        <p:xfrm>
          <a:off x="5256411" y="5527774"/>
          <a:ext cx="966787" cy="969962"/>
        </p:xfrm>
        <a:graphic>
          <a:graphicData uri="http://schemas.openxmlformats.org/presentationml/2006/ole">
            <mc:AlternateContent xmlns:mc="http://schemas.openxmlformats.org/markup-compatibility/2006">
              <mc:Choice xmlns:v="urn:schemas-microsoft-com:vml" Requires="v">
                <p:oleObj spid="_x0000_s463097" name="Bit Eşlem Resmi" r:id="rId5" imgW="3677163" imgH="3685714" progId="PBrush">
                  <p:embed/>
                </p:oleObj>
              </mc:Choice>
              <mc:Fallback>
                <p:oleObj name="Bit Eşlem Resmi" r:id="rId5" imgW="3677163" imgH="3685714" progId="PBrush">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411" y="5527774"/>
                        <a:ext cx="9667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6"/>
          <p:cNvGraphicFramePr>
            <a:graphicFrameLocks noChangeAspect="1"/>
          </p:cNvGraphicFramePr>
          <p:nvPr/>
        </p:nvGraphicFramePr>
        <p:xfrm>
          <a:off x="2835473" y="5516661"/>
          <a:ext cx="992188" cy="981075"/>
        </p:xfrm>
        <a:graphic>
          <a:graphicData uri="http://schemas.openxmlformats.org/presentationml/2006/ole">
            <mc:AlternateContent xmlns:mc="http://schemas.openxmlformats.org/markup-compatibility/2006">
              <mc:Choice xmlns:v="urn:schemas-microsoft-com:vml" Requires="v">
                <p:oleObj spid="_x0000_s463098" name="Bit Eşlem Resmi" r:id="rId7" imgW="1409608" imgH="1390773" progId="PBrush">
                  <p:embed/>
                </p:oleObj>
              </mc:Choice>
              <mc:Fallback>
                <p:oleObj name="Bit Eşlem Resmi" r:id="rId7" imgW="1409608" imgH="1390773" progId="PBrush">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5473" y="5516661"/>
                        <a:ext cx="9921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8 Slayt Numarası Yer Tutucusu"/>
          <p:cNvSpPr>
            <a:spLocks noGrp="1"/>
          </p:cNvSpPr>
          <p:nvPr>
            <p:ph type="sldNum" sz="quarter" idx="12"/>
          </p:nvPr>
        </p:nvSpPr>
        <p:spPr>
          <a:xfrm>
            <a:off x="3232348" y="5996086"/>
            <a:ext cx="2895600" cy="365125"/>
          </a:xfrm>
          <a:noFill/>
        </p:spPr>
        <p:txBody>
          <a:bodyPr/>
          <a:lstStyle/>
          <a:p>
            <a:fld id="{AC9ED569-CEB5-4B8E-B2B3-57E575AC462D}" type="slidenum">
              <a:rPr lang="tr-TR" smtClean="0"/>
              <a:pPr/>
              <a:t>12</a:t>
            </a:fld>
            <a:endParaRPr lang="tr-TR"/>
          </a:p>
        </p:txBody>
      </p:sp>
      <p:sp>
        <p:nvSpPr>
          <p:cNvPr id="15" name="14 Aşağı Ok"/>
          <p:cNvSpPr/>
          <p:nvPr/>
        </p:nvSpPr>
        <p:spPr>
          <a:xfrm>
            <a:off x="3635896" y="1928802"/>
            <a:ext cx="1571636" cy="41836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5934440" y="2060848"/>
            <a:ext cx="3209560" cy="2557264"/>
          </a:xfrm>
        </p:spPr>
        <p:txBody>
          <a:bodyPr/>
          <a:lstStyle/>
          <a:p>
            <a:pPr lvl="0"/>
            <a:r>
              <a:rPr lang="tr-TR" dirty="0"/>
              <a:t>Akut/Kronik</a:t>
            </a:r>
          </a:p>
          <a:p>
            <a:pPr lvl="0">
              <a:buNone/>
            </a:pPr>
            <a:r>
              <a:rPr lang="tr-TR" dirty="0"/>
              <a:t>	zarar veya hasar verebilen kimyasallardır.  </a:t>
            </a:r>
          </a:p>
          <a:p>
            <a:endParaRPr lang="tr-TR" dirty="0"/>
          </a:p>
        </p:txBody>
      </p:sp>
      <p:graphicFrame>
        <p:nvGraphicFramePr>
          <p:cNvPr id="5" name="4 Diyagram"/>
          <p:cNvGraphicFramePr/>
          <p:nvPr>
            <p:extLst>
              <p:ext uri="{D42A27DB-BD31-4B8C-83A1-F6EECF244321}">
                <p14:modId xmlns:p14="http://schemas.microsoft.com/office/powerpoint/2010/main" val="1346191173"/>
              </p:ext>
            </p:extLst>
          </p:nvPr>
        </p:nvGraphicFramePr>
        <p:xfrm>
          <a:off x="539552" y="288032"/>
          <a:ext cx="5436096"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18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6812" y="700087"/>
            <a:ext cx="6810375" cy="5457825"/>
          </a:xfrm>
          <a:prstGeom prst="rect">
            <a:avLst/>
          </a:prstGeom>
        </p:spPr>
      </p:pic>
    </p:spTree>
    <p:extLst>
      <p:ext uri="{BB962C8B-B14F-4D97-AF65-F5344CB8AC3E}">
        <p14:creationId xmlns:p14="http://schemas.microsoft.com/office/powerpoint/2010/main" val="243826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093972860"/>
              </p:ext>
            </p:extLst>
          </p:nvPr>
        </p:nvGraphicFramePr>
        <p:xfrm>
          <a:off x="683568" y="1772816"/>
          <a:ext cx="511256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Dikdörtgen"/>
          <p:cNvSpPr/>
          <p:nvPr/>
        </p:nvSpPr>
        <p:spPr>
          <a:xfrm>
            <a:off x="6588224" y="2204864"/>
            <a:ext cx="2952328" cy="3539430"/>
          </a:xfrm>
          <a:prstGeom prst="rect">
            <a:avLst/>
          </a:prstGeom>
        </p:spPr>
        <p:txBody>
          <a:bodyPr wrap="square">
            <a:spAutoFit/>
          </a:bodyPr>
          <a:lstStyle/>
          <a:p>
            <a:r>
              <a:rPr lang="tr-TR" sz="3200" dirty="0">
                <a:solidFill>
                  <a:prstClr val="black"/>
                </a:solidFill>
              </a:rPr>
              <a:t>Kanser, </a:t>
            </a:r>
          </a:p>
          <a:p>
            <a:r>
              <a:rPr lang="tr-TR" sz="3200" dirty="0">
                <a:solidFill>
                  <a:prstClr val="black"/>
                </a:solidFill>
              </a:rPr>
              <a:t>akciğer </a:t>
            </a:r>
          </a:p>
          <a:p>
            <a:r>
              <a:rPr lang="tr-TR" sz="3200" dirty="0">
                <a:solidFill>
                  <a:prstClr val="black"/>
                </a:solidFill>
              </a:rPr>
              <a:t>hastalıkları, </a:t>
            </a:r>
          </a:p>
          <a:p>
            <a:r>
              <a:rPr lang="tr-TR" sz="3200" dirty="0">
                <a:solidFill>
                  <a:prstClr val="black"/>
                </a:solidFill>
              </a:rPr>
              <a:t>cilt hastalıkları vb. meslek </a:t>
            </a:r>
          </a:p>
          <a:p>
            <a:r>
              <a:rPr lang="tr-TR" sz="3200" dirty="0">
                <a:solidFill>
                  <a:prstClr val="black"/>
                </a:solidFill>
              </a:rPr>
              <a:t>hastalıklarına </a:t>
            </a:r>
          </a:p>
          <a:p>
            <a:r>
              <a:rPr lang="tr-TR" sz="3200" dirty="0">
                <a:solidFill>
                  <a:prstClr val="black"/>
                </a:solidFill>
              </a:rPr>
              <a:t>neden olur.</a:t>
            </a:r>
          </a:p>
        </p:txBody>
      </p:sp>
      <p:sp>
        <p:nvSpPr>
          <p:cNvPr id="5" name="1 Başlık"/>
          <p:cNvSpPr>
            <a:spLocks noGrp="1"/>
          </p:cNvSpPr>
          <p:nvPr>
            <p:ph type="title"/>
          </p:nvPr>
        </p:nvSpPr>
        <p:spPr>
          <a:xfrm>
            <a:off x="899592" y="8979"/>
            <a:ext cx="7962088" cy="1143000"/>
          </a:xfrm>
        </p:spPr>
        <p:txBody>
          <a:bodyPr>
            <a:normAutofit/>
          </a:bodyPr>
          <a:lstStyle/>
          <a:p>
            <a:r>
              <a:rPr lang="tr-TR" b="1" dirty="0"/>
              <a:t>Kimyasal Etkenler nelerdir?</a:t>
            </a:r>
            <a:endParaRPr lang="tr-TR" dirty="0"/>
          </a:p>
        </p:txBody>
      </p:sp>
      <p:sp>
        <p:nvSpPr>
          <p:cNvPr id="10" name="9 Sağ Ayraç"/>
          <p:cNvSpPr/>
          <p:nvPr/>
        </p:nvSpPr>
        <p:spPr>
          <a:xfrm>
            <a:off x="5724128" y="1988840"/>
            <a:ext cx="576064" cy="3888432"/>
          </a:xfrm>
          <a:prstGeom prst="rightBrace">
            <a:avLst/>
          </a:prstGeom>
          <a:noFill/>
          <a:ln>
            <a:solidFill>
              <a:schemeClr val="bg2">
                <a:lumMod val="2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tr-TR">
              <a:solidFill>
                <a:prstClr val="black"/>
              </a:solidFill>
            </a:endParaRPr>
          </a:p>
        </p:txBody>
      </p:sp>
      <p:sp>
        <p:nvSpPr>
          <p:cNvPr id="6" name="1 Başlık"/>
          <p:cNvSpPr txBox="1">
            <a:spLocks/>
          </p:cNvSpPr>
          <p:nvPr/>
        </p:nvSpPr>
        <p:spPr>
          <a:xfrm>
            <a:off x="2483768" y="843077"/>
            <a:ext cx="540060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tr-TR" sz="2000" b="1" dirty="0">
                <a:solidFill>
                  <a:srgbClr val="FF0000"/>
                </a:solidFill>
              </a:rPr>
              <a:t>Kimyasalların etkileri bu faktörlere bağlıdır:</a:t>
            </a:r>
            <a:endParaRPr lang="tr-TR" sz="2000" dirty="0">
              <a:solidFill>
                <a:srgbClr val="FF0000"/>
              </a:solidFill>
            </a:endParaRPr>
          </a:p>
        </p:txBody>
      </p:sp>
    </p:spTree>
    <p:extLst>
      <p:ext uri="{BB962C8B-B14F-4D97-AF65-F5344CB8AC3E}">
        <p14:creationId xmlns:p14="http://schemas.microsoft.com/office/powerpoint/2010/main" val="67256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043608" y="692696"/>
          <a:ext cx="7818834" cy="5267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46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type="body" idx="4294967295"/>
          </p:nvPr>
        </p:nvSpPr>
        <p:spPr>
          <a:xfrm>
            <a:off x="642910" y="0"/>
            <a:ext cx="8229600" cy="4525963"/>
          </a:xfrm>
        </p:spPr>
        <p:txBody>
          <a:bodyPr>
            <a:normAutofit/>
          </a:bodyPr>
          <a:lstStyle/>
          <a:p>
            <a:pPr>
              <a:buFont typeface="Wingdings 2" pitchFamily="18" charset="2"/>
              <a:buNone/>
            </a:pPr>
            <a:endParaRPr lang="tr-TR" sz="1600" dirty="0"/>
          </a:p>
          <a:p>
            <a:endParaRPr lang="tr-TR" sz="1600" dirty="0"/>
          </a:p>
        </p:txBody>
      </p:sp>
      <p:sp>
        <p:nvSpPr>
          <p:cNvPr id="3" name="2 Yuvarlatılmış Dikdörtgen"/>
          <p:cNvSpPr/>
          <p:nvPr/>
        </p:nvSpPr>
        <p:spPr>
          <a:xfrm>
            <a:off x="240126" y="2495945"/>
            <a:ext cx="8822214" cy="28393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tr-TR" sz="1000" b="1" u="sng" dirty="0">
                <a:solidFill>
                  <a:srgbClr val="000066"/>
                </a:solidFill>
                <a:latin typeface="Tahoma" charset="0"/>
              </a:rPr>
              <a:t>TLV</a:t>
            </a:r>
            <a:r>
              <a:rPr lang="tr-TR" sz="1000" b="1" u="sng" noProof="1">
                <a:solidFill>
                  <a:srgbClr val="000066"/>
                </a:solidFill>
                <a:latin typeface="Tahoma" charset="0"/>
              </a:rPr>
              <a:t>:</a:t>
            </a:r>
            <a:r>
              <a:rPr lang="tr-TR" sz="1000" b="1" u="sng" dirty="0">
                <a:solidFill>
                  <a:srgbClr val="000066"/>
                </a:solidFill>
                <a:latin typeface="Tahoma" charset="0"/>
              </a:rPr>
              <a:t> (Ortalama Eşik değer-</a:t>
            </a:r>
            <a:r>
              <a:rPr lang="tr-TR" sz="1000" b="1" i="1" u="sng" dirty="0" err="1">
                <a:solidFill>
                  <a:srgbClr val="000066"/>
                </a:solidFill>
                <a:latin typeface="Tahoma" charset="0"/>
              </a:rPr>
              <a:t>Treshold</a:t>
            </a:r>
            <a:r>
              <a:rPr lang="tr-TR" sz="1000" b="1" i="1" u="sng" dirty="0">
                <a:solidFill>
                  <a:srgbClr val="000066"/>
                </a:solidFill>
                <a:latin typeface="Tahoma" charset="0"/>
              </a:rPr>
              <a:t> Limit Value</a:t>
            </a:r>
            <a:r>
              <a:rPr lang="tr-TR" sz="1000" b="1" u="sng" dirty="0">
                <a:solidFill>
                  <a:srgbClr val="000066"/>
                </a:solidFill>
                <a:latin typeface="Tahoma" charset="0"/>
              </a:rPr>
              <a:t>):</a:t>
            </a:r>
          </a:p>
          <a:p>
            <a:pPr>
              <a:defRPr/>
            </a:pPr>
            <a:r>
              <a:rPr lang="tr-TR" sz="1000" dirty="0">
                <a:solidFill>
                  <a:srgbClr val="000066"/>
                </a:solidFill>
                <a:latin typeface="Tahoma" charset="0"/>
              </a:rPr>
              <a:t>	Çalışanlara zararlı etki göstermeden çalışılabilecek </a:t>
            </a:r>
            <a:r>
              <a:rPr lang="tr-TR" sz="1000" b="1" dirty="0">
                <a:solidFill>
                  <a:srgbClr val="000066"/>
                </a:solidFill>
                <a:latin typeface="Tahoma" charset="0"/>
              </a:rPr>
              <a:t>ortalama</a:t>
            </a:r>
            <a:r>
              <a:rPr lang="tr-TR" sz="1000" dirty="0">
                <a:solidFill>
                  <a:srgbClr val="000066"/>
                </a:solidFill>
                <a:latin typeface="Tahoma" charset="0"/>
              </a:rPr>
              <a:t> konsantrasyon.</a:t>
            </a:r>
          </a:p>
          <a:p>
            <a:pPr>
              <a:defRPr/>
            </a:pPr>
            <a:endParaRPr lang="tr-TR" sz="1600" dirty="0">
              <a:solidFill>
                <a:srgbClr val="000066"/>
              </a:solidFill>
              <a:latin typeface="Tahoma" charset="0"/>
            </a:endParaRPr>
          </a:p>
          <a:p>
            <a:pPr lvl="1">
              <a:defRPr/>
            </a:pPr>
            <a:r>
              <a:rPr lang="tr-TR" sz="1100" b="1" dirty="0">
                <a:solidFill>
                  <a:srgbClr val="000066"/>
                </a:solidFill>
                <a:latin typeface="Tahoma" charset="0"/>
              </a:rPr>
              <a:t>     </a:t>
            </a:r>
            <a:r>
              <a:rPr lang="tr-TR" sz="1000" u="sng" dirty="0">
                <a:solidFill>
                  <a:srgbClr val="000066"/>
                </a:solidFill>
                <a:latin typeface="Tahoma" charset="0"/>
              </a:rPr>
              <a:t>TLV-TWA  (zaman ağırlıklı ortalama-</a:t>
            </a:r>
            <a:r>
              <a:rPr lang="tr-TR" sz="1000" i="1" u="sng" dirty="0">
                <a:solidFill>
                  <a:srgbClr val="000066"/>
                </a:solidFill>
                <a:latin typeface="Tahoma" charset="0"/>
              </a:rPr>
              <a:t>Time </a:t>
            </a:r>
            <a:r>
              <a:rPr lang="tr-TR" sz="1000" i="1" u="sng" dirty="0" err="1">
                <a:solidFill>
                  <a:srgbClr val="000066"/>
                </a:solidFill>
                <a:latin typeface="Tahoma" charset="0"/>
              </a:rPr>
              <a:t>Weighted</a:t>
            </a:r>
            <a:r>
              <a:rPr lang="tr-TR" sz="1000" i="1" u="sng" dirty="0">
                <a:solidFill>
                  <a:srgbClr val="000066"/>
                </a:solidFill>
                <a:latin typeface="Tahoma" charset="0"/>
              </a:rPr>
              <a:t> </a:t>
            </a:r>
            <a:r>
              <a:rPr lang="tr-TR" sz="1000" i="1" u="sng" dirty="0" err="1">
                <a:solidFill>
                  <a:srgbClr val="000066"/>
                </a:solidFill>
                <a:latin typeface="Tahoma" charset="0"/>
              </a:rPr>
              <a:t>Avarage</a:t>
            </a:r>
            <a:r>
              <a:rPr lang="tr-TR" sz="1000" u="sng" dirty="0">
                <a:solidFill>
                  <a:srgbClr val="000066"/>
                </a:solidFill>
                <a:latin typeface="Tahoma" charset="0"/>
              </a:rPr>
              <a:t>)</a:t>
            </a:r>
            <a:r>
              <a:rPr lang="tr-TR" sz="1000" dirty="0">
                <a:solidFill>
                  <a:srgbClr val="000066"/>
                </a:solidFill>
                <a:latin typeface="Tahoma" charset="0"/>
              </a:rPr>
              <a:t>      : 8 saatlik belirlenen referans süre için ölçülen veya hesaplanan zaman ağırlıklı ortalama.</a:t>
            </a:r>
          </a:p>
          <a:p>
            <a:pPr lvl="1">
              <a:defRPr/>
            </a:pPr>
            <a:endParaRPr lang="tr-TR" sz="1600" dirty="0">
              <a:solidFill>
                <a:srgbClr val="000066"/>
              </a:solidFill>
              <a:latin typeface="Tahoma" charset="0"/>
            </a:endParaRPr>
          </a:p>
          <a:p>
            <a:pPr lvl="1">
              <a:defRPr/>
            </a:pPr>
            <a:r>
              <a:rPr lang="tr-TR" sz="1600" b="1" dirty="0">
                <a:solidFill>
                  <a:srgbClr val="000066"/>
                </a:solidFill>
                <a:latin typeface="Tahoma" charset="0"/>
              </a:rPr>
              <a:t>     </a:t>
            </a:r>
            <a:r>
              <a:rPr lang="tr-TR" sz="1600" b="1" u="sng" dirty="0">
                <a:solidFill>
                  <a:srgbClr val="000066"/>
                </a:solidFill>
                <a:latin typeface="Tahoma" charset="0"/>
              </a:rPr>
              <a:t>TLV-STEL </a:t>
            </a:r>
            <a:r>
              <a:rPr lang="tr-TR" sz="1600" b="1" i="1" u="sng" dirty="0">
                <a:solidFill>
                  <a:srgbClr val="000066"/>
                </a:solidFill>
                <a:latin typeface="Tahoma" charset="0"/>
              </a:rPr>
              <a:t>(Kısa süreli </a:t>
            </a:r>
            <a:r>
              <a:rPr lang="tr-TR" sz="1600" b="1" i="1" u="sng" dirty="0" err="1">
                <a:solidFill>
                  <a:srgbClr val="000066"/>
                </a:solidFill>
                <a:latin typeface="Tahoma" charset="0"/>
              </a:rPr>
              <a:t>maruziyet</a:t>
            </a:r>
            <a:r>
              <a:rPr lang="tr-TR" sz="1600" b="1" i="1" u="sng" dirty="0">
                <a:solidFill>
                  <a:srgbClr val="000066"/>
                </a:solidFill>
                <a:latin typeface="Tahoma" charset="0"/>
              </a:rPr>
              <a:t> sınır-</a:t>
            </a:r>
            <a:r>
              <a:rPr lang="tr-TR" sz="1600" b="1" i="1" u="sng" dirty="0" err="1">
                <a:solidFill>
                  <a:srgbClr val="000066"/>
                </a:solidFill>
                <a:latin typeface="Tahoma" charset="0"/>
              </a:rPr>
              <a:t>Short</a:t>
            </a:r>
            <a:r>
              <a:rPr lang="tr-TR" sz="1600" b="1" i="1" u="sng" dirty="0">
                <a:solidFill>
                  <a:srgbClr val="000066"/>
                </a:solidFill>
                <a:latin typeface="Tahoma" charset="0"/>
              </a:rPr>
              <a:t> </a:t>
            </a:r>
            <a:r>
              <a:rPr lang="tr-TR" sz="1600" b="1" i="1" u="sng" dirty="0" err="1">
                <a:solidFill>
                  <a:srgbClr val="000066"/>
                </a:solidFill>
                <a:latin typeface="Tahoma" charset="0"/>
              </a:rPr>
              <a:t>Term</a:t>
            </a:r>
            <a:r>
              <a:rPr lang="tr-TR" sz="1600" b="1" i="1" u="sng" dirty="0">
                <a:solidFill>
                  <a:srgbClr val="000066"/>
                </a:solidFill>
                <a:latin typeface="Tahoma" charset="0"/>
              </a:rPr>
              <a:t> </a:t>
            </a:r>
            <a:r>
              <a:rPr lang="tr-TR" sz="1600" b="1" i="1" u="sng" dirty="0" err="1">
                <a:solidFill>
                  <a:srgbClr val="000066"/>
                </a:solidFill>
                <a:latin typeface="Tahoma" charset="0"/>
              </a:rPr>
              <a:t>Exposure</a:t>
            </a:r>
            <a:r>
              <a:rPr lang="tr-TR" sz="1600" b="1" i="1" u="sng" dirty="0">
                <a:solidFill>
                  <a:srgbClr val="000066"/>
                </a:solidFill>
                <a:latin typeface="Tahoma" charset="0"/>
              </a:rPr>
              <a:t> Level</a:t>
            </a:r>
            <a:r>
              <a:rPr lang="tr-TR" sz="1600" b="1" u="sng" dirty="0">
                <a:solidFill>
                  <a:srgbClr val="000066"/>
                </a:solidFill>
                <a:latin typeface="Tahoma" charset="0"/>
              </a:rPr>
              <a:t>)</a:t>
            </a:r>
            <a:r>
              <a:rPr lang="tr-TR" sz="1600" b="1" dirty="0">
                <a:solidFill>
                  <a:srgbClr val="000066"/>
                </a:solidFill>
                <a:latin typeface="Tahoma" charset="0"/>
              </a:rPr>
              <a:t>  </a:t>
            </a:r>
            <a:r>
              <a:rPr lang="tr-TR" sz="1600" dirty="0">
                <a:solidFill>
                  <a:srgbClr val="000066"/>
                </a:solidFill>
                <a:latin typeface="Tahoma" charset="0"/>
              </a:rPr>
              <a:t>: Başka bir süre belirtilmedikçe, 15 dakikalık  bir süre için  aşılmaması gereken </a:t>
            </a:r>
            <a:r>
              <a:rPr lang="tr-TR" sz="1600" dirty="0" err="1">
                <a:solidFill>
                  <a:srgbClr val="000066"/>
                </a:solidFill>
                <a:latin typeface="Tahoma" charset="0"/>
              </a:rPr>
              <a:t>maruziyet</a:t>
            </a:r>
            <a:r>
              <a:rPr lang="tr-TR" sz="1600" dirty="0">
                <a:solidFill>
                  <a:srgbClr val="000066"/>
                </a:solidFill>
                <a:latin typeface="Tahoma" charset="0"/>
              </a:rPr>
              <a:t> üst sınır değeri.</a:t>
            </a:r>
          </a:p>
          <a:p>
            <a:pPr lvl="1">
              <a:defRPr/>
            </a:pPr>
            <a:endParaRPr lang="tr-TR" sz="1600" dirty="0">
              <a:solidFill>
                <a:srgbClr val="000066"/>
              </a:solidFill>
              <a:latin typeface="Tahoma" charset="0"/>
            </a:endParaRPr>
          </a:p>
          <a:p>
            <a:pPr lvl="1">
              <a:defRPr/>
            </a:pPr>
            <a:r>
              <a:rPr lang="tr-TR" sz="1600" b="1" dirty="0">
                <a:solidFill>
                  <a:srgbClr val="000066"/>
                </a:solidFill>
                <a:latin typeface="Tahoma" charset="0"/>
              </a:rPr>
              <a:t>     </a:t>
            </a:r>
            <a:r>
              <a:rPr lang="tr-TR" sz="1000" u="sng" dirty="0">
                <a:solidFill>
                  <a:srgbClr val="000066"/>
                </a:solidFill>
                <a:latin typeface="Tahoma" charset="0"/>
              </a:rPr>
              <a:t>TLV-CEILING </a:t>
            </a:r>
            <a:r>
              <a:rPr lang="tr-TR" sz="1000" i="1" u="sng" dirty="0">
                <a:solidFill>
                  <a:srgbClr val="000066"/>
                </a:solidFill>
                <a:latin typeface="Tahoma" charset="0"/>
              </a:rPr>
              <a:t>(Tavan Değer-</a:t>
            </a:r>
            <a:r>
              <a:rPr lang="tr-TR" sz="1000" i="1" u="sng" dirty="0" err="1">
                <a:solidFill>
                  <a:srgbClr val="000066"/>
                </a:solidFill>
                <a:latin typeface="Tahoma" charset="0"/>
              </a:rPr>
              <a:t>Ceiling</a:t>
            </a:r>
            <a:r>
              <a:rPr lang="tr-TR" sz="1000" i="1" u="sng" dirty="0">
                <a:solidFill>
                  <a:srgbClr val="000066"/>
                </a:solidFill>
                <a:latin typeface="Tahoma" charset="0"/>
              </a:rPr>
              <a:t>)</a:t>
            </a:r>
            <a:r>
              <a:rPr lang="tr-TR" sz="1000" dirty="0">
                <a:solidFill>
                  <a:srgbClr val="000066"/>
                </a:solidFill>
                <a:latin typeface="Tahoma" charset="0"/>
              </a:rPr>
              <a:t>  : Bir iş gününün herhangi bir kısmında aşılmaması gereken sınır değer</a:t>
            </a:r>
          </a:p>
          <a:p>
            <a:pPr lvl="1">
              <a:defRPr/>
            </a:pPr>
            <a:endParaRPr lang="tr-TR" sz="1600" dirty="0">
              <a:solidFill>
                <a:srgbClr val="000066"/>
              </a:solidFill>
              <a:latin typeface="Tahoma" charset="0"/>
            </a:endParaRPr>
          </a:p>
          <a:p>
            <a:pPr lvl="1">
              <a:defRPr/>
            </a:pPr>
            <a:endParaRPr lang="tr-TR" sz="1600" dirty="0">
              <a:solidFill>
                <a:srgbClr val="000066"/>
              </a:solidFill>
              <a:latin typeface="Tahoma" charset="0"/>
            </a:endParaRPr>
          </a:p>
        </p:txBody>
      </p:sp>
      <p:sp>
        <p:nvSpPr>
          <p:cNvPr id="4" name="3 Yuvarlatılmış Dikdörtgen"/>
          <p:cNvSpPr/>
          <p:nvPr/>
        </p:nvSpPr>
        <p:spPr>
          <a:xfrm>
            <a:off x="214282" y="785794"/>
            <a:ext cx="8715404" cy="10715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defRPr/>
            </a:pPr>
            <a:r>
              <a:rPr lang="tr-TR" sz="1600" b="1" u="sng" dirty="0">
                <a:solidFill>
                  <a:srgbClr val="000066"/>
                </a:solidFill>
                <a:latin typeface="Tahoma" charset="0"/>
              </a:rPr>
              <a:t>MAK DEĞER: (Müsaade edilen azami konsantrasyon):</a:t>
            </a:r>
            <a:endParaRPr lang="tr-TR" sz="1600" dirty="0">
              <a:solidFill>
                <a:srgbClr val="000066"/>
              </a:solidFill>
              <a:latin typeface="Tahoma" charset="0"/>
            </a:endParaRPr>
          </a:p>
          <a:p>
            <a:pPr>
              <a:defRPr/>
            </a:pPr>
            <a:r>
              <a:rPr lang="tr-TR" sz="1600" dirty="0">
                <a:solidFill>
                  <a:srgbClr val="000066"/>
                </a:solidFill>
                <a:latin typeface="Tahoma" charset="0"/>
              </a:rPr>
              <a:t>	İşyeri ortam havasında bulunmasına müsaade edilen ve  çalışanların sağlıklarını bozmayacak olan  </a:t>
            </a:r>
            <a:r>
              <a:rPr lang="tr-TR" sz="1600" b="1" dirty="0">
                <a:solidFill>
                  <a:srgbClr val="000066"/>
                </a:solidFill>
                <a:latin typeface="Tahoma" charset="0"/>
              </a:rPr>
              <a:t>en yüksek </a:t>
            </a:r>
            <a:r>
              <a:rPr lang="tr-TR" sz="1600" dirty="0">
                <a:solidFill>
                  <a:srgbClr val="000066"/>
                </a:solidFill>
                <a:latin typeface="Tahoma" charset="0"/>
              </a:rPr>
              <a:t>konsantrasyon.</a:t>
            </a:r>
          </a:p>
        </p:txBody>
      </p:sp>
      <p:sp>
        <p:nvSpPr>
          <p:cNvPr id="10" name="Text Box 4"/>
          <p:cNvSpPr txBox="1">
            <a:spLocks noChangeArrowheads="1"/>
          </p:cNvSpPr>
          <p:nvPr/>
        </p:nvSpPr>
        <p:spPr bwMode="auto">
          <a:xfrm>
            <a:off x="214282" y="214290"/>
            <a:ext cx="8707474" cy="338554"/>
          </a:xfrm>
          <a:prstGeom prst="rect">
            <a:avLst/>
          </a:prstGeom>
          <a:noFill/>
          <a:ln w="9525">
            <a:noFill/>
            <a:miter lim="800000"/>
            <a:headEnd/>
            <a:tailEnd/>
          </a:ln>
          <a:effectLst/>
        </p:spPr>
        <p:txBody>
          <a:bodyPr wrap="square">
            <a:spAutoFit/>
          </a:bodyPr>
          <a:lstStyle>
            <a:lvl1pPr eaLnBrk="0" hangingPunct="0">
              <a:defRPr b="1">
                <a:solidFill>
                  <a:schemeClr val="tx1"/>
                </a:solidFill>
                <a:latin typeface="Tahoma" charset="0"/>
                <a:ea typeface="ＭＳ Ｐゴシック" charset="0"/>
              </a:defRPr>
            </a:lvl1pPr>
            <a:lvl2pPr marL="742950" indent="-285750" eaLnBrk="0" hangingPunct="0">
              <a:defRPr b="1">
                <a:solidFill>
                  <a:schemeClr val="tx1"/>
                </a:solidFill>
                <a:latin typeface="Tahoma" charset="0"/>
                <a:ea typeface="ＭＳ Ｐゴシック" charset="0"/>
              </a:defRPr>
            </a:lvl2pPr>
            <a:lvl3pPr marL="1143000" indent="-228600" eaLnBrk="0" hangingPunct="0">
              <a:defRPr b="1">
                <a:solidFill>
                  <a:schemeClr val="tx1"/>
                </a:solidFill>
                <a:latin typeface="Tahoma" charset="0"/>
                <a:ea typeface="ＭＳ Ｐゴシック" charset="0"/>
              </a:defRPr>
            </a:lvl3pPr>
            <a:lvl4pPr marL="1600200" indent="-228600" eaLnBrk="0" hangingPunct="0">
              <a:defRPr b="1">
                <a:solidFill>
                  <a:schemeClr val="tx1"/>
                </a:solidFill>
                <a:latin typeface="Tahoma" charset="0"/>
                <a:ea typeface="ＭＳ Ｐゴシック" charset="0"/>
              </a:defRPr>
            </a:lvl4pPr>
            <a:lvl5pPr marL="2057400" indent="-228600" eaLnBrk="0" hangingPunct="0">
              <a:defRPr b="1">
                <a:solidFill>
                  <a:schemeClr val="tx1"/>
                </a:solidFill>
                <a:latin typeface="Tahoma" charset="0"/>
                <a:ea typeface="ＭＳ Ｐゴシック" charset="0"/>
              </a:defRPr>
            </a:lvl5pPr>
            <a:lvl6pPr marL="25146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6pPr>
            <a:lvl7pPr marL="29718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7pPr>
            <a:lvl8pPr marL="34290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8pPr>
            <a:lvl9pPr marL="3886200" indent="-228600" eaLnBrk="0" fontAlgn="base" hangingPunct="0">
              <a:lnSpc>
                <a:spcPct val="90000"/>
              </a:lnSpc>
              <a:spcBef>
                <a:spcPct val="0"/>
              </a:spcBef>
              <a:spcAft>
                <a:spcPct val="0"/>
              </a:spcAft>
              <a:buClr>
                <a:schemeClr val="hlink"/>
              </a:buClr>
              <a:buSzPct val="70000"/>
              <a:buFont typeface="Wingdings" charset="0"/>
              <a:defRPr b="1">
                <a:solidFill>
                  <a:schemeClr val="tx1"/>
                </a:solidFill>
                <a:latin typeface="Tahoma" charset="0"/>
                <a:ea typeface="ＭＳ Ｐゴシック" charset="0"/>
              </a:defRPr>
            </a:lvl9pPr>
          </a:lstStyle>
          <a:p>
            <a:pPr eaLnBrk="1" fontAlgn="base" hangingPunct="1">
              <a:spcBef>
                <a:spcPct val="0"/>
              </a:spcBef>
              <a:spcAft>
                <a:spcPct val="0"/>
              </a:spcAft>
              <a:defRPr/>
            </a:pPr>
            <a:r>
              <a:rPr lang="tr-TR" sz="1600" b="0" i="1" dirty="0">
                <a:solidFill>
                  <a:srgbClr val="000066"/>
                </a:solidFill>
                <a:effectLst>
                  <a:outerShdw blurRad="38100" dist="38100" dir="2700000" algn="tl">
                    <a:srgbClr val="000000"/>
                  </a:outerShdw>
                </a:effectLst>
                <a:latin typeface="Arial" charset="0"/>
                <a:cs typeface="Arial" charset="0"/>
              </a:rPr>
              <a:t>(Kimyasal Maddelerle Çalışmalarda Sağlık ve  Güvenlik Önlemleri Hakkında Yönetmelik)</a:t>
            </a:r>
          </a:p>
        </p:txBody>
      </p:sp>
      <p:grpSp>
        <p:nvGrpSpPr>
          <p:cNvPr id="9" name="Grup 8"/>
          <p:cNvGrpSpPr/>
          <p:nvPr/>
        </p:nvGrpSpPr>
        <p:grpSpPr>
          <a:xfrm>
            <a:off x="453080" y="3068959"/>
            <a:ext cx="634042" cy="297655"/>
            <a:chOff x="0" y="845851"/>
            <a:chExt cx="1915393" cy="872547"/>
          </a:xfrm>
        </p:grpSpPr>
        <p:sp>
          <p:nvSpPr>
            <p:cNvPr id="11" name="Oval 10"/>
            <p:cNvSpPr/>
            <p:nvPr/>
          </p:nvSpPr>
          <p:spPr>
            <a:xfrm>
              <a:off x="0" y="845851"/>
              <a:ext cx="1915393" cy="872547"/>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2" name="Oval 4"/>
            <p:cNvSpPr/>
            <p:nvPr/>
          </p:nvSpPr>
          <p:spPr>
            <a:xfrm>
              <a:off x="366897" y="845851"/>
              <a:ext cx="1319286" cy="872547"/>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2755900" eaLnBrk="1" fontAlgn="auto" latinLnBrk="0" hangingPunct="1">
                <a:lnSpc>
                  <a:spcPct val="90000"/>
                </a:lnSpc>
                <a:spcBef>
                  <a:spcPct val="0"/>
                </a:spcBef>
                <a:spcAft>
                  <a:spcPct val="35000"/>
                </a:spcAft>
                <a:buClrTx/>
                <a:buSzTx/>
                <a:buFontTx/>
                <a:buNone/>
                <a:tabLst/>
                <a:defRPr/>
              </a:pPr>
              <a:r>
                <a:rPr kumimoji="0" lang="tr-TR" sz="1200" b="0" i="0" u="none" strike="noStrike" kern="1200" cap="none" spc="0" normalizeH="0" baseline="0" noProof="0" dirty="0">
                  <a:ln>
                    <a:noFill/>
                  </a:ln>
                  <a:solidFill>
                    <a:sysClr val="window" lastClr="FFFFFF"/>
                  </a:solidFill>
                  <a:effectLst/>
                  <a:uLnTx/>
                  <a:uFillTx/>
                  <a:latin typeface="Gill Sans MT"/>
                  <a:ea typeface="+mn-ea"/>
                  <a:cs typeface="+mn-cs"/>
                </a:rPr>
                <a:t>TWA</a:t>
              </a:r>
            </a:p>
          </p:txBody>
        </p:sp>
      </p:grpSp>
      <p:grpSp>
        <p:nvGrpSpPr>
          <p:cNvPr id="13" name="Grup 12"/>
          <p:cNvGrpSpPr/>
          <p:nvPr/>
        </p:nvGrpSpPr>
        <p:grpSpPr>
          <a:xfrm>
            <a:off x="142880" y="3483787"/>
            <a:ext cx="790158" cy="717449"/>
            <a:chOff x="0" y="0"/>
            <a:chExt cx="790158" cy="717449"/>
          </a:xfrm>
        </p:grpSpPr>
        <p:sp>
          <p:nvSpPr>
            <p:cNvPr id="14" name="Oval 13"/>
            <p:cNvSpPr/>
            <p:nvPr/>
          </p:nvSpPr>
          <p:spPr>
            <a:xfrm>
              <a:off x="0" y="0"/>
              <a:ext cx="790158" cy="717449"/>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5" name="Oval 4"/>
            <p:cNvSpPr/>
            <p:nvPr/>
          </p:nvSpPr>
          <p:spPr>
            <a:xfrm>
              <a:off x="95773" y="105068"/>
              <a:ext cx="674442" cy="507313"/>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a:ln>
                    <a:noFill/>
                  </a:ln>
                  <a:solidFill>
                    <a:sysClr val="window" lastClr="FFFFFF"/>
                  </a:solidFill>
                  <a:effectLst/>
                  <a:uLnTx/>
                  <a:uFillTx/>
                  <a:latin typeface="Gill Sans MT"/>
                  <a:ea typeface="+mn-ea"/>
                  <a:cs typeface="+mn-cs"/>
                </a:rPr>
                <a:t>STEL</a:t>
              </a:r>
            </a:p>
          </p:txBody>
        </p:sp>
      </p:grpSp>
      <p:grpSp>
        <p:nvGrpSpPr>
          <p:cNvPr id="17" name="Grup 16"/>
          <p:cNvGrpSpPr/>
          <p:nvPr/>
        </p:nvGrpSpPr>
        <p:grpSpPr>
          <a:xfrm>
            <a:off x="864822" y="4597978"/>
            <a:ext cx="306292" cy="430382"/>
            <a:chOff x="107050" y="121758"/>
            <a:chExt cx="516886" cy="409329"/>
          </a:xfrm>
        </p:grpSpPr>
        <p:sp>
          <p:nvSpPr>
            <p:cNvPr id="18" name="Oval 17"/>
            <p:cNvSpPr/>
            <p:nvPr/>
          </p:nvSpPr>
          <p:spPr>
            <a:xfrm>
              <a:off x="143349" y="178404"/>
              <a:ext cx="444286" cy="3363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107050" y="121758"/>
              <a:ext cx="516886" cy="409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100" kern="1200" dirty="0"/>
                <a:t>C</a:t>
              </a:r>
            </a:p>
          </p:txBody>
        </p:sp>
      </p:grpSp>
      <p:sp>
        <p:nvSpPr>
          <p:cNvPr id="20" name="5 Yuvarlatılmış Dikdörtgen"/>
          <p:cNvSpPr/>
          <p:nvPr/>
        </p:nvSpPr>
        <p:spPr>
          <a:xfrm>
            <a:off x="144332" y="6068929"/>
            <a:ext cx="8715436" cy="785818"/>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defRPr/>
            </a:pPr>
            <a:r>
              <a:rPr lang="tr-TR" sz="1000" b="1" u="sng" dirty="0">
                <a:solidFill>
                  <a:srgbClr val="000066"/>
                </a:solidFill>
                <a:latin typeface="Tahoma" charset="0"/>
              </a:rPr>
              <a:t>mg/m</a:t>
            </a:r>
            <a:r>
              <a:rPr lang="tr-TR" sz="1000" b="1" u="sng" baseline="30000" dirty="0">
                <a:solidFill>
                  <a:srgbClr val="000066"/>
                </a:solidFill>
                <a:latin typeface="Tahoma" charset="0"/>
              </a:rPr>
              <a:t>3  </a:t>
            </a:r>
            <a:r>
              <a:rPr lang="tr-TR" sz="1000" b="1" baseline="30000" dirty="0">
                <a:solidFill>
                  <a:srgbClr val="000066"/>
                </a:solidFill>
                <a:latin typeface="Tahoma" charset="0"/>
              </a:rPr>
              <a:t>   </a:t>
            </a:r>
            <a:r>
              <a:rPr lang="tr-TR" sz="1000" dirty="0">
                <a:solidFill>
                  <a:srgbClr val="000066"/>
                </a:solidFill>
                <a:latin typeface="Tahoma" charset="0"/>
              </a:rPr>
              <a:t>: 20 </a:t>
            </a:r>
            <a:r>
              <a:rPr lang="tr-TR" sz="1000" baseline="30000" dirty="0">
                <a:solidFill>
                  <a:srgbClr val="000066"/>
                </a:solidFill>
                <a:latin typeface="Tahoma" charset="0"/>
              </a:rPr>
              <a:t>O</a:t>
            </a:r>
            <a:r>
              <a:rPr lang="tr-TR" sz="1000" dirty="0">
                <a:solidFill>
                  <a:srgbClr val="000066"/>
                </a:solidFill>
                <a:latin typeface="Tahoma" charset="0"/>
              </a:rPr>
              <a:t>C</a:t>
            </a:r>
            <a:r>
              <a:rPr lang="tr-TR" sz="1000" baseline="30000" dirty="0">
                <a:solidFill>
                  <a:srgbClr val="000066"/>
                </a:solidFill>
                <a:latin typeface="Tahoma" charset="0"/>
              </a:rPr>
              <a:t> </a:t>
            </a:r>
            <a:r>
              <a:rPr lang="tr-TR" sz="1000" dirty="0">
                <a:solidFill>
                  <a:srgbClr val="000066"/>
                </a:solidFill>
                <a:latin typeface="Tahoma" charset="0"/>
              </a:rPr>
              <a:t> sıcaklıkta ve 101,3 </a:t>
            </a:r>
            <a:r>
              <a:rPr lang="tr-TR" sz="1000" dirty="0" err="1">
                <a:solidFill>
                  <a:srgbClr val="000066"/>
                </a:solidFill>
                <a:latin typeface="Tahoma" charset="0"/>
              </a:rPr>
              <a:t>KPa</a:t>
            </a:r>
            <a:r>
              <a:rPr lang="tr-TR" sz="1000" dirty="0">
                <a:solidFill>
                  <a:srgbClr val="000066"/>
                </a:solidFill>
                <a:latin typeface="Tahoma" charset="0"/>
              </a:rPr>
              <a:t>. (760 mm </a:t>
            </a:r>
            <a:r>
              <a:rPr lang="tr-TR" sz="1000" dirty="0" err="1">
                <a:solidFill>
                  <a:srgbClr val="000066"/>
                </a:solidFill>
                <a:latin typeface="Tahoma" charset="0"/>
              </a:rPr>
              <a:t>civa</a:t>
            </a:r>
            <a:r>
              <a:rPr lang="tr-TR" sz="1000" dirty="0">
                <a:solidFill>
                  <a:srgbClr val="000066"/>
                </a:solidFill>
                <a:latin typeface="Tahoma" charset="0"/>
              </a:rPr>
              <a:t> basıncı) basınçtaki  1 m</a:t>
            </a:r>
            <a:r>
              <a:rPr lang="tr-TR" sz="1000" baseline="30000" dirty="0">
                <a:solidFill>
                  <a:srgbClr val="000066"/>
                </a:solidFill>
                <a:latin typeface="Tahoma" charset="0"/>
              </a:rPr>
              <a:t>3</a:t>
            </a:r>
            <a:r>
              <a:rPr lang="tr-TR" sz="1000" dirty="0">
                <a:solidFill>
                  <a:srgbClr val="000066"/>
                </a:solidFill>
                <a:latin typeface="Tahoma" charset="0"/>
              </a:rPr>
              <a:t>  havada bulunan maddenin miligram cinsinden miktarı.</a:t>
            </a:r>
          </a:p>
        </p:txBody>
      </p:sp>
      <p:sp>
        <p:nvSpPr>
          <p:cNvPr id="21" name="7 Yuvarlatılmış Dikdörtgen"/>
          <p:cNvSpPr/>
          <p:nvPr/>
        </p:nvSpPr>
        <p:spPr>
          <a:xfrm>
            <a:off x="156948" y="5354549"/>
            <a:ext cx="8715404" cy="714380"/>
          </a:xfrm>
          <a:prstGeom prst="round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defRPr/>
            </a:pPr>
            <a:r>
              <a:rPr lang="tr-TR" sz="1000" b="1" u="sng" dirty="0" err="1">
                <a:solidFill>
                  <a:srgbClr val="000066"/>
                </a:solidFill>
                <a:latin typeface="Tahoma" charset="0"/>
              </a:rPr>
              <a:t>ppm</a:t>
            </a:r>
            <a:r>
              <a:rPr lang="tr-TR" sz="1000" b="1" u="sng" dirty="0">
                <a:solidFill>
                  <a:srgbClr val="000066"/>
                </a:solidFill>
                <a:latin typeface="Tahoma" charset="0"/>
              </a:rPr>
              <a:t> </a:t>
            </a:r>
            <a:r>
              <a:rPr lang="tr-TR" sz="1000" b="1" dirty="0">
                <a:solidFill>
                  <a:srgbClr val="000066"/>
                </a:solidFill>
                <a:latin typeface="Tahoma" charset="0"/>
              </a:rPr>
              <a:t>  ( </a:t>
            </a:r>
            <a:r>
              <a:rPr lang="tr-TR" sz="1000" b="1" u="sng" dirty="0">
                <a:solidFill>
                  <a:srgbClr val="000066"/>
                </a:solidFill>
                <a:latin typeface="Tahoma" charset="0"/>
              </a:rPr>
              <a:t>Milyonda kısım konsantrasyon )</a:t>
            </a:r>
            <a:r>
              <a:rPr lang="tr-TR" sz="1000" dirty="0">
                <a:solidFill>
                  <a:srgbClr val="000066"/>
                </a:solidFill>
                <a:latin typeface="Tahoma" charset="0"/>
              </a:rPr>
              <a:t>: 1 m</a:t>
            </a:r>
            <a:r>
              <a:rPr lang="tr-TR" sz="1000" baseline="30000" dirty="0">
                <a:solidFill>
                  <a:srgbClr val="000066"/>
                </a:solidFill>
                <a:latin typeface="Tahoma" charset="0"/>
              </a:rPr>
              <a:t>3</a:t>
            </a:r>
            <a:r>
              <a:rPr lang="tr-TR" sz="1000" b="1" dirty="0">
                <a:solidFill>
                  <a:srgbClr val="000066"/>
                </a:solidFill>
                <a:latin typeface="Tahoma" charset="0"/>
              </a:rPr>
              <a:t> </a:t>
            </a:r>
            <a:r>
              <a:rPr lang="tr-TR" sz="1000" dirty="0">
                <a:solidFill>
                  <a:srgbClr val="000066"/>
                </a:solidFill>
                <a:latin typeface="Tahoma" charset="0"/>
              </a:rPr>
              <a:t>havada bulunan maddenin mililitre cinsinden miktarı (ml/m</a:t>
            </a:r>
            <a:r>
              <a:rPr lang="tr-TR" sz="1000" baseline="30000" dirty="0">
                <a:solidFill>
                  <a:srgbClr val="000066"/>
                </a:solidFill>
                <a:latin typeface="Tahoma" charset="0"/>
              </a:rPr>
              <a:t>3</a:t>
            </a:r>
            <a:r>
              <a:rPr lang="tr-TR" sz="1000" dirty="0">
                <a:solidFill>
                  <a:srgbClr val="000066"/>
                </a:solidFill>
                <a:latin typeface="Tahoma" charset="0"/>
              </a:rPr>
              <a:t>).</a:t>
            </a:r>
          </a:p>
        </p:txBody>
      </p:sp>
      <p:sp>
        <p:nvSpPr>
          <p:cNvPr id="2" name="5-Point Star 1"/>
          <p:cNvSpPr/>
          <p:nvPr/>
        </p:nvSpPr>
        <p:spPr>
          <a:xfrm>
            <a:off x="142880" y="1196752"/>
            <a:ext cx="180648"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5-Point Star 21"/>
          <p:cNvSpPr/>
          <p:nvPr/>
        </p:nvSpPr>
        <p:spPr>
          <a:xfrm>
            <a:off x="66624" y="3710397"/>
            <a:ext cx="180648"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5560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18</a:t>
            </a:fld>
            <a:endParaRPr lang="tr-TR">
              <a:solidFill>
                <a:prstClr val="black">
                  <a:tint val="75000"/>
                </a:prstClr>
              </a:solidFill>
            </a:endParaRPr>
          </a:p>
        </p:txBody>
      </p:sp>
      <p:pic>
        <p:nvPicPr>
          <p:cNvPr id="5" name="Picture 4"/>
          <p:cNvPicPr>
            <a:picLocks noChangeAspect="1"/>
          </p:cNvPicPr>
          <p:nvPr/>
        </p:nvPicPr>
        <p:blipFill>
          <a:blip r:embed="rId2"/>
          <a:stretch>
            <a:fillRect/>
          </a:stretch>
        </p:blipFill>
        <p:spPr>
          <a:xfrm>
            <a:off x="611559" y="764704"/>
            <a:ext cx="7763011" cy="3024336"/>
          </a:xfrm>
          <a:prstGeom prst="rect">
            <a:avLst/>
          </a:prstGeom>
        </p:spPr>
      </p:pic>
    </p:spTree>
    <p:extLst>
      <p:ext uri="{BB962C8B-B14F-4D97-AF65-F5344CB8AC3E}">
        <p14:creationId xmlns:p14="http://schemas.microsoft.com/office/powerpoint/2010/main" val="278149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19</a:t>
            </a:fld>
            <a:endParaRPr lang="tr-TR">
              <a:solidFill>
                <a:prstClr val="black">
                  <a:tint val="75000"/>
                </a:prstClr>
              </a:solidFill>
            </a:endParaRPr>
          </a:p>
        </p:txBody>
      </p:sp>
      <p:pic>
        <p:nvPicPr>
          <p:cNvPr id="5" name="Picture 4"/>
          <p:cNvPicPr>
            <a:picLocks noChangeAspect="1"/>
          </p:cNvPicPr>
          <p:nvPr/>
        </p:nvPicPr>
        <p:blipFill>
          <a:blip r:embed="rId2"/>
          <a:stretch>
            <a:fillRect/>
          </a:stretch>
        </p:blipFill>
        <p:spPr>
          <a:xfrm>
            <a:off x="611559" y="764704"/>
            <a:ext cx="7763011" cy="3024336"/>
          </a:xfrm>
          <a:prstGeom prst="rect">
            <a:avLst/>
          </a:prstGeom>
        </p:spPr>
      </p:pic>
      <p:sp>
        <p:nvSpPr>
          <p:cNvPr id="6" name="Oval 5"/>
          <p:cNvSpPr/>
          <p:nvPr/>
        </p:nvSpPr>
        <p:spPr>
          <a:xfrm>
            <a:off x="4211960" y="2636912"/>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3945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rcRect/>
          <a:stretch>
            <a:fillRect/>
          </a:stretch>
        </p:blipFill>
        <p:spPr bwMode="auto">
          <a:xfrm>
            <a:off x="3275856" y="3645024"/>
            <a:ext cx="3160609" cy="2803724"/>
          </a:xfrm>
          <a:prstGeom prst="rect">
            <a:avLst/>
          </a:prstGeom>
          <a:noFill/>
          <a:ln w="9525">
            <a:noFill/>
            <a:miter lim="800000"/>
            <a:headEnd/>
            <a:tailEnd/>
          </a:ln>
        </p:spPr>
      </p:pic>
      <p:sp>
        <p:nvSpPr>
          <p:cNvPr id="3" name="5 Dikdörtgen"/>
          <p:cNvSpPr/>
          <p:nvPr/>
        </p:nvSpPr>
        <p:spPr>
          <a:xfrm>
            <a:off x="1259632" y="692696"/>
            <a:ext cx="6983225" cy="2585323"/>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KİMYASAL</a:t>
            </a:r>
            <a:r>
              <a:rPr kumimoji="0" lang="tr-TR" sz="5400" b="1" i="0" u="none" strike="noStrike" cap="none" spc="0" normalizeH="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RİSK ETMENLERİ</a:t>
            </a:r>
            <a:r>
              <a:rPr kumimoji="0" lang="tr-TR" sz="5400" b="1" i="0" u="none" strike="noStrike" cap="none" spc="0" normalizeH="0" baseline="0" dirty="0">
                <a:ln w="1905"/>
                <a:solidFill>
                  <a:schemeClr val="tx2"/>
                </a:soli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a:t>
            </a:r>
            <a:endParaRPr lang="tr-TR" sz="5400" b="1" cap="none" spc="0"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8498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20</a:t>
            </a:fld>
            <a:endParaRPr lang="tr-TR">
              <a:solidFill>
                <a:prstClr val="black">
                  <a:tint val="75000"/>
                </a:prstClr>
              </a:solidFill>
            </a:endParaRPr>
          </a:p>
        </p:txBody>
      </p:sp>
      <p:pic>
        <p:nvPicPr>
          <p:cNvPr id="5" name="Content Placeholder 3"/>
          <p:cNvPicPr>
            <a:picLocks noChangeAspect="1"/>
          </p:cNvPicPr>
          <p:nvPr/>
        </p:nvPicPr>
        <p:blipFill>
          <a:blip r:embed="rId2"/>
          <a:stretch>
            <a:fillRect/>
          </a:stretch>
        </p:blipFill>
        <p:spPr>
          <a:xfrm>
            <a:off x="467544" y="332656"/>
            <a:ext cx="7351148" cy="4747199"/>
          </a:xfrm>
          <a:prstGeom prst="rect">
            <a:avLst/>
          </a:prstGeom>
        </p:spPr>
      </p:pic>
    </p:spTree>
    <p:extLst>
      <p:ext uri="{BB962C8B-B14F-4D97-AF65-F5344CB8AC3E}">
        <p14:creationId xmlns:p14="http://schemas.microsoft.com/office/powerpoint/2010/main" val="409424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21</a:t>
            </a:fld>
            <a:endParaRPr lang="tr-TR">
              <a:solidFill>
                <a:prstClr val="black">
                  <a:tint val="75000"/>
                </a:prstClr>
              </a:solidFill>
            </a:endParaRPr>
          </a:p>
        </p:txBody>
      </p:sp>
      <p:pic>
        <p:nvPicPr>
          <p:cNvPr id="5" name="Content Placeholder 3"/>
          <p:cNvPicPr>
            <a:picLocks noChangeAspect="1"/>
          </p:cNvPicPr>
          <p:nvPr/>
        </p:nvPicPr>
        <p:blipFill>
          <a:blip r:embed="rId2"/>
          <a:stretch>
            <a:fillRect/>
          </a:stretch>
        </p:blipFill>
        <p:spPr>
          <a:xfrm>
            <a:off x="467544" y="332656"/>
            <a:ext cx="7351148" cy="4747199"/>
          </a:xfrm>
          <a:prstGeom prst="rect">
            <a:avLst/>
          </a:prstGeom>
        </p:spPr>
      </p:pic>
      <p:sp>
        <p:nvSpPr>
          <p:cNvPr id="6" name="Oval 5"/>
          <p:cNvSpPr/>
          <p:nvPr/>
        </p:nvSpPr>
        <p:spPr>
          <a:xfrm>
            <a:off x="467544" y="3933056"/>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497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714202"/>
          </a:xfrm>
        </p:spPr>
        <p:txBody>
          <a:bodyPr>
            <a:normAutofit fontScale="90000"/>
          </a:bodyPr>
          <a:lstStyle/>
          <a:p>
            <a:pPr algn="ctr"/>
            <a:r>
              <a:rPr lang="tr-TR" b="1" dirty="0"/>
              <a:t>KİMYASALLARIN VÜCUDA GİRİŞ YOLLARI</a:t>
            </a:r>
            <a:r>
              <a:rPr lang="tr-TR" dirty="0"/>
              <a:t/>
            </a:r>
            <a:br>
              <a:rPr lang="tr-TR" dirty="0"/>
            </a:br>
            <a:endParaRPr lang="tr-TR" dirty="0"/>
          </a:p>
        </p:txBody>
      </p:sp>
      <p:pic>
        <p:nvPicPr>
          <p:cNvPr id="4" name="Picture 2" descr="pestisitler">
            <a:hlinkClick r:id="rId3"/>
          </p:cNvPr>
          <p:cNvPicPr>
            <a:picLocks noChangeAspect="1" noChangeArrowheads="1"/>
          </p:cNvPicPr>
          <p:nvPr/>
        </p:nvPicPr>
        <p:blipFill>
          <a:blip r:embed="rId4" cstate="print"/>
          <a:srcRect/>
          <a:stretch>
            <a:fillRect/>
          </a:stretch>
        </p:blipFill>
        <p:spPr bwMode="auto">
          <a:xfrm>
            <a:off x="1043608" y="1484784"/>
            <a:ext cx="7776864" cy="4884195"/>
          </a:xfrm>
          <a:prstGeom prst="rect">
            <a:avLst/>
          </a:prstGeom>
          <a:noFill/>
        </p:spPr>
      </p:pic>
    </p:spTree>
    <p:extLst>
      <p:ext uri="{BB962C8B-B14F-4D97-AF65-F5344CB8AC3E}">
        <p14:creationId xmlns:p14="http://schemas.microsoft.com/office/powerpoint/2010/main" val="327909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827584" y="2564904"/>
          <a:ext cx="792088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Yuvarlatılmış Dikdörtgen"/>
          <p:cNvSpPr/>
          <p:nvPr/>
        </p:nvSpPr>
        <p:spPr>
          <a:xfrm>
            <a:off x="971600" y="692696"/>
            <a:ext cx="7358114" cy="7143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solidFill>
                <a:prstClr val="white"/>
              </a:solidFill>
            </a:endParaRPr>
          </a:p>
        </p:txBody>
      </p:sp>
      <p:sp>
        <p:nvSpPr>
          <p:cNvPr id="7" name="Rectangle 1"/>
          <p:cNvSpPr>
            <a:spLocks noChangeArrowheads="1"/>
          </p:cNvSpPr>
          <p:nvPr/>
        </p:nvSpPr>
        <p:spPr bwMode="auto">
          <a:xfrm>
            <a:off x="1331640" y="836712"/>
            <a:ext cx="66437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tr-TR" sz="2400" b="1" dirty="0">
                <a:solidFill>
                  <a:prstClr val="white"/>
                </a:solidFill>
                <a:latin typeface="Arial" pitchFamily="34" charset="0"/>
                <a:ea typeface="Times New Roman" pitchFamily="18" charset="0"/>
                <a:cs typeface="Arial" pitchFamily="34" charset="0"/>
              </a:rPr>
              <a:t>KİMYASALLARIN VÜCUDA GİRİŞ YOLLARI</a:t>
            </a:r>
            <a:endParaRPr lang="tr-TR" sz="24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9569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ChangeArrowheads="1"/>
          </p:cNvSpPr>
          <p:nvPr/>
        </p:nvSpPr>
        <p:spPr bwMode="gray">
          <a:xfrm>
            <a:off x="323850" y="1068388"/>
            <a:ext cx="2711450" cy="971550"/>
          </a:xfrm>
          <a:prstGeom prst="rect">
            <a:avLst/>
          </a:prstGeom>
          <a:solidFill>
            <a:schemeClr val="accent2">
              <a:lumMod val="75000"/>
            </a:schemeClr>
          </a:solidFill>
          <a:ln w="12700">
            <a:solidFill>
              <a:schemeClr val="bg1">
                <a:lumMod val="85000"/>
              </a:schemeClr>
            </a:solidFill>
            <a:miter lim="800000"/>
            <a:headEnd/>
            <a:tailEnd/>
          </a:ln>
          <a:effectLst>
            <a:outerShdw dist="53882" dir="2700000" algn="ctr" rotWithShape="0">
              <a:srgbClr val="808080">
                <a:alpha val="50000"/>
              </a:srgbClr>
            </a:outerShdw>
          </a:effectLst>
        </p:spPr>
        <p:txBody>
          <a:bodyPr lIns="0" tIns="0" rIns="0" bIns="0" anchor="ctr"/>
          <a:lstStyle/>
          <a:p>
            <a:pPr marL="342900" indent="-342900" algn="ctr" defTabSz="801688" eaLnBrk="0" hangingPunct="0">
              <a:defRPr/>
            </a:pPr>
            <a:r>
              <a:rPr lang="tr-TR" sz="2000" b="1" dirty="0">
                <a:solidFill>
                  <a:srgbClr val="FFFFFF"/>
                </a:solidFill>
                <a:latin typeface="Cambria Math" pitchFamily="18" charset="0"/>
                <a:ea typeface="Cambria Math" pitchFamily="18" charset="0"/>
                <a:cs typeface="Arial" pitchFamily="34" charset="0"/>
              </a:rPr>
              <a:t>SOLUNUM  </a:t>
            </a:r>
          </a:p>
        </p:txBody>
      </p:sp>
      <p:sp>
        <p:nvSpPr>
          <p:cNvPr id="2" name="Rectangle 7"/>
          <p:cNvSpPr>
            <a:spLocks noChangeArrowheads="1"/>
          </p:cNvSpPr>
          <p:nvPr/>
        </p:nvSpPr>
        <p:spPr bwMode="gray">
          <a:xfrm>
            <a:off x="3216275" y="1068388"/>
            <a:ext cx="2711450"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a:solidFill>
                  <a:srgbClr val="FFFFFF"/>
                </a:solidFill>
                <a:latin typeface="Cambria Math" pitchFamily="18" charset="0"/>
              </a:rPr>
              <a:t>DERİ-CİLT </a:t>
            </a:r>
          </a:p>
        </p:txBody>
      </p:sp>
      <p:sp>
        <p:nvSpPr>
          <p:cNvPr id="3" name="Rectangle 7"/>
          <p:cNvSpPr>
            <a:spLocks noChangeArrowheads="1"/>
          </p:cNvSpPr>
          <p:nvPr/>
        </p:nvSpPr>
        <p:spPr bwMode="gray">
          <a:xfrm>
            <a:off x="6108700" y="1068388"/>
            <a:ext cx="2711450"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dirty="0">
                <a:solidFill>
                  <a:prstClr val="black"/>
                </a:solidFill>
                <a:latin typeface="Cambria Math" pitchFamily="18" charset="0"/>
              </a:rPr>
              <a:t>SİNDİRİM </a:t>
            </a:r>
          </a:p>
        </p:txBody>
      </p:sp>
      <p:sp>
        <p:nvSpPr>
          <p:cNvPr id="36867" name="Rectangle 3"/>
          <p:cNvSpPr>
            <a:spLocks noChangeArrowheads="1"/>
          </p:cNvSpPr>
          <p:nvPr/>
        </p:nvSpPr>
        <p:spPr bwMode="gray">
          <a:xfrm>
            <a:off x="323850" y="2039939"/>
            <a:ext cx="2711450" cy="290123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dirty="0">
                <a:solidFill>
                  <a:srgbClr val="000000"/>
                </a:solidFill>
                <a:cs typeface="Calibri" pitchFamily="34" charset="0"/>
              </a:rPr>
              <a:t>Kimyasallar işyeri havasında toz, sis, duman, gaz ve buhar, lif şeklinde dağılmış olabilir ve solunabilir. İşçiler pek çok kaynaktan ortaya çıkan kimyasallara maruz kalabilirler. Genel olarak </a:t>
            </a:r>
            <a:r>
              <a:rPr lang="tr-TR" sz="1600" b="1" dirty="0">
                <a:solidFill>
                  <a:srgbClr val="000000"/>
                </a:solidFill>
                <a:cs typeface="Calibri" pitchFamily="34" charset="0"/>
              </a:rPr>
              <a:t>mesleki </a:t>
            </a:r>
            <a:r>
              <a:rPr lang="tr-TR" sz="1600" b="1" dirty="0" err="1">
                <a:solidFill>
                  <a:srgbClr val="000000"/>
                </a:solidFill>
                <a:cs typeface="Calibri" pitchFamily="34" charset="0"/>
              </a:rPr>
              <a:t>maruziyet</a:t>
            </a:r>
            <a:r>
              <a:rPr lang="tr-TR" sz="1600" b="1" dirty="0">
                <a:solidFill>
                  <a:srgbClr val="000000"/>
                </a:solidFill>
                <a:cs typeface="Calibri" pitchFamily="34" charset="0"/>
              </a:rPr>
              <a:t> açısından en fazla rastlanan </a:t>
            </a:r>
            <a:r>
              <a:rPr lang="tr-TR" sz="1600" b="1" dirty="0" err="1">
                <a:solidFill>
                  <a:srgbClr val="000000"/>
                </a:solidFill>
                <a:cs typeface="Calibri" pitchFamily="34" charset="0"/>
              </a:rPr>
              <a:t>maruziyet</a:t>
            </a:r>
            <a:r>
              <a:rPr lang="tr-TR" sz="1600" b="1" dirty="0">
                <a:solidFill>
                  <a:srgbClr val="000000"/>
                </a:solidFill>
                <a:cs typeface="Calibri" pitchFamily="34" charset="0"/>
              </a:rPr>
              <a:t> yolu solunum yoludur.</a:t>
            </a:r>
          </a:p>
        </p:txBody>
      </p:sp>
      <p:sp>
        <p:nvSpPr>
          <p:cNvPr id="4" name="Rectangle 3"/>
          <p:cNvSpPr>
            <a:spLocks noChangeArrowheads="1"/>
          </p:cNvSpPr>
          <p:nvPr/>
        </p:nvSpPr>
        <p:spPr bwMode="gray">
          <a:xfrm>
            <a:off x="3216274" y="2039938"/>
            <a:ext cx="2795885" cy="383733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200" dirty="0">
                <a:solidFill>
                  <a:prstClr val="black"/>
                </a:solidFill>
              </a:rPr>
              <a:t> Özel önlem alınmamış ve uyarı bulunmayan bazı kimyasallara dokunulması veya bu maddelerle koruyucusuz çalışılması bu riske neden olur. Deri yolu ile </a:t>
            </a:r>
            <a:r>
              <a:rPr lang="tr-TR" sz="1200" dirty="0" err="1">
                <a:solidFill>
                  <a:prstClr val="black"/>
                </a:solidFill>
              </a:rPr>
              <a:t>absorblanma</a:t>
            </a:r>
            <a:r>
              <a:rPr lang="tr-TR" sz="1200" dirty="0">
                <a:solidFill>
                  <a:prstClr val="black"/>
                </a:solidFill>
              </a:rPr>
              <a:t> genellikle sıvı haldeki kimyasalları için geçerli ise de, tozlarda eğer ter ile ıslatılırsa deriden emilebilir. Deride tahrişe neden olan </a:t>
            </a:r>
            <a:r>
              <a:rPr lang="tr-TR" sz="1200" dirty="0" err="1">
                <a:solidFill>
                  <a:prstClr val="black"/>
                </a:solidFill>
              </a:rPr>
              <a:t>NaOH</a:t>
            </a:r>
            <a:r>
              <a:rPr lang="tr-TR" sz="1200" dirty="0">
                <a:solidFill>
                  <a:prstClr val="black"/>
                </a:solidFill>
              </a:rPr>
              <a:t>, </a:t>
            </a:r>
            <a:r>
              <a:rPr lang="tr-TR" sz="1200" dirty="0" err="1">
                <a:solidFill>
                  <a:prstClr val="black"/>
                </a:solidFill>
              </a:rPr>
              <a:t>HCl</a:t>
            </a:r>
            <a:r>
              <a:rPr lang="tr-TR" sz="1200" dirty="0">
                <a:solidFill>
                  <a:prstClr val="black"/>
                </a:solidFill>
              </a:rPr>
              <a:t>, H</a:t>
            </a:r>
            <a:r>
              <a:rPr lang="tr-TR" sz="1200" baseline="-25000" dirty="0">
                <a:solidFill>
                  <a:prstClr val="black"/>
                </a:solidFill>
              </a:rPr>
              <a:t>2</a:t>
            </a:r>
            <a:r>
              <a:rPr lang="tr-TR" sz="1200" dirty="0">
                <a:solidFill>
                  <a:prstClr val="black"/>
                </a:solidFill>
              </a:rPr>
              <a:t>SO</a:t>
            </a:r>
            <a:r>
              <a:rPr lang="tr-TR" sz="1200" baseline="-25000" dirty="0">
                <a:solidFill>
                  <a:prstClr val="black"/>
                </a:solidFill>
              </a:rPr>
              <a:t>4</a:t>
            </a:r>
            <a:r>
              <a:rPr lang="tr-TR" sz="1200" dirty="0">
                <a:solidFill>
                  <a:prstClr val="black"/>
                </a:solidFill>
              </a:rPr>
              <a:t> vb.. aşındırıcı maddelerin aksine bazı kimyasallarda herhangi bir tahriş hissedilmez. Bu da tehlikenin fark edilmemesine yol açabilir. </a:t>
            </a:r>
            <a:r>
              <a:rPr lang="tr-TR" sz="1200" dirty="0" err="1">
                <a:solidFill>
                  <a:prstClr val="black"/>
                </a:solidFill>
              </a:rPr>
              <a:t>Toluen</a:t>
            </a:r>
            <a:r>
              <a:rPr lang="tr-TR" sz="1200" dirty="0">
                <a:solidFill>
                  <a:prstClr val="black"/>
                </a:solidFill>
              </a:rPr>
              <a:t>, seyreltik soda vb. maddeler tarafından derinin koruyucu dış tabakası zarar görebilir ve bu durumda benzen, anilin, fenol gibi başka kimyasallar da deriden kan dolaşımına geçer. Ayrıca gözler de sıçrama veya buhar şeklinde bulunan kimyasalları </a:t>
            </a:r>
            <a:r>
              <a:rPr lang="tr-TR" sz="1200" dirty="0" err="1">
                <a:solidFill>
                  <a:prstClr val="black"/>
                </a:solidFill>
              </a:rPr>
              <a:t>absorbe</a:t>
            </a:r>
            <a:r>
              <a:rPr lang="tr-TR" sz="1200" dirty="0">
                <a:solidFill>
                  <a:prstClr val="black"/>
                </a:solidFill>
              </a:rPr>
              <a:t> ederler</a:t>
            </a:r>
            <a:endParaRPr lang="tr-TR" sz="1200" dirty="0">
              <a:solidFill>
                <a:prstClr val="black"/>
              </a:solidFill>
              <a:cs typeface="Calibri" pitchFamily="34" charset="0"/>
            </a:endParaRPr>
          </a:p>
        </p:txBody>
      </p:sp>
      <p:sp>
        <p:nvSpPr>
          <p:cNvPr id="5" name="Rectangle 3"/>
          <p:cNvSpPr>
            <a:spLocks noChangeArrowheads="1"/>
          </p:cNvSpPr>
          <p:nvPr/>
        </p:nvSpPr>
        <p:spPr bwMode="gray">
          <a:xfrm>
            <a:off x="6108700" y="2039939"/>
            <a:ext cx="2711450" cy="290123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dirty="0">
                <a:solidFill>
                  <a:srgbClr val="000000"/>
                </a:solidFill>
                <a:cs typeface="Calibri" pitchFamily="34" charset="0"/>
              </a:rPr>
              <a:t>Solunan havada bulunan tozların yutulması, kimyasal bulaşmış ellerin temizlenmeden yemek yenilmesi, sigara içilmesi veya yanlışlıkla yutma yoluyla, gaz, toz, buhar, duman, sıvı veya katı maddeler vücuda sindirim yoluyla da girebilir. </a:t>
            </a:r>
          </a:p>
        </p:txBody>
      </p:sp>
      <p:sp>
        <p:nvSpPr>
          <p:cNvPr id="17460" name="Rectangle 52"/>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cs typeface="Calibri" pitchFamily="34" charset="0"/>
              </a:rPr>
              <a:t>KİMYASALLARIN VÜCUDA GİRİŞ YOLLARI</a:t>
            </a:r>
            <a:endParaRPr lang="en-GB" sz="3200" b="1" dirty="0">
              <a:solidFill>
                <a:srgbClr val="575757"/>
              </a:solidFill>
              <a:effectLst>
                <a:innerShdw blurRad="63500" dist="50800" dir="8100000">
                  <a:prstClr val="black">
                    <a:alpha val="50000"/>
                  </a:prstClr>
                </a:innerShdw>
              </a:effectLst>
              <a:cs typeface="Calibri" pitchFamily="34" charset="0"/>
            </a:endParaRPr>
          </a:p>
        </p:txBody>
      </p:sp>
      <p:pic>
        <p:nvPicPr>
          <p:cNvPr id="11" name="Picture 2" descr="http://www.mimdap.org/w/wp-content/uploads/2008/06/santral1.JPG"/>
          <p:cNvPicPr>
            <a:picLocks noChangeAspect="1" noChangeArrowheads="1"/>
          </p:cNvPicPr>
          <p:nvPr/>
        </p:nvPicPr>
        <p:blipFill>
          <a:blip r:embed="rId3" cstate="print"/>
          <a:srcRect/>
          <a:stretch>
            <a:fillRect/>
          </a:stretch>
        </p:blipFill>
        <p:spPr bwMode="auto">
          <a:xfrm>
            <a:off x="971600" y="5157192"/>
            <a:ext cx="1691680" cy="1268761"/>
          </a:xfrm>
          <a:prstGeom prst="rect">
            <a:avLst/>
          </a:prstGeom>
          <a:noFill/>
        </p:spPr>
      </p:pic>
      <p:pic>
        <p:nvPicPr>
          <p:cNvPr id="12" name="Picture 2" descr="http://www.porttakal.com/haber_img/f/3/c/1/f3c1a0affb_b.jpg"/>
          <p:cNvPicPr>
            <a:picLocks noChangeAspect="1" noChangeArrowheads="1"/>
          </p:cNvPicPr>
          <p:nvPr/>
        </p:nvPicPr>
        <p:blipFill>
          <a:blip r:embed="rId4" cstate="print"/>
          <a:srcRect/>
          <a:stretch>
            <a:fillRect/>
          </a:stretch>
        </p:blipFill>
        <p:spPr bwMode="auto">
          <a:xfrm>
            <a:off x="6948264" y="5085184"/>
            <a:ext cx="1440160" cy="1440160"/>
          </a:xfrm>
          <a:prstGeom prst="rect">
            <a:avLst/>
          </a:prstGeom>
          <a:noFill/>
        </p:spPr>
      </p:pic>
      <p:pic>
        <p:nvPicPr>
          <p:cNvPr id="15" name="Picture 4" descr="http://www.dermis.net/bilder/CD001/550px/img0039.jpg"/>
          <p:cNvPicPr>
            <a:picLocks noChangeAspect="1" noChangeArrowheads="1"/>
          </p:cNvPicPr>
          <p:nvPr/>
        </p:nvPicPr>
        <p:blipFill>
          <a:blip r:embed="rId5" cstate="print"/>
          <a:srcRect/>
          <a:stretch>
            <a:fillRect/>
          </a:stretch>
        </p:blipFill>
        <p:spPr bwMode="auto">
          <a:xfrm>
            <a:off x="3995935" y="5949280"/>
            <a:ext cx="1262111" cy="908720"/>
          </a:xfrm>
          <a:prstGeom prst="rect">
            <a:avLst/>
          </a:prstGeom>
          <a:noFill/>
        </p:spPr>
      </p:pic>
    </p:spTree>
    <p:extLst>
      <p:ext uri="{BB962C8B-B14F-4D97-AF65-F5344CB8AC3E}">
        <p14:creationId xmlns:p14="http://schemas.microsoft.com/office/powerpoint/2010/main" val="2790762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300"/>
                                        <p:tgtEl>
                                          <p:spTgt spid="36871"/>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fade">
                                      <p:cBhvr>
                                        <p:cTn id="11" dur="300"/>
                                        <p:tgtEl>
                                          <p:spTgt spid="36867"/>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
                                        <p:tgtEl>
                                          <p:spTgt spid="2"/>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300"/>
                                        <p:tgtEl>
                                          <p:spTgt spid="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par>
                          <p:cTn id="28" fill="hold">
                            <p:stCondLst>
                              <p:cond delay="1800"/>
                            </p:stCondLst>
                            <p:childTnLst>
                              <p:par>
                                <p:cTn id="29" presetID="26" presetClass="emph" presetSubtype="0" fill="hold" grpId="0" nodeType="afterEffect">
                                  <p:stCondLst>
                                    <p:cond delay="0"/>
                                  </p:stCondLst>
                                  <p:childTnLst>
                                    <p:animEffect transition="out" filter="fade">
                                      <p:cBhvr>
                                        <p:cTn id="30" dur="2000" tmFilter="0, 0; .2, .5; .8, .5; 1, 0"/>
                                        <p:tgtEl>
                                          <p:spTgt spid="17460"/>
                                        </p:tgtEl>
                                      </p:cBhvr>
                                    </p:animEffect>
                                    <p:animScale>
                                      <p:cBhvr>
                                        <p:cTn id="31" dur="1000" autoRev="1" fill="hold"/>
                                        <p:tgtEl>
                                          <p:spTgt spid="174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2" grpId="0" animBg="1"/>
      <p:bldP spid="3" grpId="0" animBg="1"/>
      <p:bldP spid="36867" grpId="0" animBg="1"/>
      <p:bldP spid="4" grpId="0" animBg="1"/>
      <p:bldP spid="5" grpId="0" animBg="1"/>
      <p:bldP spid="174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6337" y="1119187"/>
            <a:ext cx="6791325" cy="4619625"/>
          </a:xfrm>
          <a:prstGeom prst="rect">
            <a:avLst/>
          </a:prstGeom>
        </p:spPr>
      </p:pic>
    </p:spTree>
    <p:extLst>
      <p:ext uri="{BB962C8B-B14F-4D97-AF65-F5344CB8AC3E}">
        <p14:creationId xmlns:p14="http://schemas.microsoft.com/office/powerpoint/2010/main" val="166131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SOLUNUM BÖLGESİ</a:t>
            </a:r>
          </a:p>
        </p:txBody>
      </p:sp>
      <p:sp>
        <p:nvSpPr>
          <p:cNvPr id="3" name="Rectangle 3"/>
          <p:cNvSpPr>
            <a:spLocks noChangeArrowheads="1"/>
          </p:cNvSpPr>
          <p:nvPr/>
        </p:nvSpPr>
        <p:spPr bwMode="gray">
          <a:xfrm>
            <a:off x="323850" y="2039939"/>
            <a:ext cx="7920558" cy="153307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2400" dirty="0">
                <a:solidFill>
                  <a:srgbClr val="000000"/>
                </a:solidFill>
                <a:cs typeface="Calibri" pitchFamily="34" charset="0"/>
              </a:rPr>
              <a:t>Merkezi, kişinin kulaklarını birleştiren çizginin orta noktası olan 30 cm yarıçaplı kürenin, başın ön kısmında kalan yarısıdır.</a:t>
            </a:r>
            <a:endParaRPr lang="tr-TR" sz="2400" b="1" dirty="0">
              <a:solidFill>
                <a:srgbClr val="000000"/>
              </a:solidFill>
              <a:cs typeface="Calibri" pitchFamily="34" charset="0"/>
            </a:endParaRPr>
          </a:p>
        </p:txBody>
      </p:sp>
      <p:pic>
        <p:nvPicPr>
          <p:cNvPr id="466946" name="Picture 2" descr="C:\Users\Administrator\Documents\Downloads\kb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005064"/>
            <a:ext cx="36004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737" y="2119312"/>
            <a:ext cx="8772525" cy="2619375"/>
          </a:xfrm>
          <a:prstGeom prst="rect">
            <a:avLst/>
          </a:prstGeom>
        </p:spPr>
      </p:pic>
    </p:spTree>
    <p:extLst>
      <p:ext uri="{BB962C8B-B14F-4D97-AF65-F5344CB8AC3E}">
        <p14:creationId xmlns:p14="http://schemas.microsoft.com/office/powerpoint/2010/main" val="1925948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9087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b="1"/>
              <a:t>Kimyasal etmenlerin vücuda giriş yolları ile ilgili olarak aşağıdakilerden hangisi yanlıştır?</a:t>
            </a:r>
            <a:endParaRPr lang="tr-TR" sz="2400" b="1" dirty="0"/>
          </a:p>
        </p:txBody>
      </p:sp>
      <p:sp>
        <p:nvSpPr>
          <p:cNvPr id="4" name="Title 1"/>
          <p:cNvSpPr txBox="1">
            <a:spLocks/>
          </p:cNvSpPr>
          <p:nvPr/>
        </p:nvSpPr>
        <p:spPr>
          <a:xfrm>
            <a:off x="412696" y="2276872"/>
            <a:ext cx="82296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70000"/>
              </a:lnSpc>
              <a:buAutoNum type="alphaLcParenR"/>
            </a:pPr>
            <a:r>
              <a:rPr lang="tr-TR" sz="2400" dirty="0"/>
              <a:t>Solunum yoluyla</a:t>
            </a:r>
          </a:p>
          <a:p>
            <a:pPr marL="457200" indent="-457200" algn="l">
              <a:lnSpc>
                <a:spcPct val="170000"/>
              </a:lnSpc>
              <a:buAutoNum type="alphaLcParenR"/>
            </a:pPr>
            <a:r>
              <a:rPr lang="tr-TR" sz="2400" dirty="0"/>
              <a:t>Deriden emilim yoluyla</a:t>
            </a:r>
          </a:p>
          <a:p>
            <a:pPr marL="457200" indent="-457200" algn="l">
              <a:lnSpc>
                <a:spcPct val="170000"/>
              </a:lnSpc>
              <a:buAutoNum type="alphaLcParenR"/>
            </a:pPr>
            <a:r>
              <a:rPr lang="tr-TR" sz="2400" dirty="0"/>
              <a:t>Sindirim yoluyla</a:t>
            </a:r>
          </a:p>
          <a:p>
            <a:pPr marL="457200" indent="-457200" algn="l">
              <a:lnSpc>
                <a:spcPct val="170000"/>
              </a:lnSpc>
              <a:buAutoNum type="alphaLcParenR"/>
            </a:pPr>
            <a:r>
              <a:rPr lang="tr-TR" sz="2400" dirty="0"/>
              <a:t>Termal radyasyon yoluyla</a:t>
            </a:r>
          </a:p>
        </p:txBody>
      </p:sp>
    </p:spTree>
    <p:extLst>
      <p:ext uri="{BB962C8B-B14F-4D97-AF65-F5344CB8AC3E}">
        <p14:creationId xmlns:p14="http://schemas.microsoft.com/office/powerpoint/2010/main" val="323216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a:bodyPr>
          <a:lstStyle/>
          <a:p>
            <a:pPr algn="l"/>
            <a:r>
              <a:rPr lang="tr-TR" sz="2400" b="1" dirty="0"/>
              <a:t>Kimyasal etmenlerin vücuda giriş yolları ile ilgili olarak aşağıdakilerden hangisi yanlıştır?</a:t>
            </a:r>
          </a:p>
        </p:txBody>
      </p:sp>
      <p:sp>
        <p:nvSpPr>
          <p:cNvPr id="3" name="Title 1"/>
          <p:cNvSpPr txBox="1">
            <a:spLocks/>
          </p:cNvSpPr>
          <p:nvPr/>
        </p:nvSpPr>
        <p:spPr>
          <a:xfrm>
            <a:off x="412696" y="2276872"/>
            <a:ext cx="82296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lnSpc>
                <a:spcPct val="170000"/>
              </a:lnSpc>
              <a:buAutoNum type="alphaLcParenR"/>
            </a:pPr>
            <a:r>
              <a:rPr lang="tr-TR" sz="2400" dirty="0"/>
              <a:t>Solunum yoluyla</a:t>
            </a:r>
          </a:p>
          <a:p>
            <a:pPr marL="457200" indent="-457200" algn="l">
              <a:lnSpc>
                <a:spcPct val="170000"/>
              </a:lnSpc>
              <a:buAutoNum type="alphaLcParenR"/>
            </a:pPr>
            <a:r>
              <a:rPr lang="tr-TR" sz="2400" dirty="0"/>
              <a:t>Deriden emilim yoluyla</a:t>
            </a:r>
          </a:p>
          <a:p>
            <a:pPr marL="457200" indent="-457200" algn="l">
              <a:lnSpc>
                <a:spcPct val="170000"/>
              </a:lnSpc>
              <a:buAutoNum type="alphaLcParenR"/>
            </a:pPr>
            <a:r>
              <a:rPr lang="tr-TR" sz="2400" dirty="0"/>
              <a:t>Sindirim yoluyla</a:t>
            </a:r>
          </a:p>
          <a:p>
            <a:pPr marL="457200" indent="-457200" algn="l">
              <a:lnSpc>
                <a:spcPct val="170000"/>
              </a:lnSpc>
              <a:buAutoNum type="alphaLcParenR"/>
            </a:pPr>
            <a:r>
              <a:rPr lang="tr-TR" sz="2400" dirty="0"/>
              <a:t>Termal radyasyon yoluyla</a:t>
            </a:r>
          </a:p>
        </p:txBody>
      </p:sp>
      <p:sp>
        <p:nvSpPr>
          <p:cNvPr id="5" name="Oval 4"/>
          <p:cNvSpPr/>
          <p:nvPr/>
        </p:nvSpPr>
        <p:spPr>
          <a:xfrm>
            <a:off x="395536" y="4365104"/>
            <a:ext cx="43204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703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3</a:t>
            </a:fld>
            <a:endParaRPr lang="tr-TR">
              <a:solidFill>
                <a:prstClr val="black">
                  <a:tint val="75000"/>
                </a:prstClr>
              </a:solidFill>
            </a:endParaRPr>
          </a:p>
        </p:txBody>
      </p:sp>
      <p:sp>
        <p:nvSpPr>
          <p:cNvPr id="5" name="1 Başlık"/>
          <p:cNvSpPr txBox="1">
            <a:spLocks/>
          </p:cNvSpPr>
          <p:nvPr/>
        </p:nvSpPr>
        <p:spPr>
          <a:xfrm>
            <a:off x="683568" y="2743994"/>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lang="tr-TR" dirty="0"/>
              <a:t>ÜLKEMİZDE KİMYASAL RİSK ETMENLERİ KONUSUNDAKİ MEVZUAT</a:t>
            </a:r>
          </a:p>
        </p:txBody>
      </p:sp>
    </p:spTree>
    <p:extLst>
      <p:ext uri="{BB962C8B-B14F-4D97-AF65-F5344CB8AC3E}">
        <p14:creationId xmlns:p14="http://schemas.microsoft.com/office/powerpoint/2010/main" val="2810563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2" name="Rechteck 4"/>
          <p:cNvSpPr>
            <a:spLocks noChangeArrowheads="1"/>
          </p:cNvSpPr>
          <p:nvPr/>
        </p:nvSpPr>
        <p:spPr bwMode="auto">
          <a:xfrm>
            <a:off x="313899" y="3570644"/>
            <a:ext cx="8782476" cy="2529905"/>
          </a:xfrm>
          <a:prstGeom prst="rect">
            <a:avLst/>
          </a:prstGeom>
          <a:noFill/>
          <a:ln w="9525" algn="ctr">
            <a:noFill/>
            <a:round/>
            <a:headEnd/>
            <a:tailEnd/>
          </a:ln>
        </p:spPr>
        <p:txBody>
          <a:bodyPr wrap="none" anchor="ctr"/>
          <a:lstStyle/>
          <a:p>
            <a:pPr>
              <a:defRPr/>
            </a:pPr>
            <a:r>
              <a:rPr lang="tr-TR" sz="4800" b="1" noProof="1">
                <a:solidFill>
                  <a:srgbClr val="575757"/>
                </a:solidFill>
                <a:effectLst>
                  <a:innerShdw blurRad="63500" dist="50800" dir="8100000">
                    <a:prstClr val="black">
                      <a:alpha val="50000"/>
                    </a:prstClr>
                  </a:innerShdw>
                </a:effectLst>
                <a:cs typeface="Calibri" pitchFamily="34" charset="0"/>
              </a:rPr>
              <a:t>Kimyasalların Sınıflandırılması </a:t>
            </a:r>
          </a:p>
        </p:txBody>
      </p:sp>
      <p:pic>
        <p:nvPicPr>
          <p:cNvPr id="5" name="Resim 1"/>
          <p:cNvPicPr>
            <a:picLocks noChangeAspect="1"/>
          </p:cNvPicPr>
          <p:nvPr/>
        </p:nvPicPr>
        <p:blipFill>
          <a:blip r:embed="rId3" cstate="print"/>
          <a:srcRect/>
          <a:stretch>
            <a:fillRect/>
          </a:stretch>
        </p:blipFill>
        <p:spPr bwMode="auto">
          <a:xfrm>
            <a:off x="683568" y="1124744"/>
            <a:ext cx="3160609" cy="2803724"/>
          </a:xfrm>
          <a:prstGeom prst="rect">
            <a:avLst/>
          </a:prstGeom>
          <a:noFill/>
          <a:ln w="9525">
            <a:noFill/>
            <a:miter lim="800000"/>
            <a:headEnd/>
            <a:tailEnd/>
          </a:ln>
        </p:spPr>
      </p:pic>
    </p:spTree>
    <p:extLst>
      <p:ext uri="{BB962C8B-B14F-4D97-AF65-F5344CB8AC3E}">
        <p14:creationId xmlns:p14="http://schemas.microsoft.com/office/powerpoint/2010/main" val="2747838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260920430"/>
              </p:ext>
            </p:extLst>
          </p:nvPr>
        </p:nvGraphicFramePr>
        <p:xfrm>
          <a:off x="899592" y="332656"/>
          <a:ext cx="8034858" cy="5915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27584" y="6237312"/>
            <a:ext cx="2002600" cy="646331"/>
          </a:xfrm>
          <a:prstGeom prst="rect">
            <a:avLst/>
          </a:prstGeom>
        </p:spPr>
        <p:txBody>
          <a:bodyPr wrap="none">
            <a:spAutoFit/>
          </a:bodyPr>
          <a:lstStyle/>
          <a:p>
            <a:r>
              <a:rPr lang="tr-TR" b="1" dirty="0">
                <a:solidFill>
                  <a:srgbClr val="FF0000"/>
                </a:solidFill>
              </a:rPr>
              <a:t>Çalışanın kendisine</a:t>
            </a:r>
          </a:p>
          <a:p>
            <a:r>
              <a:rPr lang="tr-TR" b="1" dirty="0">
                <a:solidFill>
                  <a:srgbClr val="FF0000"/>
                </a:solidFill>
              </a:rPr>
              <a:t> verdiği zarar</a:t>
            </a:r>
            <a:endParaRPr lang="tr-TR" b="1" dirty="0"/>
          </a:p>
        </p:txBody>
      </p:sp>
      <p:sp>
        <p:nvSpPr>
          <p:cNvPr id="5" name="Rectangle 4"/>
          <p:cNvSpPr/>
          <p:nvPr/>
        </p:nvSpPr>
        <p:spPr>
          <a:xfrm>
            <a:off x="3635896" y="6237312"/>
            <a:ext cx="2556469" cy="646331"/>
          </a:xfrm>
          <a:prstGeom prst="rect">
            <a:avLst/>
          </a:prstGeom>
        </p:spPr>
        <p:txBody>
          <a:bodyPr wrap="none">
            <a:spAutoFit/>
          </a:bodyPr>
          <a:lstStyle/>
          <a:p>
            <a:r>
              <a:rPr lang="tr-TR" b="1" dirty="0">
                <a:solidFill>
                  <a:srgbClr val="FF0000"/>
                </a:solidFill>
              </a:rPr>
              <a:t>Çalışanın olduğu ortama </a:t>
            </a:r>
          </a:p>
          <a:p>
            <a:r>
              <a:rPr lang="tr-TR" b="1" dirty="0">
                <a:solidFill>
                  <a:srgbClr val="FF0000"/>
                </a:solidFill>
              </a:rPr>
              <a:t>verdiği zarar</a:t>
            </a:r>
            <a:endParaRPr lang="tr-TR" b="1" dirty="0"/>
          </a:p>
        </p:txBody>
      </p:sp>
      <p:sp>
        <p:nvSpPr>
          <p:cNvPr id="6" name="Rectangle 5"/>
          <p:cNvSpPr/>
          <p:nvPr/>
        </p:nvSpPr>
        <p:spPr>
          <a:xfrm>
            <a:off x="7020272" y="6170820"/>
            <a:ext cx="1410835" cy="646331"/>
          </a:xfrm>
          <a:prstGeom prst="rect">
            <a:avLst/>
          </a:prstGeom>
        </p:spPr>
        <p:txBody>
          <a:bodyPr wrap="none">
            <a:spAutoFit/>
          </a:bodyPr>
          <a:lstStyle/>
          <a:p>
            <a:r>
              <a:rPr lang="tr-TR" b="1" dirty="0">
                <a:solidFill>
                  <a:srgbClr val="FF0000"/>
                </a:solidFill>
              </a:rPr>
              <a:t>Çevresine</a:t>
            </a:r>
          </a:p>
          <a:p>
            <a:r>
              <a:rPr lang="tr-TR" b="1" dirty="0">
                <a:solidFill>
                  <a:srgbClr val="FF0000"/>
                </a:solidFill>
              </a:rPr>
              <a:t> verdiği zarar</a:t>
            </a:r>
            <a:endParaRPr lang="tr-TR" b="1" dirty="0"/>
          </a:p>
        </p:txBody>
      </p:sp>
      <p:sp>
        <p:nvSpPr>
          <p:cNvPr id="2" name="5-Point Star 1"/>
          <p:cNvSpPr/>
          <p:nvPr/>
        </p:nvSpPr>
        <p:spPr>
          <a:xfrm>
            <a:off x="527661" y="6332402"/>
            <a:ext cx="288032" cy="32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5-Point Star 6"/>
          <p:cNvSpPr/>
          <p:nvPr/>
        </p:nvSpPr>
        <p:spPr>
          <a:xfrm>
            <a:off x="6736564" y="6398894"/>
            <a:ext cx="288032" cy="32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5-Point Star 7"/>
          <p:cNvSpPr/>
          <p:nvPr/>
        </p:nvSpPr>
        <p:spPr>
          <a:xfrm>
            <a:off x="3347864" y="6398894"/>
            <a:ext cx="288032" cy="3231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own Arrow 8"/>
          <p:cNvSpPr/>
          <p:nvPr/>
        </p:nvSpPr>
        <p:spPr>
          <a:xfrm>
            <a:off x="1691680" y="5733256"/>
            <a:ext cx="648072" cy="4375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own Arrow 9"/>
          <p:cNvSpPr/>
          <p:nvPr/>
        </p:nvSpPr>
        <p:spPr>
          <a:xfrm>
            <a:off x="7524328" y="5655732"/>
            <a:ext cx="648072" cy="4375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own Arrow 10"/>
          <p:cNvSpPr/>
          <p:nvPr/>
        </p:nvSpPr>
        <p:spPr>
          <a:xfrm>
            <a:off x="4440050" y="5516314"/>
            <a:ext cx="563998" cy="65450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47457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368412"/>
          </a:xfrm>
          <a:solidFill>
            <a:srgbClr val="FFFF00"/>
          </a:solidFill>
        </p:spPr>
        <p:txBody>
          <a:bodyPr>
            <a:noAutofit/>
          </a:bodyPr>
          <a:lstStyle/>
          <a:p>
            <a:r>
              <a:rPr lang="tr-TR" sz="2000" b="1" dirty="0"/>
              <a:t>KİMYASAL MADDELERLE ÇALIŞMALARDA SAĞLIK VE  GÜVENLİK ÖNLEMLERİ HAKKINDA YÖNETMELİK’E GÖRE SINIFLANDIRMA</a:t>
            </a:r>
          </a:p>
        </p:txBody>
      </p:sp>
      <p:sp>
        <p:nvSpPr>
          <p:cNvPr id="4" name="Rectangle 3"/>
          <p:cNvSpPr>
            <a:spLocks noGrp="1" noChangeArrowheads="1"/>
          </p:cNvSpPr>
          <p:nvPr>
            <p:ph idx="1"/>
          </p:nvPr>
        </p:nvSpPr>
        <p:spPr>
          <a:xfrm>
            <a:off x="2195736" y="2011942"/>
            <a:ext cx="3898776" cy="4824536"/>
          </a:xfrm>
        </p:spPr>
        <p:txBody>
          <a:bodyPr>
            <a:normAutofit/>
          </a:bodyPr>
          <a:lstStyle/>
          <a:p>
            <a:pPr>
              <a:lnSpc>
                <a:spcPct val="80000"/>
              </a:lnSpc>
              <a:buFont typeface="+mj-lt"/>
              <a:buAutoNum type="arabicPeriod"/>
            </a:pPr>
            <a:r>
              <a:rPr lang="tr-TR" sz="2000" b="1" dirty="0"/>
              <a:t>Patlayıcı </a:t>
            </a:r>
            <a:r>
              <a:rPr lang="tr-TR" sz="2000" b="1" dirty="0">
                <a:solidFill>
                  <a:srgbClr val="00B0F0"/>
                </a:solidFill>
              </a:rPr>
              <a:t>(E), </a:t>
            </a:r>
          </a:p>
          <a:p>
            <a:pPr>
              <a:lnSpc>
                <a:spcPct val="80000"/>
              </a:lnSpc>
              <a:buFont typeface="+mj-lt"/>
              <a:buAutoNum type="arabicPeriod"/>
            </a:pPr>
            <a:r>
              <a:rPr lang="tr-TR" sz="2000" b="1" dirty="0"/>
              <a:t>Oksitleyici </a:t>
            </a:r>
            <a:r>
              <a:rPr lang="tr-TR" sz="2000" b="1" dirty="0">
                <a:solidFill>
                  <a:srgbClr val="00B0F0"/>
                </a:solidFill>
              </a:rPr>
              <a:t>(O)</a:t>
            </a:r>
            <a:r>
              <a:rPr lang="tr-TR" sz="2000" b="1" dirty="0"/>
              <a:t>, </a:t>
            </a:r>
          </a:p>
          <a:p>
            <a:pPr>
              <a:lnSpc>
                <a:spcPct val="80000"/>
              </a:lnSpc>
              <a:buFont typeface="+mj-lt"/>
              <a:buAutoNum type="arabicPeriod"/>
            </a:pPr>
            <a:r>
              <a:rPr lang="tr-TR" sz="2000" b="1" dirty="0"/>
              <a:t>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kolay alevlenir </a:t>
            </a:r>
            <a:r>
              <a:rPr lang="tr-TR" sz="2000" b="1" dirty="0">
                <a:solidFill>
                  <a:srgbClr val="00B0F0"/>
                </a:solidFill>
              </a:rPr>
              <a:t>(F)</a:t>
            </a:r>
            <a:r>
              <a:rPr lang="tr-TR" sz="2000" b="1" dirty="0"/>
              <a:t>, </a:t>
            </a:r>
          </a:p>
          <a:p>
            <a:pPr>
              <a:lnSpc>
                <a:spcPct val="80000"/>
              </a:lnSpc>
              <a:buFont typeface="+mj-lt"/>
              <a:buAutoNum type="arabicPeriod"/>
            </a:pPr>
            <a:r>
              <a:rPr lang="tr-TR" sz="2000" b="1" dirty="0"/>
              <a:t>çok kolay alevlenir </a:t>
            </a:r>
            <a:r>
              <a:rPr lang="tr-TR" sz="2000" b="1" dirty="0">
                <a:solidFill>
                  <a:srgbClr val="00B0F0"/>
                </a:solidFill>
              </a:rPr>
              <a:t>(F+), </a:t>
            </a:r>
          </a:p>
          <a:p>
            <a:pPr>
              <a:lnSpc>
                <a:spcPct val="80000"/>
              </a:lnSpc>
              <a:buFont typeface="+mj-lt"/>
              <a:buAutoNum type="arabicPeriod"/>
            </a:pPr>
            <a:r>
              <a:rPr lang="tr-TR" sz="2000" b="1" dirty="0"/>
              <a:t>Toksik </a:t>
            </a:r>
            <a:r>
              <a:rPr lang="tr-TR" sz="2000" b="1" dirty="0">
                <a:solidFill>
                  <a:srgbClr val="00B0F0"/>
                </a:solidFill>
              </a:rPr>
              <a:t>(T)</a:t>
            </a:r>
            <a:r>
              <a:rPr lang="tr-TR" sz="2000" b="1" dirty="0"/>
              <a:t>, </a:t>
            </a:r>
          </a:p>
          <a:p>
            <a:pPr>
              <a:lnSpc>
                <a:spcPct val="80000"/>
              </a:lnSpc>
              <a:buFont typeface="+mj-lt"/>
              <a:buAutoNum type="arabicPeriod"/>
            </a:pPr>
            <a:r>
              <a:rPr lang="tr-TR" sz="2000" b="1" dirty="0"/>
              <a:t> çok toksik </a:t>
            </a:r>
            <a:r>
              <a:rPr lang="tr-TR" sz="2000" b="1" dirty="0">
                <a:solidFill>
                  <a:srgbClr val="00B0F0"/>
                </a:solidFill>
              </a:rPr>
              <a:t>(T+)</a:t>
            </a:r>
            <a:r>
              <a:rPr lang="tr-TR" sz="2000" b="1" dirty="0"/>
              <a:t>, </a:t>
            </a:r>
          </a:p>
          <a:p>
            <a:pPr>
              <a:lnSpc>
                <a:spcPct val="80000"/>
              </a:lnSpc>
              <a:buFont typeface="+mj-lt"/>
              <a:buAutoNum type="arabicPeriod"/>
            </a:pPr>
            <a:r>
              <a:rPr lang="tr-TR" sz="2000" b="1" dirty="0"/>
              <a:t>Zararlı </a:t>
            </a:r>
            <a:r>
              <a:rPr lang="tr-TR" sz="2000" b="1" dirty="0">
                <a:solidFill>
                  <a:srgbClr val="00B0F0"/>
                </a:solidFill>
              </a:rPr>
              <a:t>(Xn),  </a:t>
            </a:r>
          </a:p>
          <a:p>
            <a:pPr>
              <a:lnSpc>
                <a:spcPct val="80000"/>
              </a:lnSpc>
              <a:buFont typeface="+mj-lt"/>
              <a:buAutoNum type="arabicPeriod"/>
            </a:pPr>
            <a:r>
              <a:rPr lang="tr-TR" sz="2000" b="1" dirty="0"/>
              <a:t>Aşındırıcı </a:t>
            </a:r>
            <a:r>
              <a:rPr lang="tr-TR" sz="2000" b="1" dirty="0">
                <a:solidFill>
                  <a:srgbClr val="00B0F0"/>
                </a:solidFill>
              </a:rPr>
              <a:t>(C)</a:t>
            </a:r>
            <a:r>
              <a:rPr lang="tr-TR" sz="2000" b="1" dirty="0"/>
              <a:t>, </a:t>
            </a:r>
          </a:p>
          <a:p>
            <a:pPr>
              <a:lnSpc>
                <a:spcPct val="80000"/>
              </a:lnSpc>
              <a:buFont typeface="+mj-lt"/>
              <a:buAutoNum type="arabicPeriod"/>
            </a:pPr>
            <a:r>
              <a:rPr lang="tr-TR" sz="2000" b="1" dirty="0"/>
              <a:t>tahriş edici </a:t>
            </a:r>
            <a:r>
              <a:rPr lang="tr-TR" sz="2000" b="1" dirty="0">
                <a:solidFill>
                  <a:srgbClr val="00B0F0"/>
                </a:solidFill>
              </a:rPr>
              <a:t>(Xi), </a:t>
            </a:r>
          </a:p>
          <a:p>
            <a:pPr>
              <a:lnSpc>
                <a:spcPct val="80000"/>
              </a:lnSpc>
              <a:buFont typeface="+mj-lt"/>
              <a:buAutoNum type="arabicPeriod"/>
            </a:pPr>
            <a:r>
              <a:rPr lang="tr-TR" sz="2000" b="1" dirty="0"/>
              <a:t>alerjik, </a:t>
            </a:r>
          </a:p>
          <a:p>
            <a:pPr>
              <a:lnSpc>
                <a:spcPct val="80000"/>
              </a:lnSpc>
              <a:buFont typeface="+mj-lt"/>
              <a:buAutoNum type="arabicPeriod"/>
            </a:pPr>
            <a:r>
              <a:rPr lang="tr-TR" sz="2000" b="1" dirty="0"/>
              <a:t>kanserojen,</a:t>
            </a:r>
            <a:r>
              <a:rPr lang="tr-TR" sz="2800" b="1" dirty="0">
                <a:solidFill>
                  <a:srgbClr val="00B0F0"/>
                </a:solidFill>
              </a:rPr>
              <a:t> (T)</a:t>
            </a:r>
          </a:p>
          <a:p>
            <a:pPr>
              <a:lnSpc>
                <a:spcPct val="80000"/>
              </a:lnSpc>
              <a:buFont typeface="+mj-lt"/>
              <a:buAutoNum type="arabicPeriod"/>
            </a:pPr>
            <a:r>
              <a:rPr lang="tr-TR" sz="2000" b="1" dirty="0" err="1"/>
              <a:t>mutajen</a:t>
            </a:r>
            <a:r>
              <a:rPr lang="tr-TR" sz="2000" b="1" dirty="0"/>
              <a:t>, </a:t>
            </a:r>
          </a:p>
          <a:p>
            <a:pPr>
              <a:lnSpc>
                <a:spcPct val="80000"/>
              </a:lnSpc>
              <a:buFont typeface="+mj-lt"/>
              <a:buAutoNum type="arabicPeriod"/>
            </a:pPr>
            <a:r>
              <a:rPr lang="tr-TR" sz="2000" b="1" dirty="0"/>
              <a:t>üreme için </a:t>
            </a:r>
            <a:r>
              <a:rPr lang="tr-TR" sz="2000" b="1" dirty="0" err="1"/>
              <a:t>toksik</a:t>
            </a:r>
            <a:r>
              <a:rPr lang="tr-TR" sz="2000" b="1" dirty="0"/>
              <a:t> </a:t>
            </a:r>
          </a:p>
          <a:p>
            <a:pPr>
              <a:lnSpc>
                <a:spcPct val="80000"/>
              </a:lnSpc>
              <a:buFont typeface="+mj-lt"/>
              <a:buAutoNum type="arabicPeriod"/>
            </a:pPr>
            <a:r>
              <a:rPr lang="tr-TR" sz="2000" b="1" dirty="0"/>
              <a:t>çevre için tehlikeli </a:t>
            </a:r>
            <a:r>
              <a:rPr lang="tr-TR" sz="2000" b="1" dirty="0">
                <a:solidFill>
                  <a:srgbClr val="00B0F0"/>
                </a:solidFill>
              </a:rPr>
              <a:t>(N)</a:t>
            </a:r>
            <a:r>
              <a:rPr lang="tr-TR" sz="2000" b="1" dirty="0"/>
              <a:t> </a:t>
            </a:r>
          </a:p>
        </p:txBody>
      </p:sp>
      <p:sp>
        <p:nvSpPr>
          <p:cNvPr id="5" name="4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32</a:t>
            </a:fld>
            <a:endParaRPr lang="tr-TR">
              <a:solidFill>
                <a:prstClr val="black">
                  <a:tint val="75000"/>
                </a:prstClr>
              </a:solidFill>
            </a:endParaRPr>
          </a:p>
        </p:txBody>
      </p:sp>
      <p:pic>
        <p:nvPicPr>
          <p:cNvPr id="6" name="6 Resim"/>
          <p:cNvPicPr/>
          <p:nvPr/>
        </p:nvPicPr>
        <p:blipFill>
          <a:blip r:embed="rId2" cstate="print"/>
          <a:srcRect/>
          <a:stretch>
            <a:fillRect/>
          </a:stretch>
        </p:blipFill>
        <p:spPr bwMode="auto">
          <a:xfrm>
            <a:off x="107504" y="1648361"/>
            <a:ext cx="864096" cy="844536"/>
          </a:xfrm>
          <a:prstGeom prst="rect">
            <a:avLst/>
          </a:prstGeom>
          <a:noFill/>
          <a:ln w="9525">
            <a:noFill/>
            <a:miter lim="800000"/>
            <a:headEnd/>
            <a:tailEnd/>
          </a:ln>
        </p:spPr>
      </p:pic>
      <p:pic>
        <p:nvPicPr>
          <p:cNvPr id="7" name="4 Resim"/>
          <p:cNvPicPr/>
          <p:nvPr/>
        </p:nvPicPr>
        <p:blipFill>
          <a:blip r:embed="rId3" cstate="print"/>
          <a:srcRect/>
          <a:stretch>
            <a:fillRect/>
          </a:stretch>
        </p:blipFill>
        <p:spPr bwMode="auto">
          <a:xfrm rot="5400000">
            <a:off x="251520" y="2492896"/>
            <a:ext cx="576064" cy="864096"/>
          </a:xfrm>
          <a:prstGeom prst="rect">
            <a:avLst/>
          </a:prstGeom>
          <a:noFill/>
          <a:ln w="9525">
            <a:noFill/>
            <a:miter lim="800000"/>
            <a:headEnd/>
            <a:tailEnd/>
          </a:ln>
        </p:spPr>
      </p:pic>
      <p:pic>
        <p:nvPicPr>
          <p:cNvPr id="8" name="Picture 6" descr="http://www.hse.gov.uk/chip/images/fire-l.gif"/>
          <p:cNvPicPr>
            <a:picLocks noChangeAspect="1" noChangeArrowheads="1"/>
          </p:cNvPicPr>
          <p:nvPr/>
        </p:nvPicPr>
        <p:blipFill>
          <a:blip r:embed="rId4" cstate="print"/>
          <a:srcRect/>
          <a:stretch>
            <a:fillRect/>
          </a:stretch>
        </p:blipFill>
        <p:spPr bwMode="auto">
          <a:xfrm>
            <a:off x="107504" y="3413857"/>
            <a:ext cx="864096" cy="866017"/>
          </a:xfrm>
          <a:prstGeom prst="rect">
            <a:avLst/>
          </a:prstGeom>
          <a:noFill/>
        </p:spPr>
      </p:pic>
      <p:sp>
        <p:nvSpPr>
          <p:cNvPr id="3" name="Left Brace 2"/>
          <p:cNvSpPr/>
          <p:nvPr/>
        </p:nvSpPr>
        <p:spPr>
          <a:xfrm>
            <a:off x="1979712" y="2780928"/>
            <a:ext cx="216024" cy="6329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9" name="Picture 8" descr="http://www.hse.gov.uk/chip/images/skull-l.gif"/>
          <p:cNvPicPr>
            <a:picLocks noChangeAspect="1" noChangeArrowheads="1"/>
          </p:cNvPicPr>
          <p:nvPr/>
        </p:nvPicPr>
        <p:blipFill>
          <a:blip r:embed="rId5" cstate="print"/>
          <a:srcRect/>
          <a:stretch>
            <a:fillRect/>
          </a:stretch>
        </p:blipFill>
        <p:spPr bwMode="auto">
          <a:xfrm>
            <a:off x="107504" y="4499992"/>
            <a:ext cx="864096" cy="866017"/>
          </a:xfrm>
          <a:prstGeom prst="rect">
            <a:avLst/>
          </a:prstGeom>
          <a:noFill/>
        </p:spPr>
      </p:pic>
      <p:pic>
        <p:nvPicPr>
          <p:cNvPr id="10" name="Picture 10" descr="http://upload.wikimedia.org/wikipedia/commons/thumb/8/86/Hazard_TT.svg/120px-Hazard_TT.svg.png"/>
          <p:cNvPicPr>
            <a:picLocks noChangeAspect="1" noChangeArrowheads="1"/>
          </p:cNvPicPr>
          <p:nvPr/>
        </p:nvPicPr>
        <p:blipFill>
          <a:blip r:embed="rId6" cstate="print"/>
          <a:srcRect/>
          <a:stretch>
            <a:fillRect/>
          </a:stretch>
        </p:blipFill>
        <p:spPr bwMode="auto">
          <a:xfrm>
            <a:off x="107504" y="5517232"/>
            <a:ext cx="864096" cy="864096"/>
          </a:xfrm>
          <a:prstGeom prst="rect">
            <a:avLst/>
          </a:prstGeom>
          <a:noFill/>
        </p:spPr>
      </p:pic>
      <p:pic>
        <p:nvPicPr>
          <p:cNvPr id="11" name="Picture 2"/>
          <p:cNvPicPr>
            <a:picLocks noChangeAspect="1" noChangeArrowheads="1"/>
          </p:cNvPicPr>
          <p:nvPr/>
        </p:nvPicPr>
        <p:blipFill>
          <a:blip r:embed="rId7" cstate="print"/>
          <a:srcRect/>
          <a:stretch>
            <a:fillRect/>
          </a:stretch>
        </p:blipFill>
        <p:spPr bwMode="auto">
          <a:xfrm>
            <a:off x="6913722" y="4401734"/>
            <a:ext cx="836351" cy="680316"/>
          </a:xfrm>
          <a:prstGeom prst="rect">
            <a:avLst/>
          </a:prstGeom>
          <a:noFill/>
          <a:ln w="9525">
            <a:noFill/>
            <a:miter lim="800000"/>
            <a:headEnd/>
            <a:tailEnd/>
          </a:ln>
        </p:spPr>
      </p:pic>
      <p:pic>
        <p:nvPicPr>
          <p:cNvPr id="12" name="Picture 2" descr="http://upload.wikimedia.org/wikipedia/commons/thumb/8/87/Hazard_C.svg/200px-Hazard_C.svg.png"/>
          <p:cNvPicPr>
            <a:picLocks noChangeAspect="1" noChangeArrowheads="1"/>
          </p:cNvPicPr>
          <p:nvPr/>
        </p:nvPicPr>
        <p:blipFill>
          <a:blip r:embed="rId8" cstate="print"/>
          <a:srcRect/>
          <a:stretch>
            <a:fillRect/>
          </a:stretch>
        </p:blipFill>
        <p:spPr bwMode="auto">
          <a:xfrm>
            <a:off x="6913722" y="3429000"/>
            <a:ext cx="792088" cy="792088"/>
          </a:xfrm>
          <a:prstGeom prst="rect">
            <a:avLst/>
          </a:prstGeom>
          <a:noFill/>
        </p:spPr>
      </p:pic>
      <p:pic>
        <p:nvPicPr>
          <p:cNvPr id="13" name="Picture 2"/>
          <p:cNvPicPr>
            <a:picLocks noChangeAspect="1" noChangeArrowheads="1"/>
          </p:cNvPicPr>
          <p:nvPr/>
        </p:nvPicPr>
        <p:blipFill>
          <a:blip r:embed="rId7" cstate="print"/>
          <a:srcRect/>
          <a:stretch>
            <a:fillRect/>
          </a:stretch>
        </p:blipFill>
        <p:spPr bwMode="auto">
          <a:xfrm>
            <a:off x="6887976" y="2568373"/>
            <a:ext cx="799680" cy="650486"/>
          </a:xfrm>
          <a:prstGeom prst="rect">
            <a:avLst/>
          </a:prstGeom>
          <a:noFill/>
          <a:ln w="9525">
            <a:noFill/>
            <a:miter lim="800000"/>
            <a:headEnd/>
            <a:tailEnd/>
          </a:ln>
        </p:spPr>
      </p:pic>
      <p:pic>
        <p:nvPicPr>
          <p:cNvPr id="14" name="Picture 8" descr="http://www.hse.gov.uk/chip/images/skull-l.gif"/>
          <p:cNvPicPr>
            <a:picLocks noChangeAspect="1" noChangeArrowheads="1"/>
          </p:cNvPicPr>
          <p:nvPr/>
        </p:nvPicPr>
        <p:blipFill>
          <a:blip r:embed="rId5" cstate="print"/>
          <a:srcRect/>
          <a:stretch>
            <a:fillRect/>
          </a:stretch>
        </p:blipFill>
        <p:spPr bwMode="auto">
          <a:xfrm>
            <a:off x="5291282" y="5257442"/>
            <a:ext cx="720878" cy="722481"/>
          </a:xfrm>
          <a:prstGeom prst="rect">
            <a:avLst/>
          </a:prstGeom>
          <a:noFill/>
        </p:spPr>
      </p:pic>
      <p:pic>
        <p:nvPicPr>
          <p:cNvPr id="15" name="Picture 35"/>
          <p:cNvPicPr>
            <a:picLocks noChangeAspect="1" noChangeArrowheads="1"/>
          </p:cNvPicPr>
          <p:nvPr/>
        </p:nvPicPr>
        <p:blipFill>
          <a:blip r:embed="rId9" cstate="print"/>
          <a:srcRect/>
          <a:stretch>
            <a:fillRect/>
          </a:stretch>
        </p:blipFill>
        <p:spPr bwMode="auto">
          <a:xfrm>
            <a:off x="6313930" y="5953050"/>
            <a:ext cx="864894" cy="856555"/>
          </a:xfrm>
          <a:prstGeom prst="rect">
            <a:avLst/>
          </a:prstGeom>
          <a:noFill/>
          <a:ln w="9525">
            <a:noFill/>
            <a:miter lim="800000"/>
            <a:headEnd/>
            <a:tailEnd/>
          </a:ln>
        </p:spPr>
      </p:pic>
      <p:cxnSp>
        <p:nvCxnSpPr>
          <p:cNvPr id="17" name="Straight Arrow Connector 16"/>
          <p:cNvCxnSpPr/>
          <p:nvPr/>
        </p:nvCxnSpPr>
        <p:spPr>
          <a:xfrm>
            <a:off x="5220072" y="6381327"/>
            <a:ext cx="72008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4427984" y="5404595"/>
            <a:ext cx="792088" cy="64807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9" name="Straight Arrow Connector 18"/>
          <p:cNvCxnSpPr/>
          <p:nvPr/>
        </p:nvCxnSpPr>
        <p:spPr>
          <a:xfrm flipH="1">
            <a:off x="1251248" y="2167654"/>
            <a:ext cx="72846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251248" y="2492897"/>
            <a:ext cx="944488" cy="28803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1"/>
          </p:cNvCxnSpPr>
          <p:nvPr/>
        </p:nvCxnSpPr>
        <p:spPr>
          <a:xfrm flipH="1">
            <a:off x="1111424" y="3097393"/>
            <a:ext cx="868288" cy="4433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111424" y="3776079"/>
            <a:ext cx="1084312" cy="8497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31824" y="4094277"/>
            <a:ext cx="1199916" cy="15244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931273" y="3207177"/>
            <a:ext cx="2713192" cy="111698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139952" y="3877472"/>
            <a:ext cx="2664296" cy="7483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931273" y="4730293"/>
            <a:ext cx="2800967" cy="3433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248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4638"/>
            <a:ext cx="7962088" cy="1426170"/>
          </a:xfrm>
        </p:spPr>
        <p:txBody>
          <a:bodyPr>
            <a:noAutofit/>
          </a:bodyPr>
          <a:lstStyle/>
          <a:p>
            <a:r>
              <a:rPr lang="tr-TR" sz="2800" b="1" dirty="0"/>
              <a:t>A) </a:t>
            </a:r>
            <a:r>
              <a:rPr lang="tr-TR" sz="2800" b="1" i="1" u="sng" dirty="0"/>
              <a:t>Ani, tekrarlanan veya uzun </a:t>
            </a:r>
            <a:r>
              <a:rPr lang="tr-TR" sz="2800" b="1" dirty="0"/>
              <a:t>süreli maruziyet sonucunda sağlığa zarar verme riski olanlar;</a:t>
            </a:r>
            <a:r>
              <a:rPr lang="tr-TR" sz="2800" dirty="0"/>
              <a:t/>
            </a:r>
            <a:br>
              <a:rPr lang="tr-TR" sz="2800" dirty="0"/>
            </a:br>
            <a:endParaRPr lang="tr-TR" sz="2800" dirty="0"/>
          </a:p>
        </p:txBody>
      </p:sp>
      <p:sp>
        <p:nvSpPr>
          <p:cNvPr id="3" name="2 İçerik Yer Tutucusu"/>
          <p:cNvSpPr>
            <a:spLocks noGrp="1"/>
          </p:cNvSpPr>
          <p:nvPr>
            <p:ph idx="1"/>
          </p:nvPr>
        </p:nvSpPr>
        <p:spPr>
          <a:xfrm>
            <a:off x="827584" y="1447800"/>
            <a:ext cx="8106104" cy="5221560"/>
          </a:xfrm>
        </p:spPr>
        <p:txBody>
          <a:bodyPr>
            <a:normAutofit lnSpcReduction="10000"/>
          </a:bodyPr>
          <a:lstStyle/>
          <a:p>
            <a:pPr lvl="0" hangingPunct="0"/>
            <a:r>
              <a:rPr lang="tr-TR" dirty="0"/>
              <a:t>Çok toksik</a:t>
            </a:r>
          </a:p>
          <a:p>
            <a:pPr lvl="0" hangingPunct="0"/>
            <a:r>
              <a:rPr lang="tr-TR" dirty="0"/>
              <a:t>Toksik</a:t>
            </a:r>
          </a:p>
          <a:p>
            <a:pPr lvl="0" hangingPunct="0"/>
            <a:r>
              <a:rPr lang="tr-TR" dirty="0"/>
              <a:t>Zararlı</a:t>
            </a:r>
          </a:p>
          <a:p>
            <a:pPr lvl="0" hangingPunct="0"/>
            <a:r>
              <a:rPr lang="tr-TR" dirty="0"/>
              <a:t>Aşındırıcı</a:t>
            </a:r>
          </a:p>
          <a:p>
            <a:pPr lvl="0" hangingPunct="0"/>
            <a:r>
              <a:rPr lang="tr-TR" dirty="0"/>
              <a:t>Tahriş edici</a:t>
            </a:r>
          </a:p>
          <a:p>
            <a:pPr lvl="0" hangingPunct="0"/>
            <a:r>
              <a:rPr lang="tr-TR" dirty="0"/>
              <a:t>Alerjik </a:t>
            </a:r>
          </a:p>
          <a:p>
            <a:pPr lvl="0" hangingPunct="0"/>
            <a:r>
              <a:rPr lang="tr-TR" dirty="0"/>
              <a:t>Kanserojen</a:t>
            </a:r>
          </a:p>
          <a:p>
            <a:pPr lvl="0" hangingPunct="0"/>
            <a:r>
              <a:rPr lang="tr-TR" dirty="0" err="1"/>
              <a:t>Mutajen</a:t>
            </a:r>
            <a:endParaRPr lang="tr-TR" dirty="0"/>
          </a:p>
          <a:p>
            <a:pPr lvl="0" hangingPunct="0"/>
            <a:r>
              <a:rPr lang="tr-TR" dirty="0"/>
              <a:t>Üreme için </a:t>
            </a:r>
            <a:r>
              <a:rPr lang="tr-TR" dirty="0" err="1"/>
              <a:t>toksik</a:t>
            </a:r>
            <a:r>
              <a:rPr lang="tr-TR" dirty="0"/>
              <a:t> maddeler</a:t>
            </a:r>
          </a:p>
          <a:p>
            <a:endParaRPr lang="tr-TR" dirty="0"/>
          </a:p>
        </p:txBody>
      </p:sp>
      <p:sp>
        <p:nvSpPr>
          <p:cNvPr id="4" name="Rectangle 3"/>
          <p:cNvSpPr/>
          <p:nvPr/>
        </p:nvSpPr>
        <p:spPr>
          <a:xfrm>
            <a:off x="5940152" y="3412249"/>
            <a:ext cx="2620846" cy="830997"/>
          </a:xfrm>
          <a:prstGeom prst="rect">
            <a:avLst/>
          </a:prstGeom>
        </p:spPr>
        <p:txBody>
          <a:bodyPr wrap="none">
            <a:spAutoFit/>
          </a:bodyPr>
          <a:lstStyle/>
          <a:p>
            <a:r>
              <a:rPr lang="tr-TR" sz="2400" b="1" dirty="0">
                <a:solidFill>
                  <a:srgbClr val="FF0000"/>
                </a:solidFill>
              </a:rPr>
              <a:t>Çalışanın kendisine</a:t>
            </a:r>
          </a:p>
          <a:p>
            <a:r>
              <a:rPr lang="tr-TR" sz="2400" b="1" dirty="0">
                <a:solidFill>
                  <a:srgbClr val="FF0000"/>
                </a:solidFill>
              </a:rPr>
              <a:t> verdiği zarar</a:t>
            </a:r>
            <a:endParaRPr lang="tr-TR" sz="2400" b="1" dirty="0"/>
          </a:p>
        </p:txBody>
      </p:sp>
    </p:spTree>
    <p:extLst>
      <p:ext uri="{BB962C8B-B14F-4D97-AF65-F5344CB8AC3E}">
        <p14:creationId xmlns:p14="http://schemas.microsoft.com/office/powerpoint/2010/main" val="2098099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764704"/>
            <a:ext cx="7890080" cy="1426170"/>
          </a:xfrm>
        </p:spPr>
        <p:txBody>
          <a:bodyPr>
            <a:normAutofit fontScale="90000"/>
          </a:bodyPr>
          <a:lstStyle/>
          <a:p>
            <a:r>
              <a:rPr lang="tr-TR" sz="3200" b="1" dirty="0"/>
              <a:t>B) Fiziko-kimyasal özellikleri nedeniyle fiziksel ve kimyasal zarar verme riski olanlar;</a:t>
            </a:r>
            <a:r>
              <a:rPr lang="tr-TR" sz="3200" dirty="0"/>
              <a:t/>
            </a:r>
            <a:br>
              <a:rPr lang="tr-TR" sz="3200" dirty="0"/>
            </a:br>
            <a:endParaRPr lang="tr-TR" sz="3200" dirty="0"/>
          </a:p>
        </p:txBody>
      </p:sp>
      <p:sp>
        <p:nvSpPr>
          <p:cNvPr id="14" name="2 İçerik Yer Tutucusu"/>
          <p:cNvSpPr>
            <a:spLocks noGrp="1"/>
          </p:cNvSpPr>
          <p:nvPr>
            <p:ph idx="1"/>
          </p:nvPr>
        </p:nvSpPr>
        <p:spPr>
          <a:xfrm>
            <a:off x="323528" y="2190874"/>
            <a:ext cx="8106104" cy="4406478"/>
          </a:xfrm>
        </p:spPr>
        <p:txBody>
          <a:bodyPr>
            <a:normAutofit fontScale="85000" lnSpcReduction="20000"/>
          </a:bodyPr>
          <a:lstStyle/>
          <a:p>
            <a:pPr lvl="0" hangingPunct="0"/>
            <a:r>
              <a:rPr lang="tr-TR" dirty="0"/>
              <a:t>Patlayıcı</a:t>
            </a:r>
          </a:p>
          <a:p>
            <a:pPr lvl="0" hangingPunct="0"/>
            <a:endParaRPr lang="tr-TR" dirty="0"/>
          </a:p>
          <a:p>
            <a:pPr lvl="0" hangingPunct="0"/>
            <a:r>
              <a:rPr lang="tr-TR" dirty="0"/>
              <a:t>Oksitleyici</a:t>
            </a:r>
          </a:p>
          <a:p>
            <a:pPr lvl="0" hangingPunct="0"/>
            <a:endParaRPr lang="tr-TR" dirty="0"/>
          </a:p>
          <a:p>
            <a:pPr lvl="0" hangingPunct="0"/>
            <a:r>
              <a:rPr lang="tr-TR" dirty="0"/>
              <a:t>Çok Kolay Alevlenir : </a:t>
            </a:r>
            <a:r>
              <a:rPr lang="tr-TR" dirty="0">
                <a:solidFill>
                  <a:srgbClr val="FF0000"/>
                </a:solidFill>
              </a:rPr>
              <a:t>Parlama derecesi &lt; 0 C, Kaynama noktası 35 C</a:t>
            </a:r>
          </a:p>
          <a:p>
            <a:pPr lvl="0" hangingPunct="0"/>
            <a:endParaRPr lang="tr-TR" dirty="0">
              <a:solidFill>
                <a:srgbClr val="FF0000"/>
              </a:solidFill>
            </a:endParaRPr>
          </a:p>
          <a:p>
            <a:pPr hangingPunct="0"/>
            <a:r>
              <a:rPr lang="tr-TR" dirty="0"/>
              <a:t>Kolay Alevlenir: </a:t>
            </a:r>
            <a:r>
              <a:rPr lang="tr-TR" dirty="0">
                <a:solidFill>
                  <a:srgbClr val="FF0000"/>
                </a:solidFill>
              </a:rPr>
              <a:t>Parlama derecesi &lt; 21 C</a:t>
            </a:r>
          </a:p>
          <a:p>
            <a:pPr hangingPunct="0"/>
            <a:endParaRPr lang="tr-TR" dirty="0">
              <a:solidFill>
                <a:srgbClr val="FF0000"/>
              </a:solidFill>
            </a:endParaRPr>
          </a:p>
          <a:p>
            <a:pPr lvl="0" hangingPunct="0"/>
            <a:r>
              <a:rPr lang="tr-TR" dirty="0"/>
              <a:t>Alevlenir: </a:t>
            </a:r>
            <a:r>
              <a:rPr lang="tr-TR" dirty="0">
                <a:solidFill>
                  <a:srgbClr val="FF0000"/>
                </a:solidFill>
              </a:rPr>
              <a:t>Parlama derecesi &lt; 21-55 C</a:t>
            </a:r>
          </a:p>
          <a:p>
            <a:pPr marL="82296" lvl="0" indent="0" hangingPunct="0">
              <a:buNone/>
            </a:pPr>
            <a:endParaRPr lang="tr-TR" dirty="0"/>
          </a:p>
          <a:p>
            <a:endParaRPr lang="tr-TR" dirty="0"/>
          </a:p>
        </p:txBody>
      </p:sp>
      <p:sp>
        <p:nvSpPr>
          <p:cNvPr id="4" name="Rectangle 3"/>
          <p:cNvSpPr/>
          <p:nvPr/>
        </p:nvSpPr>
        <p:spPr>
          <a:xfrm>
            <a:off x="3528310" y="11970"/>
            <a:ext cx="4644090" cy="830997"/>
          </a:xfrm>
          <a:prstGeom prst="rect">
            <a:avLst/>
          </a:prstGeom>
        </p:spPr>
        <p:txBody>
          <a:bodyPr wrap="square">
            <a:spAutoFit/>
          </a:bodyPr>
          <a:lstStyle/>
          <a:p>
            <a:r>
              <a:rPr lang="tr-TR" sz="2400" b="1" dirty="0">
                <a:solidFill>
                  <a:srgbClr val="FF0000"/>
                </a:solidFill>
              </a:rPr>
              <a:t>Çalışanın </a:t>
            </a:r>
          </a:p>
          <a:p>
            <a:r>
              <a:rPr lang="tr-TR" sz="2400" b="1" dirty="0">
                <a:solidFill>
                  <a:srgbClr val="FF0000"/>
                </a:solidFill>
              </a:rPr>
              <a:t>bulunduğu ortama  verdiği zarar</a:t>
            </a:r>
            <a:endParaRPr lang="tr-TR" sz="2400" b="1" dirty="0"/>
          </a:p>
        </p:txBody>
      </p:sp>
      <p:sp>
        <p:nvSpPr>
          <p:cNvPr id="3" name="Rectangle 2"/>
          <p:cNvSpPr/>
          <p:nvPr/>
        </p:nvSpPr>
        <p:spPr>
          <a:xfrm>
            <a:off x="6385854" y="3714735"/>
            <a:ext cx="301686" cy="369332"/>
          </a:xfrm>
          <a:prstGeom prst="rect">
            <a:avLst/>
          </a:prstGeom>
        </p:spPr>
        <p:txBody>
          <a:bodyPr wrap="none">
            <a:spAutoFit/>
          </a:bodyPr>
          <a:lstStyle/>
          <a:p>
            <a:pPr lvl="0" hangingPunct="0"/>
            <a:r>
              <a:rPr lang="tr-TR" dirty="0"/>
              <a:t>0</a:t>
            </a:r>
          </a:p>
        </p:txBody>
      </p:sp>
      <p:sp>
        <p:nvSpPr>
          <p:cNvPr id="8" name="Rectangle 7"/>
          <p:cNvSpPr/>
          <p:nvPr/>
        </p:nvSpPr>
        <p:spPr>
          <a:xfrm>
            <a:off x="5933325" y="4909810"/>
            <a:ext cx="301686" cy="369332"/>
          </a:xfrm>
          <a:prstGeom prst="rect">
            <a:avLst/>
          </a:prstGeom>
        </p:spPr>
        <p:txBody>
          <a:bodyPr wrap="none">
            <a:spAutoFit/>
          </a:bodyPr>
          <a:lstStyle/>
          <a:p>
            <a:pPr lvl="0" hangingPunct="0"/>
            <a:r>
              <a:rPr lang="tr-TR" dirty="0"/>
              <a:t>0</a:t>
            </a:r>
          </a:p>
        </p:txBody>
      </p:sp>
      <p:sp>
        <p:nvSpPr>
          <p:cNvPr id="9" name="Rectangle 8"/>
          <p:cNvSpPr/>
          <p:nvPr/>
        </p:nvSpPr>
        <p:spPr>
          <a:xfrm>
            <a:off x="5548669" y="5661248"/>
            <a:ext cx="301686" cy="369332"/>
          </a:xfrm>
          <a:prstGeom prst="rect">
            <a:avLst/>
          </a:prstGeom>
        </p:spPr>
        <p:txBody>
          <a:bodyPr wrap="none">
            <a:spAutoFit/>
          </a:bodyPr>
          <a:lstStyle/>
          <a:p>
            <a:pPr lvl="0" hangingPunct="0"/>
            <a:r>
              <a:rPr lang="tr-TR" dirty="0"/>
              <a:t>0</a:t>
            </a:r>
          </a:p>
        </p:txBody>
      </p:sp>
      <p:sp>
        <p:nvSpPr>
          <p:cNvPr id="10" name="Rectangle 9"/>
          <p:cNvSpPr/>
          <p:nvPr/>
        </p:nvSpPr>
        <p:spPr>
          <a:xfrm>
            <a:off x="2051720" y="4024781"/>
            <a:ext cx="301686" cy="369332"/>
          </a:xfrm>
          <a:prstGeom prst="rect">
            <a:avLst/>
          </a:prstGeom>
        </p:spPr>
        <p:txBody>
          <a:bodyPr wrap="none">
            <a:spAutoFit/>
          </a:bodyPr>
          <a:lstStyle/>
          <a:p>
            <a:pPr lvl="0" hangingPunct="0"/>
            <a:r>
              <a:rPr lang="tr-TR" dirty="0"/>
              <a:t>0</a:t>
            </a:r>
          </a:p>
        </p:txBody>
      </p:sp>
    </p:spTree>
    <p:extLst>
      <p:ext uri="{BB962C8B-B14F-4D97-AF65-F5344CB8AC3E}">
        <p14:creationId xmlns:p14="http://schemas.microsoft.com/office/powerpoint/2010/main" val="3758259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274638"/>
            <a:ext cx="7818072" cy="1143000"/>
          </a:xfrm>
        </p:spPr>
        <p:txBody>
          <a:bodyPr>
            <a:normAutofit fontScale="90000"/>
          </a:bodyPr>
          <a:lstStyle/>
          <a:p>
            <a:r>
              <a:rPr lang="tr-TR" sz="3600" b="1" dirty="0"/>
              <a:t>C) Çevreye zarar verme riski olanlar</a:t>
            </a:r>
            <a:r>
              <a:rPr lang="tr-TR" dirty="0"/>
              <a:t/>
            </a:r>
            <a:br>
              <a:rPr lang="tr-TR" dirty="0"/>
            </a:br>
            <a:endParaRPr lang="tr-TR" dirty="0"/>
          </a:p>
        </p:txBody>
      </p:sp>
      <p:sp>
        <p:nvSpPr>
          <p:cNvPr id="3" name="2 İçerik Yer Tutucusu"/>
          <p:cNvSpPr>
            <a:spLocks noGrp="1"/>
          </p:cNvSpPr>
          <p:nvPr>
            <p:ph idx="1"/>
          </p:nvPr>
        </p:nvSpPr>
        <p:spPr>
          <a:xfrm>
            <a:off x="683568" y="1447800"/>
            <a:ext cx="8250120" cy="4800600"/>
          </a:xfrm>
        </p:spPr>
        <p:txBody>
          <a:bodyPr>
            <a:normAutofit/>
          </a:bodyPr>
          <a:lstStyle/>
          <a:p>
            <a:pPr hangingPunct="0">
              <a:buNone/>
            </a:pPr>
            <a:r>
              <a:rPr lang="tr-TR" dirty="0"/>
              <a:t>		</a:t>
            </a:r>
          </a:p>
        </p:txBody>
      </p:sp>
      <p:pic>
        <p:nvPicPr>
          <p:cNvPr id="108546" name="Picture 2" descr="http://t1.gstatic.com/images?q=tbn:ANd9GcSDXfFd5E8jN93U6ZntSFhEM86r2Uy5LJsO5RoIQQjZEjdnWVnZRw"/>
          <p:cNvPicPr>
            <a:picLocks noChangeAspect="1" noChangeArrowheads="1"/>
          </p:cNvPicPr>
          <p:nvPr/>
        </p:nvPicPr>
        <p:blipFill>
          <a:blip r:embed="rId3" cstate="print"/>
          <a:srcRect/>
          <a:stretch>
            <a:fillRect/>
          </a:stretch>
        </p:blipFill>
        <p:spPr bwMode="auto">
          <a:xfrm>
            <a:off x="1297766" y="980728"/>
            <a:ext cx="2595533" cy="3024336"/>
          </a:xfrm>
          <a:prstGeom prst="rect">
            <a:avLst/>
          </a:prstGeom>
          <a:noFill/>
        </p:spPr>
      </p:pic>
      <p:graphicFrame>
        <p:nvGraphicFramePr>
          <p:cNvPr id="4" name="3 Diyagram"/>
          <p:cNvGraphicFramePr/>
          <p:nvPr>
            <p:extLst>
              <p:ext uri="{D42A27DB-BD31-4B8C-83A1-F6EECF244321}">
                <p14:modId xmlns:p14="http://schemas.microsoft.com/office/powerpoint/2010/main" val="1611109598"/>
              </p:ext>
            </p:extLst>
          </p:nvPr>
        </p:nvGraphicFramePr>
        <p:xfrm>
          <a:off x="3347864" y="1916832"/>
          <a:ext cx="5328592"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6899470" y="830933"/>
            <a:ext cx="1821653" cy="830997"/>
          </a:xfrm>
          <a:prstGeom prst="rect">
            <a:avLst/>
          </a:prstGeom>
        </p:spPr>
        <p:txBody>
          <a:bodyPr wrap="none">
            <a:spAutoFit/>
          </a:bodyPr>
          <a:lstStyle/>
          <a:p>
            <a:r>
              <a:rPr lang="tr-TR" sz="2400" b="1" dirty="0">
                <a:solidFill>
                  <a:srgbClr val="FF0000"/>
                </a:solidFill>
              </a:rPr>
              <a:t>Çevresine</a:t>
            </a:r>
          </a:p>
          <a:p>
            <a:r>
              <a:rPr lang="tr-TR" sz="2400" b="1" dirty="0">
                <a:solidFill>
                  <a:srgbClr val="FF0000"/>
                </a:solidFill>
              </a:rPr>
              <a:t> verdiği zarar</a:t>
            </a:r>
            <a:endParaRPr lang="tr-TR" sz="2400" b="1" dirty="0"/>
          </a:p>
        </p:txBody>
      </p:sp>
      <p:sp>
        <p:nvSpPr>
          <p:cNvPr id="7" name="Rectangle 6"/>
          <p:cNvSpPr/>
          <p:nvPr/>
        </p:nvSpPr>
        <p:spPr>
          <a:xfrm>
            <a:off x="6876256" y="2560638"/>
            <a:ext cx="1671291" cy="707886"/>
          </a:xfrm>
          <a:prstGeom prst="rect">
            <a:avLst/>
          </a:prstGeom>
        </p:spPr>
        <p:txBody>
          <a:bodyPr wrap="none">
            <a:spAutoFit/>
          </a:bodyPr>
          <a:lstStyle/>
          <a:p>
            <a:r>
              <a:rPr lang="tr-TR" sz="2000" b="1" dirty="0">
                <a:solidFill>
                  <a:schemeClr val="bg1"/>
                </a:solidFill>
              </a:rPr>
              <a:t>Organizmaları</a:t>
            </a:r>
          </a:p>
          <a:p>
            <a:r>
              <a:rPr lang="tr-TR" sz="2000" b="1" dirty="0">
                <a:solidFill>
                  <a:schemeClr val="bg1"/>
                </a:solidFill>
              </a:rPr>
              <a:t>zehirler</a:t>
            </a:r>
          </a:p>
        </p:txBody>
      </p:sp>
      <p:sp>
        <p:nvSpPr>
          <p:cNvPr id="8" name="Rectangle 7"/>
          <p:cNvSpPr/>
          <p:nvPr/>
        </p:nvSpPr>
        <p:spPr>
          <a:xfrm>
            <a:off x="7020272" y="5924619"/>
            <a:ext cx="1642116" cy="707886"/>
          </a:xfrm>
          <a:prstGeom prst="rect">
            <a:avLst/>
          </a:prstGeom>
        </p:spPr>
        <p:txBody>
          <a:bodyPr wrap="none">
            <a:spAutoFit/>
          </a:bodyPr>
          <a:lstStyle/>
          <a:p>
            <a:r>
              <a:rPr lang="tr-TR" sz="2000" b="1" dirty="0">
                <a:solidFill>
                  <a:schemeClr val="bg1"/>
                </a:solidFill>
              </a:rPr>
              <a:t>Kimyasal atık </a:t>
            </a:r>
          </a:p>
          <a:p>
            <a:r>
              <a:rPr lang="tr-TR" sz="2000" b="1" dirty="0">
                <a:solidFill>
                  <a:schemeClr val="bg1"/>
                </a:solidFill>
              </a:rPr>
              <a:t>olarak kalır</a:t>
            </a:r>
          </a:p>
        </p:txBody>
      </p:sp>
    </p:spTree>
    <p:extLst>
      <p:ext uri="{BB962C8B-B14F-4D97-AF65-F5344CB8AC3E}">
        <p14:creationId xmlns:p14="http://schemas.microsoft.com/office/powerpoint/2010/main" val="2592539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3275856" y="476672"/>
            <a:ext cx="2808312" cy="78581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400" b="1" dirty="0"/>
              <a:t>Patlayıcı madde (E)</a:t>
            </a:r>
            <a:endParaRPr lang="tr-TR" sz="2400" dirty="0"/>
          </a:p>
        </p:txBody>
      </p:sp>
      <p:sp>
        <p:nvSpPr>
          <p:cNvPr id="5" name="4 Yuvarlatılmış Dikdörtgen"/>
          <p:cNvSpPr/>
          <p:nvPr/>
        </p:nvSpPr>
        <p:spPr>
          <a:xfrm>
            <a:off x="1115616" y="1916832"/>
            <a:ext cx="7286676" cy="17145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2000" b="1" dirty="0"/>
              <a:t>Atmosferik oksijen olmadan da ani gaz yayılımı ile ekzotermik reaksiyon verebilen ve/veya kısmen kapatıldığında ısınma ile kendiliğinden patlayan veya belirlenmiş test koşullarında patlayan, çabucak parlayan katı, sıvı, macunumsu, jelâtinimsi haldeki maddelerdir. TNT vb..</a:t>
            </a:r>
          </a:p>
        </p:txBody>
      </p:sp>
      <p:sp>
        <p:nvSpPr>
          <p:cNvPr id="6" name="5 Aşağı Ok"/>
          <p:cNvSpPr/>
          <p:nvPr/>
        </p:nvSpPr>
        <p:spPr>
          <a:xfrm>
            <a:off x="3635896" y="1412776"/>
            <a:ext cx="1571636" cy="21431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7" name="6 Resim"/>
          <p:cNvPicPr/>
          <p:nvPr/>
        </p:nvPicPr>
        <p:blipFill>
          <a:blip r:embed="rId2" cstate="print"/>
          <a:srcRect/>
          <a:stretch>
            <a:fillRect/>
          </a:stretch>
        </p:blipFill>
        <p:spPr bwMode="auto">
          <a:xfrm>
            <a:off x="4283968" y="4581128"/>
            <a:ext cx="1028700" cy="1038225"/>
          </a:xfrm>
          <a:prstGeom prst="rect">
            <a:avLst/>
          </a:prstGeom>
          <a:noFill/>
          <a:ln w="9525">
            <a:noFill/>
            <a:miter lim="800000"/>
            <a:headEnd/>
            <a:tailEnd/>
          </a:ln>
        </p:spPr>
      </p:pic>
    </p:spTree>
    <p:extLst>
      <p:ext uri="{BB962C8B-B14F-4D97-AF65-F5344CB8AC3E}">
        <p14:creationId xmlns:p14="http://schemas.microsoft.com/office/powerpoint/2010/main" val="3011860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3059832" y="1052736"/>
            <a:ext cx="2993368" cy="615964"/>
          </a:xfrm>
          <a:prstGeom prst="round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400" b="1" dirty="0">
                <a:solidFill>
                  <a:schemeClr val="tx1"/>
                </a:solidFill>
              </a:rPr>
              <a:t>Oksitleyici madde (O)</a:t>
            </a:r>
            <a:endParaRPr lang="tr-TR" sz="2400" dirty="0">
              <a:solidFill>
                <a:schemeClr val="tx1"/>
              </a:solidFill>
            </a:endParaRPr>
          </a:p>
        </p:txBody>
      </p:sp>
      <p:sp>
        <p:nvSpPr>
          <p:cNvPr id="3" name="2 Yuvarlatılmış Dikdörtgen"/>
          <p:cNvSpPr/>
          <p:nvPr/>
        </p:nvSpPr>
        <p:spPr>
          <a:xfrm>
            <a:off x="1187624" y="2852936"/>
            <a:ext cx="6992300" cy="7391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Özellikle yanıcı maddelerle olmak üzere diğer maddeler ile de temasında önemli ölçüde ekzotermik reaksiyona neden olan maddelerdir. Sodyum nitrat vb..</a:t>
            </a:r>
          </a:p>
        </p:txBody>
      </p:sp>
      <p:sp>
        <p:nvSpPr>
          <p:cNvPr id="4" name="3 Aşağı Ok"/>
          <p:cNvSpPr/>
          <p:nvPr/>
        </p:nvSpPr>
        <p:spPr>
          <a:xfrm>
            <a:off x="3779912" y="1916832"/>
            <a:ext cx="1489100"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5" name="4 Resim"/>
          <p:cNvPicPr/>
          <p:nvPr/>
        </p:nvPicPr>
        <p:blipFill>
          <a:blip r:embed="rId2" cstate="print"/>
          <a:srcRect/>
          <a:stretch>
            <a:fillRect/>
          </a:stretch>
        </p:blipFill>
        <p:spPr bwMode="auto">
          <a:xfrm rot="5400000">
            <a:off x="2066348" y="4998548"/>
            <a:ext cx="936260" cy="1253548"/>
          </a:xfrm>
          <a:prstGeom prst="rect">
            <a:avLst/>
          </a:prstGeom>
          <a:noFill/>
          <a:ln w="9525">
            <a:noFill/>
            <a:miter lim="800000"/>
            <a:headEnd/>
            <a:tailEnd/>
          </a:ln>
        </p:spPr>
      </p:pic>
      <p:pic>
        <p:nvPicPr>
          <p:cNvPr id="51202" name="Picture 2" descr="http://www.tisk.org.tr/hukuk/images/yonetmelik/image020.gif"/>
          <p:cNvPicPr>
            <a:picLocks noChangeAspect="1" noChangeArrowheads="1"/>
          </p:cNvPicPr>
          <p:nvPr/>
        </p:nvPicPr>
        <p:blipFill>
          <a:blip r:embed="rId3" cstate="print"/>
          <a:srcRect/>
          <a:stretch>
            <a:fillRect/>
          </a:stretch>
        </p:blipFill>
        <p:spPr bwMode="auto">
          <a:xfrm>
            <a:off x="3491880" y="4509120"/>
            <a:ext cx="1712364" cy="1727518"/>
          </a:xfrm>
          <a:prstGeom prst="rect">
            <a:avLst/>
          </a:prstGeom>
          <a:noFill/>
        </p:spPr>
      </p:pic>
      <p:pic>
        <p:nvPicPr>
          <p:cNvPr id="51204" name="Picture 4" descr="http://www.netatrans.com.tr/img/tehlikelimaddeler/image008.gif"/>
          <p:cNvPicPr>
            <a:picLocks noChangeAspect="1" noChangeArrowheads="1"/>
          </p:cNvPicPr>
          <p:nvPr/>
        </p:nvPicPr>
        <p:blipFill>
          <a:blip r:embed="rId4" cstate="print"/>
          <a:srcRect/>
          <a:stretch>
            <a:fillRect/>
          </a:stretch>
        </p:blipFill>
        <p:spPr bwMode="auto">
          <a:xfrm>
            <a:off x="5076056" y="4509120"/>
            <a:ext cx="1977560" cy="1636598"/>
          </a:xfrm>
          <a:prstGeom prst="rect">
            <a:avLst/>
          </a:prstGeom>
          <a:noFill/>
        </p:spPr>
      </p:pic>
    </p:spTree>
    <p:extLst>
      <p:ext uri="{BB962C8B-B14F-4D97-AF65-F5344CB8AC3E}">
        <p14:creationId xmlns:p14="http://schemas.microsoft.com/office/powerpoint/2010/main" val="3338714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467544" y="1628800"/>
            <a:ext cx="3600400" cy="57150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2400" b="1" dirty="0"/>
              <a:t>Kolay alevlenir madde (F) </a:t>
            </a:r>
            <a:endParaRPr lang="tr-TR" sz="2400" dirty="0"/>
          </a:p>
        </p:txBody>
      </p:sp>
      <p:sp>
        <p:nvSpPr>
          <p:cNvPr id="3" name="2 Yuvarlatılmış Dikdörtgen"/>
          <p:cNvSpPr/>
          <p:nvPr/>
        </p:nvSpPr>
        <p:spPr>
          <a:xfrm>
            <a:off x="539552" y="2636912"/>
            <a:ext cx="7560840" cy="12961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50177" name="Rectangle 1"/>
          <p:cNvSpPr>
            <a:spLocks noChangeArrowheads="1"/>
          </p:cNvSpPr>
          <p:nvPr/>
        </p:nvSpPr>
        <p:spPr bwMode="auto">
          <a:xfrm rot="10800000" flipV="1">
            <a:off x="683568" y="2564104"/>
            <a:ext cx="7143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effectLst/>
                <a:latin typeface="Arial" pitchFamily="34" charset="0"/>
                <a:ea typeface="Calibri" pitchFamily="34" charset="0"/>
                <a:cs typeface="Times New Roman" pitchFamily="18" charset="0"/>
              </a:rPr>
              <a:t>Enerji uygulaması olmadan, ortam sıcaklığında hava ile temasında ısınabilen ve sonuç olarak alevlenen, Ateş kaynağı ile kısa süreli temasta kendiliğinden yanabilen ve ateş kaynağının uzaklaştırılmasından sonra da yanmaya devam eden katı haldeki,  </a:t>
            </a:r>
            <a:r>
              <a:rPr kumimoji="0" lang="tr-TR" sz="1400" b="1" i="0" u="sng" strike="noStrike" cap="none" normalizeH="0" baseline="0" dirty="0">
                <a:ln>
                  <a:noFill/>
                </a:ln>
                <a:solidFill>
                  <a:srgbClr val="FF0000"/>
                </a:solidFill>
                <a:effectLst/>
                <a:latin typeface="Arial" pitchFamily="34" charset="0"/>
                <a:ea typeface="Calibri" pitchFamily="34" charset="0"/>
                <a:cs typeface="Times New Roman" pitchFamily="18" charset="0"/>
              </a:rPr>
              <a:t>parlama noktası 21 derecenin altında </a:t>
            </a:r>
            <a:r>
              <a:rPr kumimoji="0" lang="tr-TR" sz="1400" b="1" i="0" u="none" strike="noStrike" cap="none" normalizeH="0" baseline="0" dirty="0">
                <a:ln>
                  <a:noFill/>
                </a:ln>
                <a:effectLst/>
                <a:latin typeface="Arial" pitchFamily="34" charset="0"/>
                <a:ea typeface="Calibri" pitchFamily="34" charset="0"/>
                <a:cs typeface="Times New Roman" pitchFamily="18" charset="0"/>
              </a:rPr>
              <a:t>olan sıvı haldeki, su veya nemli hava ile temasında, tehlikeli miktarda, çok kolay alevlenir gaz yayan maddelerdir</a:t>
            </a:r>
            <a:r>
              <a:rPr kumimoji="0" lang="tr-TR" sz="1400" b="1" i="0" u="none" strike="noStrike" cap="none" normalizeH="0" baseline="0" dirty="0">
                <a:ln>
                  <a:noFill/>
                </a:ln>
                <a:effectLst/>
                <a:latin typeface="Arial" pitchFamily="34" charset="0"/>
                <a:cs typeface="Arial" pitchFamily="34" charset="0"/>
              </a:rPr>
              <a:t> . </a:t>
            </a:r>
            <a:r>
              <a:rPr kumimoji="0" lang="tr-TR" sz="1400" i="0" u="none" strike="noStrike" cap="none" normalizeH="0" baseline="0" dirty="0">
                <a:ln>
                  <a:noFill/>
                </a:ln>
                <a:effectLst/>
                <a:latin typeface="Arial" pitchFamily="34" charset="0"/>
                <a:cs typeface="Arial" pitchFamily="34" charset="0"/>
              </a:rPr>
              <a:t>Etanol</a:t>
            </a:r>
          </a:p>
        </p:txBody>
      </p:sp>
      <p:sp>
        <p:nvSpPr>
          <p:cNvPr id="5" name="4 Aşağı Ok"/>
          <p:cNvSpPr/>
          <p:nvPr/>
        </p:nvSpPr>
        <p:spPr>
          <a:xfrm>
            <a:off x="1043608" y="2276872"/>
            <a:ext cx="1714512" cy="214314"/>
          </a:xfrm>
          <a:prstGeom prst="downArrow">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8" name="7 Yuvarlatılmış Dikdörtgen"/>
          <p:cNvSpPr/>
          <p:nvPr/>
        </p:nvSpPr>
        <p:spPr>
          <a:xfrm>
            <a:off x="539552" y="332656"/>
            <a:ext cx="3071834" cy="571504"/>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tr-TR" sz="2400" b="1" dirty="0"/>
              <a:t>Alevlenir madde (F) </a:t>
            </a:r>
            <a:endParaRPr lang="tr-TR" sz="2400" dirty="0"/>
          </a:p>
        </p:txBody>
      </p:sp>
      <p:sp>
        <p:nvSpPr>
          <p:cNvPr id="11" name="10 Yuvarlatılmış Dikdörtgen"/>
          <p:cNvSpPr/>
          <p:nvPr/>
        </p:nvSpPr>
        <p:spPr>
          <a:xfrm>
            <a:off x="3995936" y="188640"/>
            <a:ext cx="3960440" cy="786388"/>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50182" name="Rectangle 6"/>
          <p:cNvSpPr>
            <a:spLocks noChangeArrowheads="1"/>
          </p:cNvSpPr>
          <p:nvPr/>
        </p:nvSpPr>
        <p:spPr bwMode="auto">
          <a:xfrm>
            <a:off x="4139952" y="386517"/>
            <a:ext cx="3816424"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Parlama noktası 21 </a:t>
            </a:r>
            <a:r>
              <a:rPr kumimoji="0" lang="tr-TR" sz="1400" b="0" i="0" u="none" strike="noStrike" cap="none" normalizeH="0" baseline="30000" dirty="0">
                <a:ln>
                  <a:noFill/>
                </a:ln>
                <a:solidFill>
                  <a:schemeClr val="tx1"/>
                </a:solidFill>
                <a:effectLst/>
                <a:latin typeface="Arial" pitchFamily="34" charset="0"/>
                <a:ea typeface="Calibri" pitchFamily="34" charset="0"/>
                <a:cs typeface="Times New Roman" pitchFamily="18" charset="0"/>
              </a:rPr>
              <a:t>0</a:t>
            </a:r>
            <a:r>
              <a:rPr kumimoji="0" lang="tr-T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C - 55 </a:t>
            </a:r>
            <a:r>
              <a:rPr kumimoji="0" lang="tr-TR" sz="1400" b="0" i="0" u="none" strike="noStrike" cap="none" normalizeH="0" baseline="30000" dirty="0">
                <a:ln>
                  <a:noFill/>
                </a:ln>
                <a:solidFill>
                  <a:schemeClr val="tx1"/>
                </a:solidFill>
                <a:effectLst/>
                <a:latin typeface="Arial" pitchFamily="34" charset="0"/>
                <a:ea typeface="Calibri" pitchFamily="34" charset="0"/>
                <a:cs typeface="Times New Roman" pitchFamily="18" charset="0"/>
              </a:rPr>
              <a:t>0</a:t>
            </a:r>
            <a:r>
              <a:rPr kumimoji="0" lang="tr-T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C arasında olan sıvı haldeki maddelerdir</a:t>
            </a:r>
            <a:r>
              <a:rPr kumimoji="0" lang="tr-TR" sz="1400" b="0" i="0" u="none" strike="noStrike" cap="none" normalizeH="0" baseline="0" dirty="0">
                <a:ln>
                  <a:noFill/>
                </a:ln>
                <a:solidFill>
                  <a:schemeClr val="tx1"/>
                </a:solidFill>
                <a:effectLst/>
                <a:latin typeface="Arial" pitchFamily="34" charset="0"/>
                <a:cs typeface="Arial" pitchFamily="34" charset="0"/>
              </a:rPr>
              <a:t> . Kükürt , eter, vb..</a:t>
            </a:r>
          </a:p>
        </p:txBody>
      </p:sp>
      <p:sp>
        <p:nvSpPr>
          <p:cNvPr id="13" name="12 Sağ Ok"/>
          <p:cNvSpPr/>
          <p:nvPr/>
        </p:nvSpPr>
        <p:spPr>
          <a:xfrm>
            <a:off x="3779912" y="404664"/>
            <a:ext cx="142876" cy="500066"/>
          </a:xfrm>
          <a:prstGeom prst="right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7" name="16 Yuvarlatılmış Dikdörtgen"/>
          <p:cNvSpPr/>
          <p:nvPr/>
        </p:nvSpPr>
        <p:spPr>
          <a:xfrm>
            <a:off x="467544" y="4365104"/>
            <a:ext cx="4680520" cy="648072"/>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400" b="1" dirty="0"/>
              <a:t>Çok kolay alevlenir madde (F+) </a:t>
            </a:r>
            <a:endParaRPr lang="tr-TR" sz="2400" dirty="0"/>
          </a:p>
        </p:txBody>
      </p:sp>
      <p:sp>
        <p:nvSpPr>
          <p:cNvPr id="18" name="17 Aşağı Ok"/>
          <p:cNvSpPr/>
          <p:nvPr/>
        </p:nvSpPr>
        <p:spPr>
          <a:xfrm>
            <a:off x="1331640" y="5157192"/>
            <a:ext cx="1165384" cy="267208"/>
          </a:xfrm>
          <a:prstGeom prst="downArrow">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9" name="18 Yuvarlatılmış Dikdörtgen"/>
          <p:cNvSpPr/>
          <p:nvPr/>
        </p:nvSpPr>
        <p:spPr>
          <a:xfrm>
            <a:off x="395536" y="5517232"/>
            <a:ext cx="8281180" cy="1052736"/>
          </a:xfrm>
          <a:prstGeom prst="round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u="sng" dirty="0">
                <a:solidFill>
                  <a:srgbClr val="FF0000"/>
                </a:solidFill>
              </a:rPr>
              <a:t>0 °C’den düşük parlama noktası ve 35 °C’den düşük kaynama noktasına </a:t>
            </a:r>
            <a:r>
              <a:rPr lang="tr-TR" b="1" dirty="0">
                <a:solidFill>
                  <a:schemeClr val="tx1"/>
                </a:solidFill>
              </a:rPr>
              <a:t>sahip sıvı haldeki maddeler ile oda sıcaklığında ve basıncı altında hava ile temasında yanabilen, gaz haldeki maddelerdir</a:t>
            </a:r>
            <a:r>
              <a:rPr lang="tr-TR" dirty="0">
                <a:solidFill>
                  <a:schemeClr val="tx1"/>
                </a:solidFill>
              </a:rPr>
              <a:t>. Fenolftaleyn, ispirto vb..</a:t>
            </a:r>
          </a:p>
        </p:txBody>
      </p:sp>
      <p:pic>
        <p:nvPicPr>
          <p:cNvPr id="20" name="Picture 6" descr="http://www.hse.gov.uk/chip/images/fire-l.gif"/>
          <p:cNvPicPr>
            <a:picLocks noChangeAspect="1" noChangeArrowheads="1"/>
          </p:cNvPicPr>
          <p:nvPr/>
        </p:nvPicPr>
        <p:blipFill>
          <a:blip r:embed="rId2" cstate="print"/>
          <a:srcRect/>
          <a:stretch>
            <a:fillRect/>
          </a:stretch>
        </p:blipFill>
        <p:spPr bwMode="auto">
          <a:xfrm>
            <a:off x="5652120" y="1340768"/>
            <a:ext cx="1008112" cy="1010353"/>
          </a:xfrm>
          <a:prstGeom prst="rect">
            <a:avLst/>
          </a:prstGeom>
          <a:noFill/>
        </p:spPr>
      </p:pic>
      <p:pic>
        <p:nvPicPr>
          <p:cNvPr id="463874" name="Picture 2" descr="C:\Users\Administrator\Documents\Downloads\2417164282_3cedc64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3761203"/>
            <a:ext cx="1619672" cy="190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86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5888"/>
            <a:ext cx="8229600" cy="288925"/>
          </a:xfrm>
        </p:spPr>
        <p:txBody>
          <a:bodyPr>
            <a:normAutofit fontScale="90000"/>
          </a:bodyPr>
          <a:lstStyle/>
          <a:p>
            <a:pPr eaLnBrk="1" hangingPunct="1"/>
            <a:r>
              <a:rPr lang="tr-TR" altLang="tr-TR" sz="1800" b="1">
                <a:solidFill>
                  <a:srgbClr val="FF3300"/>
                </a:solidFill>
              </a:rPr>
              <a:t>Çok kolay alevlenir, Kolay alevlenir ve Alevlenir maddelerin Algoritması</a:t>
            </a:r>
          </a:p>
        </p:txBody>
      </p:sp>
      <p:grpSp>
        <p:nvGrpSpPr>
          <p:cNvPr id="666668" name="Group 44"/>
          <p:cNvGrpSpPr>
            <a:grpSpLocks/>
          </p:cNvGrpSpPr>
          <p:nvPr/>
        </p:nvGrpSpPr>
        <p:grpSpPr bwMode="auto">
          <a:xfrm>
            <a:off x="4572000" y="1412875"/>
            <a:ext cx="1871663" cy="1511300"/>
            <a:chOff x="2862" y="891"/>
            <a:chExt cx="1179" cy="952"/>
          </a:xfrm>
        </p:grpSpPr>
        <p:sp>
          <p:nvSpPr>
            <p:cNvPr id="14384" name="AutoShape 7"/>
            <p:cNvSpPr>
              <a:spLocks noChangeArrowheads="1"/>
            </p:cNvSpPr>
            <p:nvPr/>
          </p:nvSpPr>
          <p:spPr bwMode="auto">
            <a:xfrm>
              <a:off x="2862" y="891"/>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sp>
          <p:nvSpPr>
            <p:cNvPr id="14385" name="Text Box 8"/>
            <p:cNvSpPr txBox="1">
              <a:spLocks noChangeArrowheads="1"/>
            </p:cNvSpPr>
            <p:nvPr/>
          </p:nvSpPr>
          <p:spPr bwMode="auto">
            <a:xfrm>
              <a:off x="3088" y="1027"/>
              <a:ext cx="725"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200" b="1">
                  <a:solidFill>
                    <a:srgbClr val="000000"/>
                  </a:solidFill>
                </a:rPr>
                <a:t>Parlama noktası 0</a:t>
              </a:r>
              <a:r>
                <a:rPr lang="tr-TR" altLang="tr-TR" sz="1200" b="1" baseline="30000">
                  <a:solidFill>
                    <a:srgbClr val="000000"/>
                  </a:solidFill>
                </a:rPr>
                <a:t>0</a:t>
              </a:r>
              <a:r>
                <a:rPr lang="tr-TR" altLang="tr-TR" sz="1200" b="1">
                  <a:solidFill>
                    <a:srgbClr val="000000"/>
                  </a:solidFill>
                </a:rPr>
                <a:t>C ve Kaynama noktası 35</a:t>
              </a:r>
              <a:r>
                <a:rPr lang="tr-TR" altLang="tr-TR" sz="1200" b="1" baseline="30000">
                  <a:solidFill>
                    <a:srgbClr val="000000"/>
                  </a:solidFill>
                </a:rPr>
                <a:t>0</a:t>
              </a:r>
              <a:r>
                <a:rPr lang="tr-TR" altLang="tr-TR" sz="1200" b="1">
                  <a:solidFill>
                    <a:srgbClr val="000000"/>
                  </a:solidFill>
                </a:rPr>
                <a:t>C altında mı?</a:t>
              </a:r>
            </a:p>
          </p:txBody>
        </p:sp>
      </p:grpSp>
      <p:grpSp>
        <p:nvGrpSpPr>
          <p:cNvPr id="666667" name="Group 43"/>
          <p:cNvGrpSpPr>
            <a:grpSpLocks/>
          </p:cNvGrpSpPr>
          <p:nvPr/>
        </p:nvGrpSpPr>
        <p:grpSpPr bwMode="auto">
          <a:xfrm>
            <a:off x="3032125" y="404813"/>
            <a:ext cx="1871663" cy="1511300"/>
            <a:chOff x="1910" y="255"/>
            <a:chExt cx="1179" cy="952"/>
          </a:xfrm>
        </p:grpSpPr>
        <p:sp>
          <p:nvSpPr>
            <p:cNvPr id="14382" name="Text Box 5"/>
            <p:cNvSpPr txBox="1">
              <a:spLocks noChangeArrowheads="1"/>
            </p:cNvSpPr>
            <p:nvPr/>
          </p:nvSpPr>
          <p:spPr bwMode="auto">
            <a:xfrm>
              <a:off x="2136" y="527"/>
              <a:ext cx="7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Madde Sıvı mı?</a:t>
              </a:r>
            </a:p>
          </p:txBody>
        </p:sp>
        <p:sp>
          <p:nvSpPr>
            <p:cNvPr id="14383" name="AutoShape 9"/>
            <p:cNvSpPr>
              <a:spLocks noChangeArrowheads="1"/>
            </p:cNvSpPr>
            <p:nvPr/>
          </p:nvSpPr>
          <p:spPr bwMode="auto">
            <a:xfrm>
              <a:off x="1910" y="255"/>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grpSp>
      <p:grpSp>
        <p:nvGrpSpPr>
          <p:cNvPr id="666674" name="Group 50"/>
          <p:cNvGrpSpPr>
            <a:grpSpLocks/>
          </p:cNvGrpSpPr>
          <p:nvPr/>
        </p:nvGrpSpPr>
        <p:grpSpPr bwMode="auto">
          <a:xfrm>
            <a:off x="3535363" y="1973263"/>
            <a:ext cx="1036637" cy="376237"/>
            <a:chOff x="2227" y="1243"/>
            <a:chExt cx="653" cy="237"/>
          </a:xfrm>
        </p:grpSpPr>
        <p:sp>
          <p:nvSpPr>
            <p:cNvPr id="14380" name="Text Box 6"/>
            <p:cNvSpPr txBox="1">
              <a:spLocks noChangeArrowheads="1"/>
            </p:cNvSpPr>
            <p:nvPr/>
          </p:nvSpPr>
          <p:spPr bwMode="auto">
            <a:xfrm>
              <a:off x="2227" y="1243"/>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81" name="Line 11"/>
            <p:cNvSpPr>
              <a:spLocks noChangeShapeType="1"/>
            </p:cNvSpPr>
            <p:nvPr/>
          </p:nvSpPr>
          <p:spPr bwMode="auto">
            <a:xfrm>
              <a:off x="2744" y="1389"/>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grpSp>
      <p:grpSp>
        <p:nvGrpSpPr>
          <p:cNvPr id="666669" name="Group 45"/>
          <p:cNvGrpSpPr>
            <a:grpSpLocks/>
          </p:cNvGrpSpPr>
          <p:nvPr/>
        </p:nvGrpSpPr>
        <p:grpSpPr bwMode="auto">
          <a:xfrm>
            <a:off x="6443663" y="1881188"/>
            <a:ext cx="2635250" cy="650875"/>
            <a:chOff x="4059" y="1185"/>
            <a:chExt cx="1660" cy="410"/>
          </a:xfrm>
        </p:grpSpPr>
        <p:sp>
          <p:nvSpPr>
            <p:cNvPr id="14377" name="Text Box 12"/>
            <p:cNvSpPr txBox="1">
              <a:spLocks noChangeArrowheads="1"/>
            </p:cNvSpPr>
            <p:nvPr/>
          </p:nvSpPr>
          <p:spPr bwMode="auto">
            <a:xfrm>
              <a:off x="4059" y="1253"/>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78" name="Line 13"/>
            <p:cNvSpPr>
              <a:spLocks noChangeShapeType="1"/>
            </p:cNvSpPr>
            <p:nvPr/>
          </p:nvSpPr>
          <p:spPr bwMode="auto">
            <a:xfrm>
              <a:off x="4576" y="1389"/>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79" name="Text Box 15"/>
            <p:cNvSpPr txBox="1">
              <a:spLocks noChangeArrowheads="1"/>
            </p:cNvSpPr>
            <p:nvPr/>
          </p:nvSpPr>
          <p:spPr bwMode="auto">
            <a:xfrm>
              <a:off x="4676" y="1185"/>
              <a:ext cx="104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ÇOK KOLAY ALEVLENİR</a:t>
              </a:r>
            </a:p>
          </p:txBody>
        </p:sp>
      </p:grpSp>
      <p:sp>
        <p:nvSpPr>
          <p:cNvPr id="666640" name="Text Box 16"/>
          <p:cNvSpPr txBox="1">
            <a:spLocks noChangeArrowheads="1"/>
          </p:cNvSpPr>
          <p:nvPr/>
        </p:nvSpPr>
        <p:spPr bwMode="auto">
          <a:xfrm>
            <a:off x="5003800" y="2924175"/>
            <a:ext cx="973138"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grpSp>
        <p:nvGrpSpPr>
          <p:cNvPr id="666670" name="Group 46"/>
          <p:cNvGrpSpPr>
            <a:grpSpLocks/>
          </p:cNvGrpSpPr>
          <p:nvPr/>
        </p:nvGrpSpPr>
        <p:grpSpPr bwMode="auto">
          <a:xfrm>
            <a:off x="4543425" y="3302000"/>
            <a:ext cx="1871663" cy="1511300"/>
            <a:chOff x="2862" y="2080"/>
            <a:chExt cx="1179" cy="952"/>
          </a:xfrm>
        </p:grpSpPr>
        <p:sp>
          <p:nvSpPr>
            <p:cNvPr id="14375" name="AutoShape 17"/>
            <p:cNvSpPr>
              <a:spLocks noChangeArrowheads="1"/>
            </p:cNvSpPr>
            <p:nvPr/>
          </p:nvSpPr>
          <p:spPr bwMode="auto">
            <a:xfrm>
              <a:off x="2862" y="2080"/>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sp>
          <p:nvSpPr>
            <p:cNvPr id="14376" name="Text Box 18"/>
            <p:cNvSpPr txBox="1">
              <a:spLocks noChangeArrowheads="1"/>
            </p:cNvSpPr>
            <p:nvPr/>
          </p:nvSpPr>
          <p:spPr bwMode="auto">
            <a:xfrm>
              <a:off x="3088" y="2357"/>
              <a:ext cx="72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200" b="1">
                  <a:solidFill>
                    <a:srgbClr val="000000"/>
                  </a:solidFill>
                </a:rPr>
                <a:t>Parlama noktası 21</a:t>
              </a:r>
              <a:r>
                <a:rPr lang="tr-TR" altLang="tr-TR" sz="1200" b="1" baseline="30000">
                  <a:solidFill>
                    <a:srgbClr val="000000"/>
                  </a:solidFill>
                </a:rPr>
                <a:t>0</a:t>
              </a:r>
              <a:r>
                <a:rPr lang="tr-TR" altLang="tr-TR" sz="1200" b="1">
                  <a:solidFill>
                    <a:srgbClr val="000000"/>
                  </a:solidFill>
                </a:rPr>
                <a:t>C altında mı?</a:t>
              </a:r>
            </a:p>
          </p:txBody>
        </p:sp>
      </p:grpSp>
      <p:grpSp>
        <p:nvGrpSpPr>
          <p:cNvPr id="666671" name="Group 47"/>
          <p:cNvGrpSpPr>
            <a:grpSpLocks/>
          </p:cNvGrpSpPr>
          <p:nvPr/>
        </p:nvGrpSpPr>
        <p:grpSpPr bwMode="auto">
          <a:xfrm>
            <a:off x="6445250" y="3760788"/>
            <a:ext cx="2663825" cy="650875"/>
            <a:chOff x="4060" y="2369"/>
            <a:chExt cx="1678" cy="410"/>
          </a:xfrm>
        </p:grpSpPr>
        <p:sp>
          <p:nvSpPr>
            <p:cNvPr id="14372" name="Text Box 19"/>
            <p:cNvSpPr txBox="1">
              <a:spLocks noChangeArrowheads="1"/>
            </p:cNvSpPr>
            <p:nvPr/>
          </p:nvSpPr>
          <p:spPr bwMode="auto">
            <a:xfrm>
              <a:off x="4060" y="2437"/>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73" name="Line 20"/>
            <p:cNvSpPr>
              <a:spLocks noChangeShapeType="1"/>
            </p:cNvSpPr>
            <p:nvPr/>
          </p:nvSpPr>
          <p:spPr bwMode="auto">
            <a:xfrm>
              <a:off x="4558" y="2568"/>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74" name="Text Box 21"/>
            <p:cNvSpPr txBox="1">
              <a:spLocks noChangeArrowheads="1"/>
            </p:cNvSpPr>
            <p:nvPr/>
          </p:nvSpPr>
          <p:spPr bwMode="auto">
            <a:xfrm>
              <a:off x="4695" y="2369"/>
              <a:ext cx="104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KOLAY ALEVLENİR</a:t>
              </a:r>
            </a:p>
          </p:txBody>
        </p:sp>
      </p:grpSp>
      <p:sp>
        <p:nvSpPr>
          <p:cNvPr id="666646" name="Text Box 22"/>
          <p:cNvSpPr txBox="1">
            <a:spLocks noChangeArrowheads="1"/>
          </p:cNvSpPr>
          <p:nvPr/>
        </p:nvSpPr>
        <p:spPr bwMode="auto">
          <a:xfrm>
            <a:off x="4975225" y="4852988"/>
            <a:ext cx="97313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grpSp>
        <p:nvGrpSpPr>
          <p:cNvPr id="666672" name="Group 48"/>
          <p:cNvGrpSpPr>
            <a:grpSpLocks/>
          </p:cNvGrpSpPr>
          <p:nvPr/>
        </p:nvGrpSpPr>
        <p:grpSpPr bwMode="auto">
          <a:xfrm>
            <a:off x="4543425" y="5230813"/>
            <a:ext cx="1871663" cy="1511300"/>
            <a:chOff x="2862" y="3295"/>
            <a:chExt cx="1179" cy="952"/>
          </a:xfrm>
        </p:grpSpPr>
        <p:sp>
          <p:nvSpPr>
            <p:cNvPr id="14370" name="AutoShape 23"/>
            <p:cNvSpPr>
              <a:spLocks noChangeArrowheads="1"/>
            </p:cNvSpPr>
            <p:nvPr/>
          </p:nvSpPr>
          <p:spPr bwMode="auto">
            <a:xfrm>
              <a:off x="2862" y="3295"/>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sp>
          <p:nvSpPr>
            <p:cNvPr id="14371" name="Text Box 24"/>
            <p:cNvSpPr txBox="1">
              <a:spLocks noChangeArrowheads="1"/>
            </p:cNvSpPr>
            <p:nvPr/>
          </p:nvSpPr>
          <p:spPr bwMode="auto">
            <a:xfrm>
              <a:off x="3088" y="3502"/>
              <a:ext cx="72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200" b="1">
                  <a:solidFill>
                    <a:srgbClr val="000000"/>
                  </a:solidFill>
                </a:rPr>
                <a:t>Parlama noktası       21-55</a:t>
              </a:r>
              <a:r>
                <a:rPr lang="tr-TR" altLang="tr-TR" sz="1200" b="1" baseline="30000">
                  <a:solidFill>
                    <a:srgbClr val="000000"/>
                  </a:solidFill>
                </a:rPr>
                <a:t>0</a:t>
              </a:r>
              <a:r>
                <a:rPr lang="tr-TR" altLang="tr-TR" sz="1200" b="1">
                  <a:solidFill>
                    <a:srgbClr val="000000"/>
                  </a:solidFill>
                </a:rPr>
                <a:t>C arasında mı?</a:t>
              </a:r>
            </a:p>
          </p:txBody>
        </p:sp>
      </p:grpSp>
      <p:grpSp>
        <p:nvGrpSpPr>
          <p:cNvPr id="666673" name="Group 49"/>
          <p:cNvGrpSpPr>
            <a:grpSpLocks/>
          </p:cNvGrpSpPr>
          <p:nvPr/>
        </p:nvGrpSpPr>
        <p:grpSpPr bwMode="auto">
          <a:xfrm>
            <a:off x="6443663" y="5805488"/>
            <a:ext cx="2665412" cy="388937"/>
            <a:chOff x="4059" y="3657"/>
            <a:chExt cx="1679" cy="245"/>
          </a:xfrm>
        </p:grpSpPr>
        <p:sp>
          <p:nvSpPr>
            <p:cNvPr id="14367" name="Text Box 25"/>
            <p:cNvSpPr txBox="1">
              <a:spLocks noChangeArrowheads="1"/>
            </p:cNvSpPr>
            <p:nvPr/>
          </p:nvSpPr>
          <p:spPr bwMode="auto">
            <a:xfrm>
              <a:off x="4059" y="3657"/>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68" name="Line 26"/>
            <p:cNvSpPr>
              <a:spLocks noChangeShapeType="1"/>
            </p:cNvSpPr>
            <p:nvPr/>
          </p:nvSpPr>
          <p:spPr bwMode="auto">
            <a:xfrm>
              <a:off x="4558" y="3793"/>
              <a:ext cx="13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69" name="Text Box 27"/>
            <p:cNvSpPr txBox="1">
              <a:spLocks noChangeArrowheads="1"/>
            </p:cNvSpPr>
            <p:nvPr/>
          </p:nvSpPr>
          <p:spPr bwMode="auto">
            <a:xfrm>
              <a:off x="4695" y="3665"/>
              <a:ext cx="104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ALEVLENİR</a:t>
              </a:r>
            </a:p>
          </p:txBody>
        </p:sp>
      </p:grpSp>
      <p:grpSp>
        <p:nvGrpSpPr>
          <p:cNvPr id="666678" name="Group 54"/>
          <p:cNvGrpSpPr>
            <a:grpSpLocks/>
          </p:cNvGrpSpPr>
          <p:nvPr/>
        </p:nvGrpSpPr>
        <p:grpSpPr bwMode="auto">
          <a:xfrm>
            <a:off x="1403350" y="1341438"/>
            <a:ext cx="1871663" cy="1511300"/>
            <a:chOff x="884" y="845"/>
            <a:chExt cx="1179" cy="952"/>
          </a:xfrm>
        </p:grpSpPr>
        <p:sp>
          <p:nvSpPr>
            <p:cNvPr id="14365" name="Text Box 29"/>
            <p:cNvSpPr txBox="1">
              <a:spLocks noChangeArrowheads="1"/>
            </p:cNvSpPr>
            <p:nvPr/>
          </p:nvSpPr>
          <p:spPr bwMode="auto">
            <a:xfrm>
              <a:off x="1110" y="1117"/>
              <a:ext cx="7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Madde Gaz mı?</a:t>
              </a:r>
            </a:p>
          </p:txBody>
        </p:sp>
        <p:sp>
          <p:nvSpPr>
            <p:cNvPr id="14366" name="AutoShape 30"/>
            <p:cNvSpPr>
              <a:spLocks noChangeArrowheads="1"/>
            </p:cNvSpPr>
            <p:nvPr/>
          </p:nvSpPr>
          <p:spPr bwMode="auto">
            <a:xfrm>
              <a:off x="884" y="845"/>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grpSp>
      <p:grpSp>
        <p:nvGrpSpPr>
          <p:cNvPr id="666679" name="Group 55"/>
          <p:cNvGrpSpPr>
            <a:grpSpLocks/>
          </p:cNvGrpSpPr>
          <p:nvPr/>
        </p:nvGrpSpPr>
        <p:grpSpPr bwMode="auto">
          <a:xfrm>
            <a:off x="1820863" y="952500"/>
            <a:ext cx="1223962" cy="376238"/>
            <a:chOff x="1147" y="600"/>
            <a:chExt cx="771" cy="237"/>
          </a:xfrm>
        </p:grpSpPr>
        <p:sp>
          <p:nvSpPr>
            <p:cNvPr id="14363" name="Text Box 28"/>
            <p:cNvSpPr txBox="1">
              <a:spLocks noChangeArrowheads="1"/>
            </p:cNvSpPr>
            <p:nvPr/>
          </p:nvSpPr>
          <p:spPr bwMode="auto">
            <a:xfrm>
              <a:off x="1147" y="600"/>
              <a:ext cx="61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sp>
          <p:nvSpPr>
            <p:cNvPr id="14364" name="Line 32"/>
            <p:cNvSpPr>
              <a:spLocks noChangeShapeType="1"/>
            </p:cNvSpPr>
            <p:nvPr/>
          </p:nvSpPr>
          <p:spPr bwMode="auto">
            <a:xfrm flipH="1">
              <a:off x="1737" y="727"/>
              <a:ext cx="181"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grpSp>
      <p:sp>
        <p:nvSpPr>
          <p:cNvPr id="666657" name="Text Box 33"/>
          <p:cNvSpPr txBox="1">
            <a:spLocks noChangeArrowheads="1"/>
          </p:cNvSpPr>
          <p:nvPr/>
        </p:nvSpPr>
        <p:spPr bwMode="auto">
          <a:xfrm>
            <a:off x="1936750" y="2908300"/>
            <a:ext cx="79216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grpSp>
        <p:nvGrpSpPr>
          <p:cNvPr id="666680" name="Group 56"/>
          <p:cNvGrpSpPr>
            <a:grpSpLocks/>
          </p:cNvGrpSpPr>
          <p:nvPr/>
        </p:nvGrpSpPr>
        <p:grpSpPr bwMode="auto">
          <a:xfrm>
            <a:off x="1389063" y="3286125"/>
            <a:ext cx="1871662" cy="1511300"/>
            <a:chOff x="875" y="2070"/>
            <a:chExt cx="1179" cy="952"/>
          </a:xfrm>
        </p:grpSpPr>
        <p:sp>
          <p:nvSpPr>
            <p:cNvPr id="14361" name="Text Box 34"/>
            <p:cNvSpPr txBox="1">
              <a:spLocks noChangeArrowheads="1"/>
            </p:cNvSpPr>
            <p:nvPr/>
          </p:nvSpPr>
          <p:spPr bwMode="auto">
            <a:xfrm>
              <a:off x="1066" y="2277"/>
              <a:ext cx="800"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000" b="1" dirty="0">
                  <a:solidFill>
                    <a:srgbClr val="000000"/>
                  </a:solidFill>
                </a:rPr>
                <a:t>oda sıcaklığında ve basıncı altında hava ile temasında yanabilen Gaz mı?</a:t>
              </a:r>
            </a:p>
          </p:txBody>
        </p:sp>
        <p:sp>
          <p:nvSpPr>
            <p:cNvPr id="14362" name="AutoShape 35"/>
            <p:cNvSpPr>
              <a:spLocks noChangeArrowheads="1"/>
            </p:cNvSpPr>
            <p:nvPr/>
          </p:nvSpPr>
          <p:spPr bwMode="auto">
            <a:xfrm>
              <a:off x="875" y="2070"/>
              <a:ext cx="1179" cy="952"/>
            </a:xfrm>
            <a:prstGeom prst="diamond">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0"/>
                </a:spcBef>
                <a:spcAft>
                  <a:spcPct val="0"/>
                </a:spcAft>
                <a:buFontTx/>
                <a:buNone/>
              </a:pPr>
              <a:endParaRPr lang="tr-TR" altLang="tr-TR" sz="1800">
                <a:solidFill>
                  <a:srgbClr val="000000"/>
                </a:solidFill>
              </a:endParaRPr>
            </a:p>
          </p:txBody>
        </p:sp>
      </p:grpSp>
      <p:grpSp>
        <p:nvGrpSpPr>
          <p:cNvPr id="666676" name="Group 52"/>
          <p:cNvGrpSpPr>
            <a:grpSpLocks/>
          </p:cNvGrpSpPr>
          <p:nvPr/>
        </p:nvGrpSpPr>
        <p:grpSpPr bwMode="auto">
          <a:xfrm>
            <a:off x="2859088" y="3860800"/>
            <a:ext cx="1655762" cy="1268413"/>
            <a:chOff x="938" y="3039"/>
            <a:chExt cx="1043" cy="799"/>
          </a:xfrm>
        </p:grpSpPr>
        <p:sp>
          <p:nvSpPr>
            <p:cNvPr id="14358" name="Text Box 36"/>
            <p:cNvSpPr txBox="1">
              <a:spLocks noChangeArrowheads="1"/>
            </p:cNvSpPr>
            <p:nvPr/>
          </p:nvSpPr>
          <p:spPr bwMode="auto">
            <a:xfrm>
              <a:off x="1210" y="3039"/>
              <a:ext cx="499"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base">
                <a:spcBef>
                  <a:spcPct val="50000"/>
                </a:spcBef>
                <a:spcAft>
                  <a:spcPct val="0"/>
                </a:spcAft>
                <a:buFontTx/>
                <a:buNone/>
              </a:pPr>
              <a:r>
                <a:rPr lang="tr-TR" altLang="tr-TR" sz="1800" b="1">
                  <a:solidFill>
                    <a:srgbClr val="000000"/>
                  </a:solidFill>
                </a:rPr>
                <a:t>EVET</a:t>
              </a:r>
            </a:p>
          </p:txBody>
        </p:sp>
        <p:sp>
          <p:nvSpPr>
            <p:cNvPr id="14359" name="Text Box 37"/>
            <p:cNvSpPr txBox="1">
              <a:spLocks noChangeArrowheads="1"/>
            </p:cNvSpPr>
            <p:nvPr/>
          </p:nvSpPr>
          <p:spPr bwMode="auto">
            <a:xfrm>
              <a:off x="938" y="3428"/>
              <a:ext cx="1043"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FF3300"/>
                  </a:solidFill>
                </a:rPr>
                <a:t>ÇOK KOLAY ALEVLENİR</a:t>
              </a:r>
            </a:p>
          </p:txBody>
        </p:sp>
        <p:sp>
          <p:nvSpPr>
            <p:cNvPr id="14360" name="Line 38"/>
            <p:cNvSpPr>
              <a:spLocks noChangeShapeType="1"/>
            </p:cNvSpPr>
            <p:nvPr/>
          </p:nvSpPr>
          <p:spPr bwMode="auto">
            <a:xfrm>
              <a:off x="1437" y="3294"/>
              <a:ext cx="0" cy="136"/>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grpSp>
      <p:grpSp>
        <p:nvGrpSpPr>
          <p:cNvPr id="666681" name="Group 57"/>
          <p:cNvGrpSpPr>
            <a:grpSpLocks/>
          </p:cNvGrpSpPr>
          <p:nvPr/>
        </p:nvGrpSpPr>
        <p:grpSpPr bwMode="auto">
          <a:xfrm>
            <a:off x="35496" y="3860800"/>
            <a:ext cx="2268538" cy="2881313"/>
            <a:chOff x="0" y="2432"/>
            <a:chExt cx="1429" cy="1815"/>
          </a:xfrm>
        </p:grpSpPr>
        <p:sp>
          <p:nvSpPr>
            <p:cNvPr id="14355" name="Text Box 39"/>
            <p:cNvSpPr txBox="1">
              <a:spLocks noChangeArrowheads="1"/>
            </p:cNvSpPr>
            <p:nvPr/>
          </p:nvSpPr>
          <p:spPr bwMode="auto">
            <a:xfrm>
              <a:off x="249" y="2432"/>
              <a:ext cx="613"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800" b="1">
                  <a:solidFill>
                    <a:srgbClr val="000000"/>
                  </a:solidFill>
                </a:rPr>
                <a:t>HAYIR</a:t>
              </a:r>
            </a:p>
          </p:txBody>
        </p:sp>
        <p:sp>
          <p:nvSpPr>
            <p:cNvPr id="14356" name="Line 40"/>
            <p:cNvSpPr>
              <a:spLocks noChangeShapeType="1"/>
            </p:cNvSpPr>
            <p:nvPr/>
          </p:nvSpPr>
          <p:spPr bwMode="auto">
            <a:xfrm>
              <a:off x="521" y="2659"/>
              <a:ext cx="0" cy="40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tr-TR">
                <a:solidFill>
                  <a:srgbClr val="000000"/>
                </a:solidFill>
              </a:endParaRPr>
            </a:p>
          </p:txBody>
        </p:sp>
        <p:sp>
          <p:nvSpPr>
            <p:cNvPr id="14357" name="Text Box 42"/>
            <p:cNvSpPr txBox="1">
              <a:spLocks noChangeArrowheads="1"/>
            </p:cNvSpPr>
            <p:nvPr/>
          </p:nvSpPr>
          <p:spPr bwMode="auto">
            <a:xfrm>
              <a:off x="0" y="3060"/>
              <a:ext cx="1429" cy="11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buFontTx/>
                <a:buNone/>
              </a:pPr>
              <a:r>
                <a:rPr lang="tr-TR" altLang="tr-TR" sz="1400" b="1" dirty="0">
                  <a:solidFill>
                    <a:srgbClr val="FF3300"/>
                  </a:solidFill>
                </a:rPr>
                <a:t>KOLAY ALEVLENİR</a:t>
              </a:r>
            </a:p>
            <a:p>
              <a:pPr algn="ctr" fontAlgn="base">
                <a:spcBef>
                  <a:spcPct val="50000"/>
                </a:spcBef>
                <a:spcAft>
                  <a:spcPct val="0"/>
                </a:spcAft>
                <a:buFontTx/>
                <a:buNone/>
              </a:pPr>
              <a:r>
                <a:rPr lang="tr-TR" altLang="tr-TR" sz="900" dirty="0">
                  <a:solidFill>
                    <a:srgbClr val="000000"/>
                  </a:solidFill>
                </a:rPr>
                <a:t>1-Enerji uygulaması olmadan, </a:t>
              </a:r>
              <a:r>
                <a:rPr lang="tr-TR" altLang="tr-TR" sz="900" u="sng" dirty="0">
                  <a:solidFill>
                    <a:srgbClr val="000000"/>
                  </a:solidFill>
                </a:rPr>
                <a:t>ortam sıcaklığında hava ile temasında ısınabilen</a:t>
              </a:r>
              <a:r>
                <a:rPr lang="tr-TR" altLang="tr-TR" sz="900" dirty="0">
                  <a:solidFill>
                    <a:srgbClr val="000000"/>
                  </a:solidFill>
                </a:rPr>
                <a:t> ve sonuç olarak alevlenen</a:t>
              </a:r>
            </a:p>
            <a:p>
              <a:pPr algn="ctr" fontAlgn="base">
                <a:spcBef>
                  <a:spcPct val="50000"/>
                </a:spcBef>
                <a:spcAft>
                  <a:spcPct val="0"/>
                </a:spcAft>
                <a:buFontTx/>
                <a:buNone/>
              </a:pPr>
              <a:r>
                <a:rPr lang="tr-TR" altLang="tr-TR" sz="900" dirty="0">
                  <a:solidFill>
                    <a:srgbClr val="000000"/>
                  </a:solidFill>
                </a:rPr>
                <a:t>2- Ateş kaynağı ile kısa süreli temasta kendiliğinden yanabilen ve ateş kaynağının uzaklaştırılmasından sonra da yanmaya devam eden </a:t>
              </a:r>
              <a:r>
                <a:rPr lang="tr-TR" altLang="tr-TR" sz="900" u="sng" dirty="0">
                  <a:solidFill>
                    <a:srgbClr val="000000"/>
                  </a:solidFill>
                </a:rPr>
                <a:t>katı haldeki</a:t>
              </a:r>
            </a:p>
            <a:p>
              <a:pPr algn="ctr" fontAlgn="base">
                <a:spcBef>
                  <a:spcPct val="50000"/>
                </a:spcBef>
                <a:spcAft>
                  <a:spcPct val="0"/>
                </a:spcAft>
                <a:buFontTx/>
                <a:buNone/>
              </a:pPr>
              <a:r>
                <a:rPr lang="tr-TR" altLang="tr-TR" sz="900" dirty="0">
                  <a:solidFill>
                    <a:srgbClr val="000000"/>
                  </a:solidFill>
                </a:rPr>
                <a:t>3- Su veya nemli hava ile temasında, tehlikeli miktarda, çok kolay alevlenir gaz yayan madde</a:t>
              </a:r>
            </a:p>
          </p:txBody>
        </p:sp>
      </p:grpSp>
    </p:spTree>
    <p:extLst>
      <p:ext uri="{BB962C8B-B14F-4D97-AF65-F5344CB8AC3E}">
        <p14:creationId xmlns:p14="http://schemas.microsoft.com/office/powerpoint/2010/main" val="3591525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66667"/>
                                        </p:tgtEl>
                                        <p:attrNameLst>
                                          <p:attrName>style.visibility</p:attrName>
                                        </p:attrNameLst>
                                      </p:cBhvr>
                                      <p:to>
                                        <p:strVal val="visible"/>
                                      </p:to>
                                    </p:set>
                                    <p:animEffect transition="in" filter="box(in)">
                                      <p:cBhvr>
                                        <p:cTn id="7" dur="500"/>
                                        <p:tgtEl>
                                          <p:spTgt spid="666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66674"/>
                                        </p:tgtEl>
                                        <p:attrNameLst>
                                          <p:attrName>style.visibility</p:attrName>
                                        </p:attrNameLst>
                                      </p:cBhvr>
                                      <p:to>
                                        <p:strVal val="visible"/>
                                      </p:to>
                                    </p:set>
                                    <p:animEffect transition="in" filter="box(in)">
                                      <p:cBhvr>
                                        <p:cTn id="12" dur="500"/>
                                        <p:tgtEl>
                                          <p:spTgt spid="666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66668"/>
                                        </p:tgtEl>
                                        <p:attrNameLst>
                                          <p:attrName>style.visibility</p:attrName>
                                        </p:attrNameLst>
                                      </p:cBhvr>
                                      <p:to>
                                        <p:strVal val="visible"/>
                                      </p:to>
                                    </p:set>
                                    <p:animEffect transition="in" filter="box(in)">
                                      <p:cBhvr>
                                        <p:cTn id="17" dur="500"/>
                                        <p:tgtEl>
                                          <p:spTgt spid="6666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66669"/>
                                        </p:tgtEl>
                                        <p:attrNameLst>
                                          <p:attrName>style.visibility</p:attrName>
                                        </p:attrNameLst>
                                      </p:cBhvr>
                                      <p:to>
                                        <p:strVal val="visible"/>
                                      </p:to>
                                    </p:set>
                                    <p:animEffect transition="in" filter="box(in)">
                                      <p:cBhvr>
                                        <p:cTn id="22" dur="500"/>
                                        <p:tgtEl>
                                          <p:spTgt spid="6666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666640"/>
                                        </p:tgtEl>
                                        <p:attrNameLst>
                                          <p:attrName>style.visibility</p:attrName>
                                        </p:attrNameLst>
                                      </p:cBhvr>
                                      <p:to>
                                        <p:strVal val="visible"/>
                                      </p:to>
                                    </p:set>
                                    <p:animEffect transition="in" filter="box(in)">
                                      <p:cBhvr>
                                        <p:cTn id="27" dur="500"/>
                                        <p:tgtEl>
                                          <p:spTgt spid="666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66670"/>
                                        </p:tgtEl>
                                        <p:attrNameLst>
                                          <p:attrName>style.visibility</p:attrName>
                                        </p:attrNameLst>
                                      </p:cBhvr>
                                      <p:to>
                                        <p:strVal val="visible"/>
                                      </p:to>
                                    </p:set>
                                    <p:animEffect transition="in" filter="box(in)">
                                      <p:cBhvr>
                                        <p:cTn id="32" dur="500"/>
                                        <p:tgtEl>
                                          <p:spTgt spid="6666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666671"/>
                                        </p:tgtEl>
                                        <p:attrNameLst>
                                          <p:attrName>style.visibility</p:attrName>
                                        </p:attrNameLst>
                                      </p:cBhvr>
                                      <p:to>
                                        <p:strVal val="visible"/>
                                      </p:to>
                                    </p:set>
                                    <p:animEffect transition="in" filter="box(in)">
                                      <p:cBhvr>
                                        <p:cTn id="37" dur="500"/>
                                        <p:tgtEl>
                                          <p:spTgt spid="6666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66646"/>
                                        </p:tgtEl>
                                        <p:attrNameLst>
                                          <p:attrName>style.visibility</p:attrName>
                                        </p:attrNameLst>
                                      </p:cBhvr>
                                      <p:to>
                                        <p:strVal val="visible"/>
                                      </p:to>
                                    </p:set>
                                    <p:animEffect transition="in" filter="box(in)">
                                      <p:cBhvr>
                                        <p:cTn id="42" dur="500"/>
                                        <p:tgtEl>
                                          <p:spTgt spid="66664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666672"/>
                                        </p:tgtEl>
                                        <p:attrNameLst>
                                          <p:attrName>style.visibility</p:attrName>
                                        </p:attrNameLst>
                                      </p:cBhvr>
                                      <p:to>
                                        <p:strVal val="visible"/>
                                      </p:to>
                                    </p:set>
                                    <p:animEffect transition="in" filter="box(in)">
                                      <p:cBhvr>
                                        <p:cTn id="47" dur="500"/>
                                        <p:tgtEl>
                                          <p:spTgt spid="66667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666673"/>
                                        </p:tgtEl>
                                        <p:attrNameLst>
                                          <p:attrName>style.visibility</p:attrName>
                                        </p:attrNameLst>
                                      </p:cBhvr>
                                      <p:to>
                                        <p:strVal val="visible"/>
                                      </p:to>
                                    </p:set>
                                    <p:animEffect transition="in" filter="box(in)">
                                      <p:cBhvr>
                                        <p:cTn id="52" dur="500"/>
                                        <p:tgtEl>
                                          <p:spTgt spid="6666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666679"/>
                                        </p:tgtEl>
                                        <p:attrNameLst>
                                          <p:attrName>style.visibility</p:attrName>
                                        </p:attrNameLst>
                                      </p:cBhvr>
                                      <p:to>
                                        <p:strVal val="visible"/>
                                      </p:to>
                                    </p:set>
                                    <p:animEffect transition="in" filter="box(in)">
                                      <p:cBhvr>
                                        <p:cTn id="57" dur="500"/>
                                        <p:tgtEl>
                                          <p:spTgt spid="6666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666678"/>
                                        </p:tgtEl>
                                        <p:attrNameLst>
                                          <p:attrName>style.visibility</p:attrName>
                                        </p:attrNameLst>
                                      </p:cBhvr>
                                      <p:to>
                                        <p:strVal val="visible"/>
                                      </p:to>
                                    </p:set>
                                    <p:animEffect transition="in" filter="box(in)">
                                      <p:cBhvr>
                                        <p:cTn id="62" dur="500"/>
                                        <p:tgtEl>
                                          <p:spTgt spid="6666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66657"/>
                                        </p:tgtEl>
                                        <p:attrNameLst>
                                          <p:attrName>style.visibility</p:attrName>
                                        </p:attrNameLst>
                                      </p:cBhvr>
                                      <p:to>
                                        <p:strVal val="visible"/>
                                      </p:to>
                                    </p:set>
                                    <p:animEffect transition="in" filter="box(in)">
                                      <p:cBhvr>
                                        <p:cTn id="67" dur="500"/>
                                        <p:tgtEl>
                                          <p:spTgt spid="66665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666680"/>
                                        </p:tgtEl>
                                        <p:attrNameLst>
                                          <p:attrName>style.visibility</p:attrName>
                                        </p:attrNameLst>
                                      </p:cBhvr>
                                      <p:to>
                                        <p:strVal val="visible"/>
                                      </p:to>
                                    </p:set>
                                    <p:animEffect transition="in" filter="box(in)">
                                      <p:cBhvr>
                                        <p:cTn id="72" dur="500"/>
                                        <p:tgtEl>
                                          <p:spTgt spid="66668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666676"/>
                                        </p:tgtEl>
                                        <p:attrNameLst>
                                          <p:attrName>style.visibility</p:attrName>
                                        </p:attrNameLst>
                                      </p:cBhvr>
                                      <p:to>
                                        <p:strVal val="visible"/>
                                      </p:to>
                                    </p:set>
                                    <p:animEffect transition="in" filter="box(in)">
                                      <p:cBhvr>
                                        <p:cTn id="77" dur="500"/>
                                        <p:tgtEl>
                                          <p:spTgt spid="66667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666681"/>
                                        </p:tgtEl>
                                        <p:attrNameLst>
                                          <p:attrName>style.visibility</p:attrName>
                                        </p:attrNameLst>
                                      </p:cBhvr>
                                      <p:to>
                                        <p:strVal val="visible"/>
                                      </p:to>
                                    </p:set>
                                    <p:animEffect transition="in" filter="box(in)">
                                      <p:cBhvr>
                                        <p:cTn id="82" dur="500"/>
                                        <p:tgtEl>
                                          <p:spTgt spid="66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5996136"/>
          </a:xfrm>
          <a:prstGeom prst="rect">
            <a:avLst/>
          </a:prstGeom>
        </p:spPr>
        <p:txBody>
          <a:bodyPr/>
          <a:lstStyle/>
          <a:p>
            <a:pPr marL="531813" indent="-531813">
              <a:spcBef>
                <a:spcPct val="20000"/>
              </a:spcBef>
              <a:buFont typeface="+mj-lt"/>
              <a:buAutoNum type="arabicPeriod"/>
              <a:defRPr/>
            </a:pPr>
            <a:r>
              <a:rPr lang="tr-TR" sz="2400" b="1" dirty="0">
                <a:solidFill>
                  <a:srgbClr val="FF0000"/>
                </a:solidFill>
              </a:rPr>
              <a:t>Kimyasal Maddelerle Çalışmalarda Sağlık Ve Güvenlik Önlemleri Hakkında Yönetmelik</a:t>
            </a:r>
            <a:endParaRPr lang="tr-TR" sz="2400" dirty="0">
              <a:solidFill>
                <a:srgbClr val="FF0000"/>
              </a:solidFill>
            </a:endParaRPr>
          </a:p>
          <a:p>
            <a:pPr marL="531813" indent="-531813">
              <a:spcBef>
                <a:spcPct val="20000"/>
              </a:spcBef>
              <a:buFont typeface="Wingdings" pitchFamily="2" charset="2"/>
              <a:buNone/>
              <a:defRPr/>
            </a:pPr>
            <a:r>
              <a:rPr lang="tr-TR" sz="2400" dirty="0">
                <a:solidFill>
                  <a:prstClr val="black"/>
                </a:solidFill>
              </a:rPr>
              <a:t>	Çalışma ve Sosyal Güvenlik Bakanlığı</a:t>
            </a:r>
          </a:p>
          <a:p>
            <a:pPr marL="531813" indent="-531813">
              <a:spcBef>
                <a:spcPct val="20000"/>
              </a:spcBef>
              <a:defRPr/>
            </a:pPr>
            <a:r>
              <a:rPr lang="tr-TR" sz="2400" dirty="0">
                <a:solidFill>
                  <a:prstClr val="black"/>
                </a:solidFill>
              </a:rPr>
              <a:t>	Resmi Gazete: 28733 – 12.08.2013</a:t>
            </a:r>
          </a:p>
          <a:p>
            <a:pPr marL="531813" indent="-531813">
              <a:spcBef>
                <a:spcPct val="20000"/>
              </a:spcBef>
              <a:defRPr/>
            </a:pPr>
            <a:endParaRPr lang="tr-TR" sz="2400" b="1" dirty="0">
              <a:solidFill>
                <a:prstClr val="black"/>
              </a:solidFill>
            </a:endParaRPr>
          </a:p>
          <a:p>
            <a:pPr marL="531813" indent="-531813">
              <a:spcBef>
                <a:spcPct val="20000"/>
              </a:spcBef>
              <a:defRPr/>
            </a:pPr>
            <a:r>
              <a:rPr lang="tr-TR" sz="2400" b="1" dirty="0">
                <a:solidFill>
                  <a:srgbClr val="FF0000"/>
                </a:solidFill>
              </a:rPr>
              <a:t>2.    Kanserojen Ve </a:t>
            </a:r>
            <a:r>
              <a:rPr lang="tr-TR" sz="2400" b="1" dirty="0" err="1">
                <a:solidFill>
                  <a:srgbClr val="FF0000"/>
                </a:solidFill>
              </a:rPr>
              <a:t>Mutajen</a:t>
            </a:r>
            <a:r>
              <a:rPr lang="tr-TR" sz="2400" b="1" dirty="0">
                <a:solidFill>
                  <a:srgbClr val="FF0000"/>
                </a:solidFill>
              </a:rPr>
              <a:t> Maddelerle Çalışmalarda Sağlık Ve Güvenlik Önlemleri Hakkında Yönetmelik</a:t>
            </a:r>
            <a:endParaRPr lang="tr-TR" sz="2400" dirty="0">
              <a:solidFill>
                <a:srgbClr val="FF0000"/>
              </a:solidFill>
            </a:endParaRPr>
          </a:p>
          <a:p>
            <a:pPr marL="531813" indent="-531813">
              <a:spcBef>
                <a:spcPct val="20000"/>
              </a:spcBef>
              <a:buFont typeface="Wingdings" pitchFamily="2" charset="2"/>
              <a:buNone/>
              <a:defRPr/>
            </a:pPr>
            <a:r>
              <a:rPr lang="tr-TR" sz="2400" dirty="0">
                <a:solidFill>
                  <a:prstClr val="black"/>
                </a:solidFill>
              </a:rPr>
              <a:t>	Çalışma ve Sosyal Güvenlik Bakanlığı</a:t>
            </a:r>
          </a:p>
          <a:p>
            <a:pPr marL="531813" indent="-531813">
              <a:spcBef>
                <a:spcPct val="20000"/>
              </a:spcBef>
              <a:buFont typeface="Wingdings" pitchFamily="2" charset="2"/>
              <a:buNone/>
              <a:defRPr/>
            </a:pPr>
            <a:r>
              <a:rPr lang="tr-TR" sz="2400" dirty="0">
                <a:solidFill>
                  <a:prstClr val="black"/>
                </a:solidFill>
              </a:rPr>
              <a:t>	Resmi Gazete:28730  - 06.08.2013 </a:t>
            </a:r>
          </a:p>
          <a:p>
            <a:pPr marL="531813" indent="-531813">
              <a:spcBef>
                <a:spcPct val="20000"/>
              </a:spcBef>
              <a:buFont typeface="Wingdings" pitchFamily="2" charset="2"/>
              <a:buNone/>
              <a:defRPr/>
            </a:pPr>
            <a:endParaRPr lang="tr-TR" sz="2400" b="1" dirty="0">
              <a:solidFill>
                <a:prstClr val="black"/>
              </a:solidFill>
            </a:endParaRPr>
          </a:p>
          <a:p>
            <a:pPr marL="531813" indent="-531813">
              <a:spcBef>
                <a:spcPct val="20000"/>
              </a:spcBef>
              <a:defRPr/>
            </a:pPr>
            <a:r>
              <a:rPr lang="tr-TR" sz="2400" b="1" dirty="0">
                <a:solidFill>
                  <a:srgbClr val="FF0000"/>
                </a:solidFill>
              </a:rPr>
              <a:t>3.   Asbestle Çalışmalarda Sağlık Ve Güvenlik Önlemleri Hakkında Yönetmelik</a:t>
            </a:r>
            <a:endParaRPr lang="tr-TR" sz="2400" dirty="0">
              <a:solidFill>
                <a:srgbClr val="FF0000"/>
              </a:solidFill>
            </a:endParaRPr>
          </a:p>
          <a:p>
            <a:pPr marL="531813" indent="-531813">
              <a:spcBef>
                <a:spcPct val="20000"/>
              </a:spcBef>
              <a:buFont typeface="Wingdings" pitchFamily="2" charset="2"/>
              <a:buNone/>
              <a:defRPr/>
            </a:pPr>
            <a:r>
              <a:rPr lang="tr-TR" sz="2400" dirty="0">
                <a:solidFill>
                  <a:prstClr val="black"/>
                </a:solidFill>
              </a:rPr>
              <a:t>	Çalışma ve Sosyal Güvenlik Bakanlığı</a:t>
            </a:r>
          </a:p>
          <a:p>
            <a:pPr marL="531813" indent="-531813">
              <a:spcBef>
                <a:spcPct val="20000"/>
              </a:spcBef>
              <a:defRPr/>
            </a:pPr>
            <a:r>
              <a:rPr lang="tr-TR" sz="2400" dirty="0">
                <a:solidFill>
                  <a:prstClr val="black"/>
                </a:solidFill>
              </a:rPr>
              <a:t>	Resmi Gazete: 28539- 25.01.2013</a:t>
            </a: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4</a:t>
            </a:fld>
            <a:endParaRPr lang="tr-TR">
              <a:solidFill>
                <a:prstClr val="black">
                  <a:tint val="75000"/>
                </a:prstClr>
              </a:solidFill>
            </a:endParaRPr>
          </a:p>
        </p:txBody>
      </p:sp>
    </p:spTree>
    <p:extLst>
      <p:ext uri="{BB962C8B-B14F-4D97-AF65-F5344CB8AC3E}">
        <p14:creationId xmlns:p14="http://schemas.microsoft.com/office/powerpoint/2010/main" val="3686862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900" name="Picture 4" descr="C:\Users\Administrator\Documents\Downloads\856010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5" y="1297474"/>
            <a:ext cx="3857625" cy="3048001"/>
          </a:xfrm>
          <a:prstGeom prst="rect">
            <a:avLst/>
          </a:prstGeom>
          <a:noFill/>
          <a:extLst>
            <a:ext uri="{909E8E84-426E-40DD-AFC4-6F175D3DCCD1}">
              <a14:hiddenFill xmlns:a14="http://schemas.microsoft.com/office/drawing/2010/main">
                <a:solidFill>
                  <a:srgbClr val="FFFFFF"/>
                </a:solidFill>
              </a14:hiddenFill>
            </a:ext>
          </a:extLst>
        </p:spPr>
      </p:pic>
      <p:sp>
        <p:nvSpPr>
          <p:cNvPr id="14" name="13 Yuvarlatılmış Dikdörtgen"/>
          <p:cNvSpPr/>
          <p:nvPr/>
        </p:nvSpPr>
        <p:spPr>
          <a:xfrm>
            <a:off x="755576" y="4578848"/>
            <a:ext cx="2736304"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b="1" dirty="0"/>
              <a:t>Çok </a:t>
            </a:r>
            <a:r>
              <a:rPr lang="tr-TR" b="1" dirty="0" err="1"/>
              <a:t>toksik</a:t>
            </a:r>
            <a:r>
              <a:rPr lang="tr-TR" b="1" dirty="0"/>
              <a:t> madde (T+) </a:t>
            </a:r>
            <a:endParaRPr lang="tr-TR" dirty="0"/>
          </a:p>
        </p:txBody>
      </p:sp>
      <p:sp>
        <p:nvSpPr>
          <p:cNvPr id="15" name="14 Yuvarlatılmış Dikdörtgen"/>
          <p:cNvSpPr/>
          <p:nvPr/>
        </p:nvSpPr>
        <p:spPr>
          <a:xfrm>
            <a:off x="538412" y="5784780"/>
            <a:ext cx="807249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Çok az miktarlarda solunduğunda, ağız yoluyla alındığında, deri yoluyla emildiğinde insan sağlığı üzerinde akut veya kronik hasarlara veya ölüme neden olan maddelerdir. Potasyum di kromat, arsenik vb..</a:t>
            </a:r>
          </a:p>
        </p:txBody>
      </p:sp>
      <p:sp>
        <p:nvSpPr>
          <p:cNvPr id="16" name="15 Aşağı Ok"/>
          <p:cNvSpPr/>
          <p:nvPr/>
        </p:nvSpPr>
        <p:spPr>
          <a:xfrm>
            <a:off x="1043608" y="5324690"/>
            <a:ext cx="1714512" cy="28575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pic>
        <p:nvPicPr>
          <p:cNvPr id="50184" name="Picture 8" descr="http://www.hse.gov.uk/chip/images/skull-l.gif"/>
          <p:cNvPicPr>
            <a:picLocks noChangeAspect="1" noChangeArrowheads="1"/>
          </p:cNvPicPr>
          <p:nvPr/>
        </p:nvPicPr>
        <p:blipFill>
          <a:blip r:embed="rId3" cstate="print"/>
          <a:srcRect/>
          <a:stretch>
            <a:fillRect/>
          </a:stretch>
        </p:blipFill>
        <p:spPr bwMode="auto">
          <a:xfrm>
            <a:off x="6396742" y="91060"/>
            <a:ext cx="1080120" cy="1082521"/>
          </a:xfrm>
          <a:prstGeom prst="rect">
            <a:avLst/>
          </a:prstGeom>
          <a:noFill/>
        </p:spPr>
      </p:pic>
      <p:pic>
        <p:nvPicPr>
          <p:cNvPr id="50186" name="Picture 10" descr="http://upload.wikimedia.org/wikipedia/commons/thumb/8/86/Hazard_TT.svg/120px-Hazard_TT.svg.png"/>
          <p:cNvPicPr>
            <a:picLocks noChangeAspect="1" noChangeArrowheads="1"/>
          </p:cNvPicPr>
          <p:nvPr/>
        </p:nvPicPr>
        <p:blipFill>
          <a:blip r:embed="rId4" cstate="print"/>
          <a:srcRect/>
          <a:stretch>
            <a:fillRect/>
          </a:stretch>
        </p:blipFill>
        <p:spPr bwMode="auto">
          <a:xfrm>
            <a:off x="6966517" y="4618605"/>
            <a:ext cx="1143000" cy="1143000"/>
          </a:xfrm>
          <a:prstGeom prst="rect">
            <a:avLst/>
          </a:prstGeom>
          <a:noFill/>
        </p:spPr>
      </p:pic>
      <p:sp>
        <p:nvSpPr>
          <p:cNvPr id="17" name="16 Yuvarlatılmış Dikdörtgen"/>
          <p:cNvSpPr/>
          <p:nvPr/>
        </p:nvSpPr>
        <p:spPr>
          <a:xfrm>
            <a:off x="2821248" y="137829"/>
            <a:ext cx="3071834"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b="1" dirty="0" err="1"/>
              <a:t>Toksik</a:t>
            </a:r>
            <a:r>
              <a:rPr lang="tr-TR" b="1" dirty="0"/>
              <a:t> madde (T)</a:t>
            </a:r>
            <a:endParaRPr lang="tr-TR" dirty="0"/>
          </a:p>
        </p:txBody>
      </p:sp>
      <p:sp>
        <p:nvSpPr>
          <p:cNvPr id="18" name="17 Yuvarlatılmış Dikdörtgen"/>
          <p:cNvSpPr/>
          <p:nvPr/>
        </p:nvSpPr>
        <p:spPr>
          <a:xfrm>
            <a:off x="395536" y="1260750"/>
            <a:ext cx="8215370" cy="8572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b="1" dirty="0"/>
              <a:t>Az miktarlarda solunduğunda, ağız yoluyla alındığında, deri yoluyla emildiğinde insan sağlığı üzerinde akut veya kronik hasarlara veya ölüme neden olan maddelerdir.</a:t>
            </a:r>
          </a:p>
        </p:txBody>
      </p:sp>
      <p:sp>
        <p:nvSpPr>
          <p:cNvPr id="19" name="18 Aşağı Ok"/>
          <p:cNvSpPr/>
          <p:nvPr/>
        </p:nvSpPr>
        <p:spPr>
          <a:xfrm>
            <a:off x="3203848" y="856489"/>
            <a:ext cx="1714512" cy="28575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pic>
        <p:nvPicPr>
          <p:cNvPr id="464898" name="Picture 2" descr="C:\Users\Administrator\Documents\Downloads\detroit-fire-cp-72234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5452" y="2409030"/>
            <a:ext cx="318135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61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899592" y="692696"/>
            <a:ext cx="3071834" cy="571504"/>
          </a:xfrm>
          <a:prstGeom prst="round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dirty="0">
                <a:solidFill>
                  <a:schemeClr val="tx1"/>
                </a:solidFill>
              </a:rPr>
              <a:t>Zararlı madde (</a:t>
            </a:r>
            <a:r>
              <a:rPr lang="tr-TR" b="1" dirty="0" err="1">
                <a:solidFill>
                  <a:schemeClr val="tx1"/>
                </a:solidFill>
              </a:rPr>
              <a:t>Xn</a:t>
            </a:r>
            <a:r>
              <a:rPr lang="tr-TR" b="1" dirty="0">
                <a:solidFill>
                  <a:schemeClr val="tx1"/>
                </a:solidFill>
              </a:rPr>
              <a:t>) </a:t>
            </a:r>
            <a:endParaRPr lang="tr-TR" dirty="0">
              <a:solidFill>
                <a:schemeClr val="tx1"/>
              </a:solidFill>
            </a:endParaRPr>
          </a:p>
        </p:txBody>
      </p:sp>
      <p:sp>
        <p:nvSpPr>
          <p:cNvPr id="6" name="5 Yuvarlatılmış Dikdörtgen"/>
          <p:cNvSpPr/>
          <p:nvPr/>
        </p:nvSpPr>
        <p:spPr>
          <a:xfrm>
            <a:off x="643480" y="1625950"/>
            <a:ext cx="8072494" cy="785818"/>
          </a:xfrm>
          <a:prstGeom prst="round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a:solidFill>
                  <a:schemeClr val="tx1"/>
                </a:solidFill>
              </a:rPr>
              <a:t>Solunduğunda, ağız yoluyla alındığında, deri yoluyla emildiğinde insan sağlığı üzerinde akut veya kronik hasarlara veya ölüme neden olan maddelerdir</a:t>
            </a:r>
          </a:p>
        </p:txBody>
      </p:sp>
      <p:sp>
        <p:nvSpPr>
          <p:cNvPr id="7" name="6 Aşağı Ok"/>
          <p:cNvSpPr/>
          <p:nvPr/>
        </p:nvSpPr>
        <p:spPr>
          <a:xfrm>
            <a:off x="1143546" y="1340198"/>
            <a:ext cx="1714512" cy="21431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11" name="10 Yuvarlatılmış Dikdörtgen"/>
          <p:cNvSpPr/>
          <p:nvPr/>
        </p:nvSpPr>
        <p:spPr>
          <a:xfrm>
            <a:off x="759566" y="3212976"/>
            <a:ext cx="3071834" cy="571504"/>
          </a:xfrm>
          <a:prstGeom prst="round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11 Dikdörtgen"/>
          <p:cNvSpPr/>
          <p:nvPr/>
        </p:nvSpPr>
        <p:spPr>
          <a:xfrm>
            <a:off x="1259632" y="3212976"/>
            <a:ext cx="2100255" cy="646331"/>
          </a:xfrm>
          <a:prstGeom prst="rect">
            <a:avLst/>
          </a:prstGeom>
          <a:solidFill>
            <a:schemeClr val="accent3">
              <a:lumMod val="75000"/>
            </a:schemeClr>
          </a:solidFill>
        </p:spPr>
        <p:txBody>
          <a:bodyPr wrap="none">
            <a:spAutoFit/>
          </a:bodyPr>
          <a:lstStyle/>
          <a:p>
            <a:r>
              <a:rPr lang="tr-TR" b="1" dirty="0">
                <a:solidFill>
                  <a:schemeClr val="bg1"/>
                </a:solidFill>
              </a:rPr>
              <a:t>Aşındırıcı madde (C)</a:t>
            </a:r>
          </a:p>
          <a:p>
            <a:r>
              <a:rPr lang="tr-TR" b="1" dirty="0">
                <a:solidFill>
                  <a:schemeClr val="bg1"/>
                </a:solidFill>
              </a:rPr>
              <a:t>  </a:t>
            </a:r>
            <a:endParaRPr lang="tr-TR" dirty="0">
              <a:solidFill>
                <a:schemeClr val="bg1"/>
              </a:solidFill>
            </a:endParaRPr>
          </a:p>
        </p:txBody>
      </p:sp>
      <p:sp>
        <p:nvSpPr>
          <p:cNvPr id="13" name="12 Yuvarlatılmış Dikdörtgen"/>
          <p:cNvSpPr/>
          <p:nvPr/>
        </p:nvSpPr>
        <p:spPr>
          <a:xfrm>
            <a:off x="759566" y="4141670"/>
            <a:ext cx="8001056" cy="428628"/>
          </a:xfrm>
          <a:prstGeom prst="roundRect">
            <a:avLst/>
          </a:prstGeo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Canlı doku ile temasında, dokunun tahribatına neden olabilen maddelerdir</a:t>
            </a:r>
          </a:p>
        </p:txBody>
      </p:sp>
      <p:sp>
        <p:nvSpPr>
          <p:cNvPr id="14" name="13 Aşağı Ok"/>
          <p:cNvSpPr/>
          <p:nvPr/>
        </p:nvSpPr>
        <p:spPr>
          <a:xfrm>
            <a:off x="1616822" y="3855918"/>
            <a:ext cx="1214446" cy="21431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Yuvarlatılmış Dikdörtgen"/>
          <p:cNvSpPr/>
          <p:nvPr/>
        </p:nvSpPr>
        <p:spPr>
          <a:xfrm>
            <a:off x="539552" y="5085184"/>
            <a:ext cx="3071834" cy="571504"/>
          </a:xfrm>
          <a:prstGeom prst="roundRect">
            <a:avLst/>
          </a:prstGeom>
          <a:solidFill>
            <a:schemeClr val="accent4"/>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tr-TR" b="1" dirty="0">
                <a:solidFill>
                  <a:schemeClr val="bg1"/>
                </a:solidFill>
                <a:ea typeface="Times New Roman"/>
              </a:rPr>
              <a:t>Tahriş Edici Madde (</a:t>
            </a:r>
            <a:r>
              <a:rPr lang="tr-TR" b="1" dirty="0" err="1">
                <a:solidFill>
                  <a:schemeClr val="bg1"/>
                </a:solidFill>
                <a:ea typeface="Times New Roman"/>
              </a:rPr>
              <a:t>Xi</a:t>
            </a:r>
            <a:r>
              <a:rPr lang="tr-TR" b="1" dirty="0">
                <a:solidFill>
                  <a:schemeClr val="bg1"/>
                </a:solidFill>
                <a:ea typeface="Times New Roman"/>
              </a:rPr>
              <a:t>)  </a:t>
            </a:r>
            <a:endParaRPr lang="tr-TR" dirty="0">
              <a:solidFill>
                <a:schemeClr val="bg1"/>
              </a:solidFill>
            </a:endParaRPr>
          </a:p>
        </p:txBody>
      </p:sp>
      <p:sp>
        <p:nvSpPr>
          <p:cNvPr id="17" name="16 Yuvarlatılmış Dikdörtgen"/>
          <p:cNvSpPr/>
          <p:nvPr/>
        </p:nvSpPr>
        <p:spPr>
          <a:xfrm>
            <a:off x="323528" y="6021288"/>
            <a:ext cx="8496944" cy="64465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600" dirty="0">
                <a:solidFill>
                  <a:schemeClr val="bg1"/>
                </a:solidFill>
                <a:ea typeface="Times New Roman"/>
              </a:rPr>
              <a:t>Mukoza veya cilt ile direkt olarak ani, uzun süreli veya tekrarlanan temasında lokal </a:t>
            </a:r>
            <a:r>
              <a:rPr lang="tr-TR" sz="1600" dirty="0" err="1">
                <a:solidFill>
                  <a:schemeClr val="bg1"/>
                </a:solidFill>
                <a:ea typeface="Times New Roman"/>
              </a:rPr>
              <a:t>eritem</a:t>
            </a:r>
            <a:r>
              <a:rPr lang="tr-TR" sz="1600" dirty="0">
                <a:solidFill>
                  <a:schemeClr val="bg1"/>
                </a:solidFill>
                <a:ea typeface="Times New Roman"/>
              </a:rPr>
              <a:t>, </a:t>
            </a:r>
            <a:r>
              <a:rPr lang="tr-TR" sz="1600" dirty="0" err="1">
                <a:solidFill>
                  <a:schemeClr val="bg1"/>
                </a:solidFill>
                <a:ea typeface="Times New Roman"/>
              </a:rPr>
              <a:t>eskar</a:t>
            </a:r>
            <a:r>
              <a:rPr lang="tr-TR" sz="1600" dirty="0">
                <a:solidFill>
                  <a:schemeClr val="bg1"/>
                </a:solidFill>
                <a:ea typeface="Times New Roman"/>
              </a:rPr>
              <a:t> veya ödem oluşumuna neden olabilen, aşındırıcı olarak sınıflandırılmayan madde,</a:t>
            </a:r>
            <a:endParaRPr lang="tr-TR" sz="1600" dirty="0">
              <a:solidFill>
                <a:schemeClr val="bg1"/>
              </a:solidFill>
            </a:endParaRPr>
          </a:p>
        </p:txBody>
      </p:sp>
      <p:sp>
        <p:nvSpPr>
          <p:cNvPr id="18" name="17 Aşağı Ok"/>
          <p:cNvSpPr/>
          <p:nvPr/>
        </p:nvSpPr>
        <p:spPr>
          <a:xfrm>
            <a:off x="1403648" y="5733256"/>
            <a:ext cx="121444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2"/>
          <p:cNvPicPr>
            <a:picLocks noChangeAspect="1" noChangeArrowheads="1"/>
          </p:cNvPicPr>
          <p:nvPr/>
        </p:nvPicPr>
        <p:blipFill>
          <a:blip r:embed="rId2" cstate="print"/>
          <a:srcRect/>
          <a:stretch>
            <a:fillRect/>
          </a:stretch>
        </p:blipFill>
        <p:spPr bwMode="auto">
          <a:xfrm>
            <a:off x="5004048" y="5157192"/>
            <a:ext cx="936104" cy="761458"/>
          </a:xfrm>
          <a:prstGeom prst="rect">
            <a:avLst/>
          </a:prstGeom>
          <a:noFill/>
          <a:ln w="9525">
            <a:noFill/>
            <a:miter lim="800000"/>
            <a:headEnd/>
            <a:tailEnd/>
          </a:ln>
        </p:spPr>
      </p:pic>
      <p:pic>
        <p:nvPicPr>
          <p:cNvPr id="873474" name="Picture 2" descr="http://upload.wikimedia.org/wikipedia/commons/thumb/8/87/Hazard_C.svg/200px-Hazard_C.svg.png"/>
          <p:cNvPicPr>
            <a:picLocks noChangeAspect="1" noChangeArrowheads="1"/>
          </p:cNvPicPr>
          <p:nvPr/>
        </p:nvPicPr>
        <p:blipFill>
          <a:blip r:embed="rId3" cstate="print"/>
          <a:srcRect/>
          <a:stretch>
            <a:fillRect/>
          </a:stretch>
        </p:blipFill>
        <p:spPr bwMode="auto">
          <a:xfrm>
            <a:off x="5076056" y="3140968"/>
            <a:ext cx="792088" cy="792088"/>
          </a:xfrm>
          <a:prstGeom prst="rect">
            <a:avLst/>
          </a:prstGeom>
          <a:noFill/>
        </p:spPr>
      </p:pic>
      <p:pic>
        <p:nvPicPr>
          <p:cNvPr id="19" name="Picture 2"/>
          <p:cNvPicPr>
            <a:picLocks noChangeAspect="1" noChangeArrowheads="1"/>
          </p:cNvPicPr>
          <p:nvPr/>
        </p:nvPicPr>
        <p:blipFill>
          <a:blip r:embed="rId2" cstate="print"/>
          <a:srcRect/>
          <a:stretch>
            <a:fillRect/>
          </a:stretch>
        </p:blipFill>
        <p:spPr bwMode="auto">
          <a:xfrm>
            <a:off x="5004048" y="692696"/>
            <a:ext cx="936104" cy="761458"/>
          </a:xfrm>
          <a:prstGeom prst="rect">
            <a:avLst/>
          </a:prstGeom>
          <a:noFill/>
          <a:ln w="9525">
            <a:noFill/>
            <a:miter lim="800000"/>
            <a:headEnd/>
            <a:tailEnd/>
          </a:ln>
        </p:spPr>
      </p:pic>
      <p:pic>
        <p:nvPicPr>
          <p:cNvPr id="873476" name="Picture 4" descr="http://upload.wikimedia.org/wikipedia/commons/thumb/6/6e/Dangclass8.png/200px-Dangclass8.png"/>
          <p:cNvPicPr>
            <a:picLocks noChangeAspect="1" noChangeArrowheads="1"/>
          </p:cNvPicPr>
          <p:nvPr/>
        </p:nvPicPr>
        <p:blipFill>
          <a:blip r:embed="rId4" cstate="print"/>
          <a:srcRect/>
          <a:stretch>
            <a:fillRect/>
          </a:stretch>
        </p:blipFill>
        <p:spPr bwMode="auto">
          <a:xfrm>
            <a:off x="6372200" y="3140968"/>
            <a:ext cx="824880" cy="824880"/>
          </a:xfrm>
          <a:prstGeom prst="rect">
            <a:avLst/>
          </a:prstGeom>
          <a:noFill/>
        </p:spPr>
      </p:pic>
      <p:sp>
        <p:nvSpPr>
          <p:cNvPr id="22" name="21 Metin kutusu"/>
          <p:cNvSpPr txBox="1"/>
          <p:nvPr/>
        </p:nvSpPr>
        <p:spPr>
          <a:xfrm>
            <a:off x="7164288" y="836712"/>
            <a:ext cx="1368152" cy="369332"/>
          </a:xfrm>
          <a:prstGeom prst="rect">
            <a:avLst/>
          </a:prstGeom>
          <a:noFill/>
        </p:spPr>
        <p:txBody>
          <a:bodyPr wrap="square" rtlCol="0">
            <a:spAutoFit/>
          </a:bodyPr>
          <a:lstStyle/>
          <a:p>
            <a:r>
              <a:rPr lang="tr-TR" dirty="0" err="1"/>
              <a:t>Xn</a:t>
            </a:r>
            <a:r>
              <a:rPr lang="tr-TR" dirty="0"/>
              <a:t>: </a:t>
            </a:r>
            <a:r>
              <a:rPr lang="tr-TR" dirty="0" err="1"/>
              <a:t>Nocif</a:t>
            </a:r>
            <a:endParaRPr lang="tr-TR" dirty="0"/>
          </a:p>
        </p:txBody>
      </p:sp>
      <p:sp>
        <p:nvSpPr>
          <p:cNvPr id="23" name="22 Metin kutusu"/>
          <p:cNvSpPr txBox="1"/>
          <p:nvPr/>
        </p:nvSpPr>
        <p:spPr>
          <a:xfrm>
            <a:off x="7020272" y="5157192"/>
            <a:ext cx="1368152" cy="369332"/>
          </a:xfrm>
          <a:prstGeom prst="rect">
            <a:avLst/>
          </a:prstGeom>
          <a:noFill/>
        </p:spPr>
        <p:txBody>
          <a:bodyPr wrap="square" rtlCol="0">
            <a:spAutoFit/>
          </a:bodyPr>
          <a:lstStyle/>
          <a:p>
            <a:r>
              <a:rPr lang="tr-TR" dirty="0" err="1"/>
              <a:t>Xi</a:t>
            </a:r>
            <a:r>
              <a:rPr lang="tr-TR" dirty="0"/>
              <a:t>: </a:t>
            </a:r>
            <a:r>
              <a:rPr lang="tr-TR" dirty="0" err="1"/>
              <a:t>irritant</a:t>
            </a:r>
            <a:endParaRPr lang="tr-TR" dirty="0"/>
          </a:p>
        </p:txBody>
      </p:sp>
      <p:sp>
        <p:nvSpPr>
          <p:cNvPr id="24" name="23 Metin kutusu"/>
          <p:cNvSpPr txBox="1"/>
          <p:nvPr/>
        </p:nvSpPr>
        <p:spPr>
          <a:xfrm>
            <a:off x="7452320" y="3212976"/>
            <a:ext cx="1368152" cy="369332"/>
          </a:xfrm>
          <a:prstGeom prst="rect">
            <a:avLst/>
          </a:prstGeom>
          <a:noFill/>
        </p:spPr>
        <p:txBody>
          <a:bodyPr wrap="square" rtlCol="0">
            <a:spAutoFit/>
          </a:bodyPr>
          <a:lstStyle/>
          <a:p>
            <a:r>
              <a:rPr lang="tr-TR" dirty="0"/>
              <a:t>C:  </a:t>
            </a:r>
            <a:r>
              <a:rPr lang="tr-TR" dirty="0" err="1"/>
              <a:t>Corrosive</a:t>
            </a:r>
            <a:endParaRPr lang="tr-TR" dirty="0"/>
          </a:p>
        </p:txBody>
      </p:sp>
      <p:sp>
        <p:nvSpPr>
          <p:cNvPr id="2" name="Dikdörtgen 1"/>
          <p:cNvSpPr/>
          <p:nvPr/>
        </p:nvSpPr>
        <p:spPr>
          <a:xfrm>
            <a:off x="164510" y="6665940"/>
            <a:ext cx="8814979" cy="246221"/>
          </a:xfrm>
          <a:prstGeom prst="rect">
            <a:avLst/>
          </a:prstGeom>
        </p:spPr>
        <p:txBody>
          <a:bodyPr wrap="square">
            <a:spAutoFit/>
          </a:bodyPr>
          <a:lstStyle/>
          <a:p>
            <a:r>
              <a:rPr lang="tr-TR" sz="1000" b="1" dirty="0" err="1"/>
              <a:t>Eskar</a:t>
            </a:r>
            <a:r>
              <a:rPr lang="tr-TR" sz="1000" dirty="0" err="1"/>
              <a:t>:Deride</a:t>
            </a:r>
            <a:r>
              <a:rPr lang="tr-TR" sz="1000" dirty="0"/>
              <a:t> ya da mukozada oluşan kuru, siyahımsı ölü doku kabuğu   </a:t>
            </a:r>
            <a:r>
              <a:rPr lang="tr-TR" sz="1000" b="1" dirty="0" err="1"/>
              <a:t>Eritem:</a:t>
            </a:r>
            <a:r>
              <a:rPr lang="tr-TR" sz="1000" dirty="0" err="1"/>
              <a:t>Deri</a:t>
            </a:r>
            <a:r>
              <a:rPr lang="tr-TR" sz="1000" dirty="0"/>
              <a:t> altındaki kılcal damarların genişlemesine bağlı olarak deride kızarmış alan </a:t>
            </a:r>
          </a:p>
        </p:txBody>
      </p:sp>
    </p:spTree>
    <p:extLst>
      <p:ext uri="{BB962C8B-B14F-4D97-AF65-F5344CB8AC3E}">
        <p14:creationId xmlns:p14="http://schemas.microsoft.com/office/powerpoint/2010/main" val="1605695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332656"/>
            <a:ext cx="8250120" cy="5915744"/>
          </a:xfrm>
        </p:spPr>
        <p:txBody>
          <a:bodyPr>
            <a:normAutofit/>
          </a:bodyPr>
          <a:lstStyle/>
          <a:p>
            <a:pPr hangingPunct="0"/>
            <a:r>
              <a:rPr lang="tr-TR" dirty="0"/>
              <a:t>Asitlerden en yaygın olanları </a:t>
            </a:r>
          </a:p>
          <a:p>
            <a:pPr lvl="2" hangingPunct="0"/>
            <a:r>
              <a:rPr lang="tr-TR" i="1" dirty="0"/>
              <a:t>hidroklorik asit, </a:t>
            </a:r>
          </a:p>
          <a:p>
            <a:pPr lvl="2" hangingPunct="0"/>
            <a:r>
              <a:rPr lang="tr-TR" i="1" dirty="0" err="1"/>
              <a:t>sülfirik</a:t>
            </a:r>
            <a:r>
              <a:rPr lang="tr-TR" i="1" dirty="0"/>
              <a:t> asit, </a:t>
            </a:r>
          </a:p>
          <a:p>
            <a:pPr lvl="2" hangingPunct="0"/>
            <a:r>
              <a:rPr lang="tr-TR" i="1" dirty="0"/>
              <a:t>nitrik asit, </a:t>
            </a:r>
          </a:p>
          <a:p>
            <a:pPr lvl="2" hangingPunct="0"/>
            <a:r>
              <a:rPr lang="tr-TR" i="1" dirty="0" err="1"/>
              <a:t>kromik</a:t>
            </a:r>
            <a:r>
              <a:rPr lang="tr-TR" i="1" dirty="0"/>
              <a:t> asit, </a:t>
            </a:r>
          </a:p>
          <a:p>
            <a:pPr lvl="2" hangingPunct="0"/>
            <a:r>
              <a:rPr lang="tr-TR" i="1" dirty="0"/>
              <a:t>asetik asit ve </a:t>
            </a:r>
          </a:p>
          <a:p>
            <a:pPr lvl="2" hangingPunct="0"/>
            <a:r>
              <a:rPr lang="tr-TR" i="1" dirty="0" err="1"/>
              <a:t>hidroflorik</a:t>
            </a:r>
            <a:r>
              <a:rPr lang="tr-TR" i="1" dirty="0"/>
              <a:t> asit, </a:t>
            </a:r>
          </a:p>
          <a:p>
            <a:pPr marL="914400" lvl="2" indent="0" hangingPunct="0">
              <a:buNone/>
            </a:pPr>
            <a:endParaRPr lang="tr-TR" i="1" dirty="0"/>
          </a:p>
          <a:p>
            <a:pPr hangingPunct="0">
              <a:buFont typeface="Arial" pitchFamily="34" charset="0"/>
              <a:buChar char="•"/>
            </a:pPr>
            <a:r>
              <a:rPr lang="tr-TR" dirty="0"/>
              <a:t>Bazlardan en yaygın olanları ise </a:t>
            </a:r>
          </a:p>
          <a:p>
            <a:pPr lvl="2" hangingPunct="0">
              <a:buFont typeface="Arial" pitchFamily="34" charset="0"/>
              <a:buChar char="•"/>
            </a:pPr>
            <a:r>
              <a:rPr lang="tr-TR" i="1" dirty="0"/>
              <a:t>amonyum hidroksit, </a:t>
            </a:r>
          </a:p>
          <a:p>
            <a:pPr lvl="2" hangingPunct="0">
              <a:buFont typeface="Arial" pitchFamily="34" charset="0"/>
              <a:buChar char="•"/>
            </a:pPr>
            <a:r>
              <a:rPr lang="tr-TR" i="1" dirty="0"/>
              <a:t>potasyum hidroksit ve </a:t>
            </a:r>
          </a:p>
          <a:p>
            <a:pPr lvl="2" hangingPunct="0">
              <a:buFont typeface="Arial" pitchFamily="34" charset="0"/>
              <a:buChar char="•"/>
            </a:pPr>
            <a:r>
              <a:rPr lang="tr-TR" i="1" dirty="0"/>
              <a:t>sodyum hidroksit (kostik soda) olarak bilinir. </a:t>
            </a:r>
          </a:p>
          <a:p>
            <a:endParaRPr lang="tr-TR" dirty="0"/>
          </a:p>
        </p:txBody>
      </p:sp>
    </p:spTree>
    <p:extLst>
      <p:ext uri="{BB962C8B-B14F-4D97-AF65-F5344CB8AC3E}">
        <p14:creationId xmlns:p14="http://schemas.microsoft.com/office/powerpoint/2010/main" val="281053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a:t>P. POLAT</a:t>
            </a:r>
          </a:p>
        </p:txBody>
      </p:sp>
      <p:pic>
        <p:nvPicPr>
          <p:cNvPr id="171010" name="Picture 2"/>
          <p:cNvPicPr>
            <a:picLocks noChangeAspect="1" noChangeArrowheads="1"/>
          </p:cNvPicPr>
          <p:nvPr/>
        </p:nvPicPr>
        <p:blipFill>
          <a:blip r:embed="rId3" cstate="print"/>
          <a:srcRect/>
          <a:stretch>
            <a:fillRect/>
          </a:stretch>
        </p:blipFill>
        <p:spPr bwMode="auto">
          <a:xfrm>
            <a:off x="683568" y="404664"/>
            <a:ext cx="3495675" cy="3019425"/>
          </a:xfrm>
          <a:prstGeom prst="rect">
            <a:avLst/>
          </a:prstGeom>
          <a:noFill/>
          <a:ln w="9525">
            <a:noFill/>
            <a:miter lim="800000"/>
            <a:headEnd/>
            <a:tailEnd/>
          </a:ln>
        </p:spPr>
      </p:pic>
      <p:pic>
        <p:nvPicPr>
          <p:cNvPr id="171011" name="Picture 3"/>
          <p:cNvPicPr>
            <a:picLocks noChangeAspect="1" noChangeArrowheads="1"/>
          </p:cNvPicPr>
          <p:nvPr/>
        </p:nvPicPr>
        <p:blipFill>
          <a:blip r:embed="rId4" cstate="print"/>
          <a:srcRect/>
          <a:stretch>
            <a:fillRect/>
          </a:stretch>
        </p:blipFill>
        <p:spPr bwMode="auto">
          <a:xfrm>
            <a:off x="5652120" y="836712"/>
            <a:ext cx="3133725" cy="2809875"/>
          </a:xfrm>
          <a:prstGeom prst="rect">
            <a:avLst/>
          </a:prstGeom>
          <a:noFill/>
          <a:ln w="9525">
            <a:noFill/>
            <a:miter lim="800000"/>
            <a:headEnd/>
            <a:tailEnd/>
          </a:ln>
        </p:spPr>
      </p:pic>
      <p:pic>
        <p:nvPicPr>
          <p:cNvPr id="171012" name="Picture 4"/>
          <p:cNvPicPr>
            <a:picLocks noChangeAspect="1" noChangeArrowheads="1"/>
          </p:cNvPicPr>
          <p:nvPr/>
        </p:nvPicPr>
        <p:blipFill>
          <a:blip r:embed="rId5" cstate="print"/>
          <a:srcRect/>
          <a:stretch>
            <a:fillRect/>
          </a:stretch>
        </p:blipFill>
        <p:spPr bwMode="auto">
          <a:xfrm>
            <a:off x="2915816" y="3356992"/>
            <a:ext cx="2808312" cy="3144294"/>
          </a:xfrm>
          <a:prstGeom prst="rect">
            <a:avLst/>
          </a:prstGeom>
          <a:noFill/>
          <a:ln w="9525">
            <a:noFill/>
            <a:miter lim="800000"/>
            <a:headEnd/>
            <a:tailEnd/>
          </a:ln>
        </p:spPr>
      </p:pic>
    </p:spTree>
    <p:extLst>
      <p:ext uri="{BB962C8B-B14F-4D97-AF65-F5344CB8AC3E}">
        <p14:creationId xmlns:p14="http://schemas.microsoft.com/office/powerpoint/2010/main" val="987839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a:t>P. POLAT</a:t>
            </a:r>
          </a:p>
        </p:txBody>
      </p:sp>
      <p:pic>
        <p:nvPicPr>
          <p:cNvPr id="17203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36479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Yuvarlatılmış Dikdörtgen"/>
          <p:cNvSpPr/>
          <p:nvPr/>
        </p:nvSpPr>
        <p:spPr>
          <a:xfrm>
            <a:off x="971600" y="2276872"/>
            <a:ext cx="7416824"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Kimyasal maddeler</a:t>
            </a:r>
          </a:p>
          <a:p>
            <a:pPr algn="ctr"/>
            <a:r>
              <a:rPr lang="tr-TR" b="1" dirty="0"/>
              <a:t>Katı</a:t>
            </a:r>
          </a:p>
          <a:p>
            <a:pPr algn="ctr"/>
            <a:r>
              <a:rPr lang="tr-TR" b="1" dirty="0"/>
              <a:t>Toz</a:t>
            </a:r>
          </a:p>
          <a:p>
            <a:pPr algn="ctr"/>
            <a:r>
              <a:rPr lang="tr-TR" b="1" dirty="0"/>
              <a:t>Sıvı</a:t>
            </a:r>
          </a:p>
          <a:p>
            <a:pPr algn="ctr"/>
            <a:r>
              <a:rPr lang="tr-TR" b="1" dirty="0"/>
              <a:t>Buhar ve gaz biçimindedir.</a:t>
            </a:r>
            <a:endParaRPr lang="tr-TR" dirty="0"/>
          </a:p>
        </p:txBody>
      </p:sp>
    </p:spTree>
    <p:extLst>
      <p:ext uri="{BB962C8B-B14F-4D97-AF65-F5344CB8AC3E}">
        <p14:creationId xmlns:p14="http://schemas.microsoft.com/office/powerpoint/2010/main" val="358929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nvPr>
        </p:nvGraphicFramePr>
        <p:xfrm>
          <a:off x="611560" y="2996952"/>
          <a:ext cx="8280920" cy="3859784"/>
        </p:xfrm>
        <a:graphic>
          <a:graphicData uri="http://schemas.openxmlformats.org/drawingml/2006/table">
            <a:tbl>
              <a:tblPr>
                <a:tableStyleId>{08FB837D-C827-4EFA-A057-4D05807E0F7C}</a:tableStyleId>
              </a:tblPr>
              <a:tblGrid>
                <a:gridCol w="7968714">
                  <a:extLst>
                    <a:ext uri="{9D8B030D-6E8A-4147-A177-3AD203B41FA5}">
                      <a16:colId xmlns="" xmlns:a16="http://schemas.microsoft.com/office/drawing/2014/main" val="20000"/>
                    </a:ext>
                  </a:extLst>
                </a:gridCol>
                <a:gridCol w="312206">
                  <a:extLst>
                    <a:ext uri="{9D8B030D-6E8A-4147-A177-3AD203B41FA5}">
                      <a16:colId xmlns="" xmlns:a16="http://schemas.microsoft.com/office/drawing/2014/main" val="20001"/>
                    </a:ext>
                  </a:extLst>
                </a:gridCol>
              </a:tblGrid>
              <a:tr h="3355728">
                <a:tc>
                  <a:txBody>
                    <a:bodyPr/>
                    <a:lstStyle/>
                    <a:p>
                      <a:pPr>
                        <a:lnSpc>
                          <a:spcPct val="115000"/>
                        </a:lnSpc>
                        <a:spcAft>
                          <a:spcPts val="1000"/>
                        </a:spcAft>
                      </a:pPr>
                      <a:r>
                        <a:rPr lang="tr-TR" sz="2400" b="1" dirty="0"/>
                        <a:t>Kategori 1         (T)                       </a:t>
                      </a:r>
                    </a:p>
                    <a:p>
                      <a:pPr>
                        <a:lnSpc>
                          <a:spcPct val="115000"/>
                        </a:lnSpc>
                        <a:spcAft>
                          <a:spcPts val="1000"/>
                        </a:spcAft>
                      </a:pPr>
                      <a:r>
                        <a:rPr lang="tr-TR" sz="2400" dirty="0"/>
                        <a:t>İnsan için Kanserojen Olduğu Bilinen Maddeler.</a:t>
                      </a:r>
                    </a:p>
                    <a:p>
                      <a:pPr>
                        <a:lnSpc>
                          <a:spcPct val="115000"/>
                        </a:lnSpc>
                        <a:spcAft>
                          <a:spcPts val="1000"/>
                        </a:spcAft>
                      </a:pPr>
                      <a:r>
                        <a:rPr lang="tr-TR" sz="2400" b="1" dirty="0"/>
                        <a:t>Kategori 2         (T)</a:t>
                      </a:r>
                    </a:p>
                    <a:p>
                      <a:pPr>
                        <a:lnSpc>
                          <a:spcPct val="115000"/>
                        </a:lnSpc>
                        <a:spcAft>
                          <a:spcPts val="1000"/>
                        </a:spcAft>
                      </a:pPr>
                      <a:r>
                        <a:rPr lang="tr-TR" sz="2400" dirty="0"/>
                        <a:t>İnsan için Kanserojen Sayılabilen Maddeler</a:t>
                      </a:r>
                    </a:p>
                    <a:p>
                      <a:pPr>
                        <a:lnSpc>
                          <a:spcPct val="115000"/>
                        </a:lnSpc>
                        <a:spcAft>
                          <a:spcPts val="1000"/>
                        </a:spcAft>
                      </a:pPr>
                      <a:r>
                        <a:rPr lang="tr-TR" sz="2400" b="1" dirty="0"/>
                        <a:t>Kategori 3 </a:t>
                      </a:r>
                      <a:r>
                        <a:rPr lang="tr-TR" sz="2400" dirty="0"/>
                        <a:t>	</a:t>
                      </a:r>
                      <a:r>
                        <a:rPr lang="tr-TR" sz="2400" b="1" dirty="0"/>
                        <a:t>(</a:t>
                      </a:r>
                      <a:r>
                        <a:rPr lang="tr-TR" sz="2400" b="1" dirty="0" err="1"/>
                        <a:t>Xn</a:t>
                      </a:r>
                      <a:r>
                        <a:rPr lang="tr-TR" sz="2400" b="1" dirty="0"/>
                        <a:t>)</a:t>
                      </a:r>
                      <a:r>
                        <a:rPr lang="tr-TR" sz="2400" dirty="0"/>
                        <a:t>	                                                                                                                                            İnsanda </a:t>
                      </a:r>
                      <a:r>
                        <a:rPr lang="tr-TR" sz="2400" dirty="0" err="1"/>
                        <a:t>Kanserojenik</a:t>
                      </a:r>
                      <a:r>
                        <a:rPr lang="tr-TR" sz="2400" dirty="0"/>
                        <a:t> Etki Potansiyeli Olan Fakat   Verilerin Yetersiz Olduğu Maddeler                      </a:t>
                      </a:r>
                      <a:endParaRPr lang="tr-TR" sz="2400" dirty="0">
                        <a:latin typeface="+mn-lt"/>
                        <a:ea typeface="Calibri"/>
                        <a:cs typeface="Times New Roman"/>
                      </a:endParaRPr>
                    </a:p>
                    <a:p>
                      <a:pPr>
                        <a:lnSpc>
                          <a:spcPct val="115000"/>
                        </a:lnSpc>
                        <a:spcAft>
                          <a:spcPts val="1000"/>
                        </a:spcAft>
                      </a:pPr>
                      <a:endParaRPr lang="tr-TR" sz="1600" dirty="0">
                        <a:latin typeface="Calibri"/>
                        <a:ea typeface="Calibri"/>
                        <a:cs typeface="Times New Roman"/>
                      </a:endParaRPr>
                    </a:p>
                  </a:txBody>
                  <a:tcPr marL="44450" marR="44450" marT="0" marB="0" anchor="ctr"/>
                </a:tc>
                <a:tc>
                  <a:txBody>
                    <a:bodyPr/>
                    <a:lstStyle/>
                    <a:p>
                      <a:pPr>
                        <a:lnSpc>
                          <a:spcPct val="115000"/>
                        </a:lnSpc>
                        <a:spcAft>
                          <a:spcPts val="1000"/>
                        </a:spcAft>
                      </a:pPr>
                      <a:endParaRPr lang="tr-TR" sz="1100" dirty="0">
                        <a:latin typeface="Calibri"/>
                        <a:ea typeface="Calibri"/>
                        <a:cs typeface="Times New Roman"/>
                      </a:endParaRPr>
                    </a:p>
                  </a:txBody>
                  <a:tcPr marL="44450" marR="44450" marT="0" marB="0" anchor="b"/>
                </a:tc>
                <a:extLst>
                  <a:ext uri="{0D108BD9-81ED-4DB2-BD59-A6C34878D82A}">
                    <a16:rowId xmlns="" xmlns:a16="http://schemas.microsoft.com/office/drawing/2014/main" val="10000"/>
                  </a:ext>
                </a:extLst>
              </a:tr>
            </a:tbl>
          </a:graphicData>
        </a:graphic>
      </p:graphicFrame>
      <p:sp>
        <p:nvSpPr>
          <p:cNvPr id="3" name="2 Yuvarlatılmış Dikdörtgen"/>
          <p:cNvSpPr/>
          <p:nvPr/>
        </p:nvSpPr>
        <p:spPr>
          <a:xfrm>
            <a:off x="2123728" y="188640"/>
            <a:ext cx="5040560" cy="911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1"/>
          <p:cNvSpPr>
            <a:spLocks noChangeArrowheads="1"/>
          </p:cNvSpPr>
          <p:nvPr/>
        </p:nvSpPr>
        <p:spPr bwMode="auto">
          <a:xfrm>
            <a:off x="2123728" y="116632"/>
            <a:ext cx="50405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Kanserojen, Mutajen, Üreme için</a:t>
            </a:r>
            <a:r>
              <a:rPr kumimoji="0" lang="tr-TR" sz="2400" b="1" i="0" u="none" strike="noStrike" cap="none" normalizeH="0" dirty="0">
                <a:ln>
                  <a:noFill/>
                </a:ln>
                <a:solidFill>
                  <a:srgbClr val="FF0000"/>
                </a:solidFill>
                <a:effectLst/>
                <a:latin typeface="Arial" pitchFamily="34" charset="0"/>
                <a:ea typeface="Times New Roman" pitchFamily="18" charset="0"/>
                <a:cs typeface="Times New Roman" pitchFamily="18" charset="0"/>
              </a:rPr>
              <a:t> toksik</a:t>
            </a:r>
            <a:r>
              <a:rPr kumimoji="0" lang="tr-TR" sz="2400" b="1"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 Maddeler</a:t>
            </a:r>
            <a:endParaRPr kumimoji="0" lang="tr-TR" sz="2400" b="0" i="0" u="none" strike="noStrike" cap="none" normalizeH="0" baseline="0" dirty="0">
              <a:ln>
                <a:noFill/>
              </a:ln>
              <a:solidFill>
                <a:srgbClr val="FF0000"/>
              </a:solidFill>
              <a:effectLst/>
              <a:latin typeface="Arial" pitchFamily="34" charset="0"/>
              <a:cs typeface="Arial" pitchFamily="34" charset="0"/>
            </a:endParaRPr>
          </a:p>
        </p:txBody>
      </p:sp>
      <p:sp>
        <p:nvSpPr>
          <p:cNvPr id="5" name="4 Yuvarlatılmış Dikdörtgen"/>
          <p:cNvSpPr/>
          <p:nvPr/>
        </p:nvSpPr>
        <p:spPr>
          <a:xfrm>
            <a:off x="827584" y="877362"/>
            <a:ext cx="7416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Solunduğunda, ağız yoluyla alındığında, deriye nüfuz ettiğinde kanser oluşumuna neden olan veya kanser oluşumunu hızlandıran maddelerdir.</a:t>
            </a:r>
          </a:p>
          <a:p>
            <a:pPr algn="ctr"/>
            <a:endParaRPr lang="tr-TR" dirty="0"/>
          </a:p>
        </p:txBody>
      </p:sp>
      <p:pic>
        <p:nvPicPr>
          <p:cNvPr id="6" name="Picture 8" descr="http://www.hse.gov.uk/chip/images/skull-l.gif"/>
          <p:cNvPicPr>
            <a:picLocks noChangeAspect="1" noChangeArrowheads="1"/>
          </p:cNvPicPr>
          <p:nvPr/>
        </p:nvPicPr>
        <p:blipFill>
          <a:blip r:embed="rId2" cstate="print"/>
          <a:srcRect/>
          <a:stretch>
            <a:fillRect/>
          </a:stretch>
        </p:blipFill>
        <p:spPr bwMode="auto">
          <a:xfrm>
            <a:off x="7884368" y="3459630"/>
            <a:ext cx="720878" cy="722481"/>
          </a:xfrm>
          <a:prstGeom prst="rect">
            <a:avLst/>
          </a:prstGeom>
          <a:noFill/>
        </p:spPr>
      </p:pic>
      <p:pic>
        <p:nvPicPr>
          <p:cNvPr id="7" name="Picture 8" descr="http://www.hse.gov.uk/chip/images/skull-l.gif"/>
          <p:cNvPicPr>
            <a:picLocks noChangeAspect="1" noChangeArrowheads="1"/>
          </p:cNvPicPr>
          <p:nvPr/>
        </p:nvPicPr>
        <p:blipFill>
          <a:blip r:embed="rId2" cstate="print"/>
          <a:srcRect/>
          <a:stretch>
            <a:fillRect/>
          </a:stretch>
        </p:blipFill>
        <p:spPr bwMode="auto">
          <a:xfrm>
            <a:off x="7884368" y="4539750"/>
            <a:ext cx="720879" cy="722481"/>
          </a:xfrm>
          <a:prstGeom prst="rect">
            <a:avLst/>
          </a:prstGeom>
          <a:noFill/>
        </p:spPr>
      </p:pic>
      <p:pic>
        <p:nvPicPr>
          <p:cNvPr id="598018" name="Picture 2"/>
          <p:cNvPicPr>
            <a:picLocks noChangeAspect="1" noChangeArrowheads="1"/>
          </p:cNvPicPr>
          <p:nvPr/>
        </p:nvPicPr>
        <p:blipFill>
          <a:blip r:embed="rId3" cstate="print"/>
          <a:srcRect/>
          <a:stretch>
            <a:fillRect/>
          </a:stretch>
        </p:blipFill>
        <p:spPr bwMode="auto">
          <a:xfrm>
            <a:off x="7884368" y="5763886"/>
            <a:ext cx="936104" cy="761458"/>
          </a:xfrm>
          <a:prstGeom prst="rect">
            <a:avLst/>
          </a:prstGeom>
          <a:noFill/>
          <a:ln w="9525">
            <a:noFill/>
            <a:miter lim="800000"/>
            <a:headEnd/>
            <a:tailEnd/>
          </a:ln>
        </p:spPr>
      </p:pic>
      <p:sp>
        <p:nvSpPr>
          <p:cNvPr id="9" name="4 Yuvarlatılmış Dikdörtgen"/>
          <p:cNvSpPr/>
          <p:nvPr/>
        </p:nvSpPr>
        <p:spPr>
          <a:xfrm>
            <a:off x="1168506" y="1484535"/>
            <a:ext cx="7416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 </a:t>
            </a:r>
            <a:r>
              <a:rPr lang="tr-TR" dirty="0"/>
              <a:t>Solunduğunda, ağız yoluyla alındığında, deriye nüfuz ettiğinde kalıtımsal genetik hasarlara yol açabilen veya bu etkinin oluşumunu hızlandıran maddelerdir.</a:t>
            </a:r>
          </a:p>
        </p:txBody>
      </p:sp>
      <p:sp>
        <p:nvSpPr>
          <p:cNvPr id="10" name="4 Yuvarlatılmış Dikdörtgen"/>
          <p:cNvSpPr/>
          <p:nvPr/>
        </p:nvSpPr>
        <p:spPr>
          <a:xfrm>
            <a:off x="1544715" y="2276872"/>
            <a:ext cx="741682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 </a:t>
            </a:r>
            <a:r>
              <a:rPr lang="tr-TR" dirty="0"/>
              <a:t>Solunduğunda, ağız yoluyla alındığında, deriye nüfuz ettiğinde insanda üreme fonksiyonlarını etkileyen maddeler</a:t>
            </a:r>
          </a:p>
        </p:txBody>
      </p:sp>
    </p:spTree>
    <p:extLst>
      <p:ext uri="{BB962C8B-B14F-4D97-AF65-F5344CB8AC3E}">
        <p14:creationId xmlns:p14="http://schemas.microsoft.com/office/powerpoint/2010/main" val="1120512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nvPr>
        </p:nvGraphicFramePr>
        <p:xfrm>
          <a:off x="1115616" y="764704"/>
          <a:ext cx="749935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361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706090"/>
          </a:xfrm>
        </p:spPr>
        <p:txBody>
          <a:bodyPr>
            <a:normAutofit fontScale="90000"/>
          </a:bodyPr>
          <a:lstStyle/>
          <a:p>
            <a:r>
              <a:rPr lang="tr-TR" b="1" dirty="0"/>
              <a:t>Kanserojenler</a:t>
            </a:r>
            <a:endParaRPr lang="tr-TR" dirty="0"/>
          </a:p>
        </p:txBody>
      </p:sp>
      <p:sp>
        <p:nvSpPr>
          <p:cNvPr id="3" name="2 İçerik Yer Tutucusu"/>
          <p:cNvSpPr>
            <a:spLocks noGrp="1"/>
          </p:cNvSpPr>
          <p:nvPr>
            <p:ph idx="1"/>
          </p:nvPr>
        </p:nvSpPr>
        <p:spPr>
          <a:xfrm>
            <a:off x="1259632" y="908720"/>
            <a:ext cx="7498080" cy="5760640"/>
          </a:xfrm>
        </p:spPr>
        <p:txBody>
          <a:bodyPr>
            <a:normAutofit fontScale="70000" lnSpcReduction="20000"/>
          </a:bodyPr>
          <a:lstStyle/>
          <a:p>
            <a:pPr>
              <a:buNone/>
            </a:pPr>
            <a:r>
              <a:rPr lang="tr-TR" dirty="0"/>
              <a:t>*</a:t>
            </a:r>
            <a:r>
              <a:rPr lang="tr-TR" dirty="0">
                <a:solidFill>
                  <a:srgbClr val="FF0000"/>
                </a:solidFill>
              </a:rPr>
              <a:t>Arsenik bileşikleri </a:t>
            </a:r>
          </a:p>
          <a:p>
            <a:pPr>
              <a:buNone/>
            </a:pPr>
            <a:r>
              <a:rPr lang="tr-TR" dirty="0"/>
              <a:t>*</a:t>
            </a:r>
            <a:r>
              <a:rPr lang="tr-TR" dirty="0" err="1"/>
              <a:t>Akrilonitril</a:t>
            </a:r>
            <a:endParaRPr lang="tr-TR" dirty="0"/>
          </a:p>
          <a:p>
            <a:pPr>
              <a:buNone/>
            </a:pPr>
            <a:r>
              <a:rPr lang="tr-TR" dirty="0">
                <a:solidFill>
                  <a:srgbClr val="FF0000"/>
                </a:solidFill>
              </a:rPr>
              <a:t>* Asbest</a:t>
            </a:r>
          </a:p>
          <a:p>
            <a:pPr>
              <a:buNone/>
            </a:pPr>
            <a:r>
              <a:rPr lang="tr-TR" dirty="0"/>
              <a:t> *Kadmiyum bileşikleri</a:t>
            </a:r>
          </a:p>
          <a:p>
            <a:pPr>
              <a:buNone/>
            </a:pPr>
            <a:r>
              <a:rPr lang="tr-TR" dirty="0"/>
              <a:t>*Benzen </a:t>
            </a:r>
          </a:p>
          <a:p>
            <a:pPr>
              <a:buNone/>
            </a:pPr>
            <a:r>
              <a:rPr lang="tr-TR" dirty="0"/>
              <a:t>* Karbon </a:t>
            </a:r>
            <a:r>
              <a:rPr lang="tr-TR" dirty="0" err="1"/>
              <a:t>tetraklorür</a:t>
            </a:r>
            <a:endParaRPr lang="tr-TR" dirty="0"/>
          </a:p>
          <a:p>
            <a:pPr>
              <a:buNone/>
            </a:pPr>
            <a:r>
              <a:rPr lang="tr-TR" dirty="0"/>
              <a:t>*</a:t>
            </a:r>
            <a:r>
              <a:rPr lang="tr-TR" dirty="0" err="1"/>
              <a:t>Benzidin</a:t>
            </a:r>
            <a:r>
              <a:rPr lang="tr-TR" dirty="0"/>
              <a:t> </a:t>
            </a:r>
          </a:p>
          <a:p>
            <a:pPr>
              <a:buNone/>
            </a:pPr>
            <a:r>
              <a:rPr lang="tr-TR" dirty="0"/>
              <a:t>*Kloroform</a:t>
            </a:r>
          </a:p>
          <a:p>
            <a:pPr>
              <a:buNone/>
            </a:pPr>
            <a:r>
              <a:rPr lang="tr-TR" dirty="0"/>
              <a:t>*Beta-</a:t>
            </a:r>
            <a:r>
              <a:rPr lang="tr-TR" dirty="0" err="1"/>
              <a:t>naftalinamin</a:t>
            </a:r>
            <a:endParaRPr lang="tr-TR" dirty="0"/>
          </a:p>
          <a:p>
            <a:pPr>
              <a:buNone/>
            </a:pPr>
            <a:r>
              <a:rPr lang="tr-TR" dirty="0"/>
              <a:t> * </a:t>
            </a:r>
            <a:r>
              <a:rPr lang="tr-TR" dirty="0" err="1"/>
              <a:t>Etilenoksit</a:t>
            </a:r>
            <a:endParaRPr lang="tr-TR" dirty="0"/>
          </a:p>
          <a:p>
            <a:pPr>
              <a:buNone/>
            </a:pPr>
            <a:r>
              <a:rPr lang="tr-TR" dirty="0"/>
              <a:t>*</a:t>
            </a:r>
            <a:r>
              <a:rPr lang="tr-TR" dirty="0" err="1"/>
              <a:t>Kromoksit</a:t>
            </a:r>
            <a:r>
              <a:rPr lang="tr-TR" dirty="0"/>
              <a:t> </a:t>
            </a:r>
          </a:p>
          <a:p>
            <a:pPr>
              <a:buNone/>
            </a:pPr>
            <a:r>
              <a:rPr lang="tr-TR" dirty="0"/>
              <a:t>* </a:t>
            </a:r>
            <a:r>
              <a:rPr lang="tr-TR" dirty="0">
                <a:solidFill>
                  <a:srgbClr val="FF0000"/>
                </a:solidFill>
              </a:rPr>
              <a:t>Nikel tozu</a:t>
            </a:r>
          </a:p>
          <a:p>
            <a:pPr>
              <a:buNone/>
            </a:pPr>
            <a:r>
              <a:rPr lang="tr-TR" dirty="0">
                <a:solidFill>
                  <a:srgbClr val="FF0000"/>
                </a:solidFill>
              </a:rPr>
              <a:t>*Krom tozu </a:t>
            </a:r>
          </a:p>
          <a:p>
            <a:pPr>
              <a:buNone/>
            </a:pPr>
            <a:r>
              <a:rPr lang="tr-TR" dirty="0"/>
              <a:t>*0-</a:t>
            </a:r>
            <a:r>
              <a:rPr lang="tr-TR" dirty="0" err="1"/>
              <a:t>Toluidin</a:t>
            </a:r>
            <a:endParaRPr lang="tr-TR" dirty="0"/>
          </a:p>
          <a:p>
            <a:pPr>
              <a:buNone/>
            </a:pPr>
            <a:r>
              <a:rPr lang="tr-TR" dirty="0">
                <a:solidFill>
                  <a:srgbClr val="FF0000"/>
                </a:solidFill>
              </a:rPr>
              <a:t>*Kurşun </a:t>
            </a:r>
            <a:r>
              <a:rPr lang="tr-TR" dirty="0" err="1"/>
              <a:t>arsenat</a:t>
            </a:r>
            <a:endParaRPr lang="tr-TR" dirty="0"/>
          </a:p>
          <a:p>
            <a:pPr>
              <a:buNone/>
            </a:pPr>
            <a:r>
              <a:rPr lang="tr-TR" dirty="0"/>
              <a:t> *</a:t>
            </a:r>
            <a:r>
              <a:rPr lang="tr-TR" dirty="0" err="1"/>
              <a:t>Vinil</a:t>
            </a:r>
            <a:r>
              <a:rPr lang="tr-TR" dirty="0"/>
              <a:t> Klorür</a:t>
            </a:r>
          </a:p>
          <a:p>
            <a:pPr>
              <a:buNone/>
            </a:pPr>
            <a:r>
              <a:rPr lang="tr-TR" dirty="0"/>
              <a:t>*Sodyum </a:t>
            </a:r>
            <a:r>
              <a:rPr lang="tr-TR" dirty="0" err="1"/>
              <a:t>arsenat</a:t>
            </a:r>
            <a:endParaRPr lang="tr-TR" dirty="0"/>
          </a:p>
          <a:p>
            <a:endParaRPr lang="tr-TR" dirty="0"/>
          </a:p>
        </p:txBody>
      </p:sp>
    </p:spTree>
    <p:extLst>
      <p:ext uri="{BB962C8B-B14F-4D97-AF65-F5344CB8AC3E}">
        <p14:creationId xmlns:p14="http://schemas.microsoft.com/office/powerpoint/2010/main" val="2567876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tr-TR" dirty="0">
                <a:solidFill>
                  <a:srgbClr val="FF0000"/>
                </a:solidFill>
              </a:rPr>
              <a:t>TOZLAR</a:t>
            </a:r>
          </a:p>
        </p:txBody>
      </p:sp>
      <p:sp>
        <p:nvSpPr>
          <p:cNvPr id="3" name="Content Placeholder 2"/>
          <p:cNvSpPr>
            <a:spLocks noGrp="1"/>
          </p:cNvSpPr>
          <p:nvPr>
            <p:ph idx="1"/>
          </p:nvPr>
        </p:nvSpPr>
        <p:spPr>
          <a:xfrm>
            <a:off x="318356" y="1268760"/>
            <a:ext cx="8507288" cy="5256584"/>
          </a:xfrm>
        </p:spPr>
        <p:txBody>
          <a:bodyPr>
            <a:normAutofit fontScale="77500" lnSpcReduction="20000"/>
          </a:bodyPr>
          <a:lstStyle/>
          <a:p>
            <a:pPr marL="0" indent="0">
              <a:buNone/>
            </a:pPr>
            <a:r>
              <a:rPr lang="tr-TR" dirty="0"/>
              <a:t>Tane boyu 0,5- 150 mikron olan ve havada asılı olan maddeciklerdir.</a:t>
            </a:r>
          </a:p>
          <a:p>
            <a:pPr marL="0" indent="0">
              <a:buNone/>
            </a:pPr>
            <a:endParaRPr lang="tr-TR" dirty="0"/>
          </a:p>
          <a:p>
            <a:pPr>
              <a:buFont typeface="Wingdings" panose="05000000000000000000" pitchFamily="2" charset="2"/>
              <a:buChar char="ü"/>
            </a:pPr>
            <a:r>
              <a:rPr lang="tr-TR" dirty="0"/>
              <a:t>0-0,5 mikron boyu toz: ciğere girer-geri çıkar.</a:t>
            </a:r>
          </a:p>
          <a:p>
            <a:pPr>
              <a:buFont typeface="Wingdings" panose="05000000000000000000" pitchFamily="2" charset="2"/>
              <a:buChar char="ü"/>
            </a:pPr>
            <a:endParaRPr lang="tr-TR" dirty="0"/>
          </a:p>
          <a:p>
            <a:pPr marL="0" indent="0">
              <a:buNone/>
            </a:pPr>
            <a:endParaRPr lang="tr-TR" dirty="0"/>
          </a:p>
          <a:p>
            <a:pPr>
              <a:buFont typeface="Wingdings" panose="05000000000000000000" pitchFamily="2" charset="2"/>
              <a:buChar char="ü"/>
            </a:pPr>
            <a:r>
              <a:rPr lang="tr-TR" b="1" dirty="0">
                <a:solidFill>
                  <a:srgbClr val="00B050"/>
                </a:solidFill>
              </a:rPr>
              <a:t>0,5-5 mikron toz: Ciğere gider, oraya tutunur kalır.</a:t>
            </a:r>
          </a:p>
          <a:p>
            <a:pPr marL="0" indent="0" algn="ctr">
              <a:buNone/>
            </a:pPr>
            <a:r>
              <a:rPr lang="tr-TR" b="1" dirty="0">
                <a:solidFill>
                  <a:srgbClr val="FFFF00"/>
                </a:solidFill>
              </a:rPr>
              <a:t>Asbest-silis: Pnömokonyoz</a:t>
            </a:r>
          </a:p>
          <a:p>
            <a:pPr marL="0" indent="0" algn="ctr">
              <a:buNone/>
            </a:pPr>
            <a:r>
              <a:rPr lang="tr-TR" b="1" dirty="0">
                <a:solidFill>
                  <a:srgbClr val="FF0000"/>
                </a:solidFill>
              </a:rPr>
              <a:t>(</a:t>
            </a:r>
            <a:r>
              <a:rPr lang="tr-TR" b="1" u="sng" dirty="0">
                <a:solidFill>
                  <a:srgbClr val="FF0000"/>
                </a:solidFill>
              </a:rPr>
              <a:t>FİBROJEN –Fibroz- Asbest TOZ</a:t>
            </a:r>
            <a:r>
              <a:rPr lang="tr-TR" b="1" dirty="0">
                <a:solidFill>
                  <a:srgbClr val="FF0000"/>
                </a:solidFill>
              </a:rPr>
              <a:t>)</a:t>
            </a:r>
          </a:p>
          <a:p>
            <a:pPr marL="0" indent="0">
              <a:buNone/>
            </a:pPr>
            <a:r>
              <a:rPr lang="tr-TR" dirty="0">
                <a:solidFill>
                  <a:srgbClr val="7030A0"/>
                </a:solidFill>
              </a:rPr>
              <a:t>      Ö/ Asbest, arsenik, Silis, Ni, Cr tozları</a:t>
            </a:r>
          </a:p>
          <a:p>
            <a:pPr marL="0" indent="0" algn="ctr">
              <a:buNone/>
            </a:pPr>
            <a:endParaRPr lang="tr-TR" b="1" dirty="0">
              <a:solidFill>
                <a:srgbClr val="FF0000"/>
              </a:solidFill>
            </a:endParaRPr>
          </a:p>
          <a:p>
            <a:pPr marL="0" indent="0" algn="ctr">
              <a:buNone/>
            </a:pPr>
            <a:endParaRPr lang="tr-TR" dirty="0"/>
          </a:p>
          <a:p>
            <a:pPr>
              <a:buFont typeface="Wingdings" panose="05000000000000000000" pitchFamily="2" charset="2"/>
              <a:buChar char="ü"/>
            </a:pPr>
            <a:r>
              <a:rPr lang="tr-TR" dirty="0"/>
              <a:t>&gt;5 mikron boyu toz: Üst solunumda kalır, aşağı inmez.</a:t>
            </a:r>
          </a:p>
        </p:txBody>
      </p:sp>
    </p:spTree>
    <p:extLst>
      <p:ext uri="{BB962C8B-B14F-4D97-AF65-F5344CB8AC3E}">
        <p14:creationId xmlns:p14="http://schemas.microsoft.com/office/powerpoint/2010/main" val="188401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6140152"/>
          </a:xfrm>
          <a:prstGeom prst="rect">
            <a:avLst/>
          </a:prstGeom>
        </p:spPr>
        <p:txBody>
          <a:bodyPr/>
          <a:lstStyle/>
          <a:p>
            <a:pPr marL="450850" indent="-450850">
              <a:spcBef>
                <a:spcPct val="20000"/>
              </a:spcBef>
              <a:defRPr/>
            </a:pPr>
            <a:r>
              <a:rPr lang="tr-TR" sz="2400" b="1" dirty="0">
                <a:solidFill>
                  <a:srgbClr val="FF0000"/>
                </a:solidFill>
              </a:rPr>
              <a:t>4. 	Çalışanların Patlayıcı Ortamların Tehlikelerinden Korunması Hkk. Yön. </a:t>
            </a:r>
          </a:p>
          <a:p>
            <a:pPr marL="450850" indent="-450850">
              <a:spcBef>
                <a:spcPct val="20000"/>
              </a:spcBef>
              <a:defRPr/>
            </a:pPr>
            <a:r>
              <a:rPr lang="tr-TR" sz="2400" dirty="0">
                <a:solidFill>
                  <a:prstClr val="black"/>
                </a:solidFill>
              </a:rPr>
              <a:t>	Çalışma ve Sosyal Güvenlik Bakanlığı</a:t>
            </a:r>
          </a:p>
          <a:p>
            <a:pPr marL="450850" indent="-450850">
              <a:spcBef>
                <a:spcPct val="20000"/>
              </a:spcBef>
              <a:defRPr/>
            </a:pPr>
            <a:r>
              <a:rPr lang="tr-TR" sz="2400" dirty="0">
                <a:solidFill>
                  <a:prstClr val="black"/>
                </a:solidFill>
              </a:rPr>
              <a:t>	Resmi Gazete: </a:t>
            </a:r>
            <a:r>
              <a:rPr lang="tr-TR" sz="2400" b="1" dirty="0">
                <a:solidFill>
                  <a:prstClr val="black"/>
                </a:solidFill>
              </a:rPr>
              <a:t>28633 30 Nisan 2013</a:t>
            </a:r>
          </a:p>
          <a:p>
            <a:pPr marL="450850" indent="-450850">
              <a:spcBef>
                <a:spcPct val="20000"/>
              </a:spcBef>
              <a:defRPr/>
            </a:pPr>
            <a:endParaRPr lang="tr-TR" sz="2400" b="1" dirty="0">
              <a:solidFill>
                <a:prstClr val="black"/>
              </a:solidFill>
            </a:endParaRPr>
          </a:p>
          <a:p>
            <a:pPr marL="450850" indent="-450850">
              <a:spcBef>
                <a:spcPct val="20000"/>
              </a:spcBef>
              <a:defRPr/>
            </a:pPr>
            <a:r>
              <a:rPr lang="tr-TR" sz="2400" b="1" dirty="0">
                <a:solidFill>
                  <a:srgbClr val="FF0000"/>
                </a:solidFill>
              </a:rPr>
              <a:t>5. 	Parlayıcı, Patlayıcı, Tehlikeli Ve Zararlı Maddelerle Çalışılan İşyerlerinde Ve İşlerde Alınacak Tedbirler Hakkında Tüzük</a:t>
            </a:r>
            <a:endParaRPr lang="tr-TR" sz="2400" dirty="0">
              <a:solidFill>
                <a:srgbClr val="FF0000"/>
              </a:solidFill>
            </a:endParaRPr>
          </a:p>
          <a:p>
            <a:pPr marL="450850" indent="-450850">
              <a:spcBef>
                <a:spcPct val="20000"/>
              </a:spcBef>
              <a:buFont typeface="Wingdings" pitchFamily="2" charset="2"/>
              <a:buNone/>
              <a:defRPr/>
            </a:pPr>
            <a:r>
              <a:rPr lang="tr-TR" sz="2400" dirty="0">
                <a:solidFill>
                  <a:prstClr val="black"/>
                </a:solidFill>
              </a:rPr>
              <a:t>	Çalışma ve Sosyal Güvenlik Bakanlığı</a:t>
            </a:r>
          </a:p>
          <a:p>
            <a:pPr marL="450850" indent="-450850">
              <a:spcBef>
                <a:spcPct val="20000"/>
              </a:spcBef>
              <a:buFont typeface="Wingdings" pitchFamily="2" charset="2"/>
              <a:buNone/>
              <a:defRPr/>
            </a:pPr>
            <a:r>
              <a:rPr lang="tr-TR" sz="2400" dirty="0">
                <a:solidFill>
                  <a:prstClr val="black"/>
                </a:solidFill>
              </a:rPr>
              <a:t>	Resmi Gazete: 24.12.1973/14752</a:t>
            </a:r>
          </a:p>
          <a:p>
            <a:pPr marL="450850" indent="-450850">
              <a:spcBef>
                <a:spcPct val="20000"/>
              </a:spcBef>
              <a:buFont typeface="Wingdings" pitchFamily="2" charset="2"/>
              <a:buNone/>
              <a:defRPr/>
            </a:pPr>
            <a:endParaRPr lang="tr-TR" sz="2400" dirty="0">
              <a:solidFill>
                <a:prstClr val="black"/>
              </a:solidFill>
            </a:endParaRPr>
          </a:p>
          <a:p>
            <a:pPr marL="457200" indent="-457200">
              <a:spcBef>
                <a:spcPct val="20000"/>
              </a:spcBef>
              <a:defRPr/>
            </a:pPr>
            <a:r>
              <a:rPr lang="tr-TR" sz="2400" b="1" dirty="0">
                <a:solidFill>
                  <a:srgbClr val="FF0000"/>
                </a:solidFill>
              </a:rPr>
              <a:t>6.	Asbest sökümü ile ilgili eğitim programlarına ilişkin </a:t>
            </a:r>
          </a:p>
          <a:p>
            <a:pPr marL="450850" indent="-450850">
              <a:spcBef>
                <a:spcPct val="20000"/>
              </a:spcBef>
              <a:defRPr/>
            </a:pPr>
            <a:r>
              <a:rPr lang="tr-TR" sz="2400" b="1" dirty="0">
                <a:solidFill>
                  <a:srgbClr val="FF0000"/>
                </a:solidFill>
              </a:rPr>
              <a:t>	Çalışma ve Sosyal Güvenlik Bakanlığı</a:t>
            </a:r>
          </a:p>
          <a:p>
            <a:pPr marL="450850" indent="-450850">
              <a:spcBef>
                <a:spcPct val="20000"/>
              </a:spcBef>
              <a:defRPr/>
            </a:pPr>
            <a:r>
              <a:rPr lang="tr-TR" sz="2400" dirty="0">
                <a:solidFill>
                  <a:prstClr val="black"/>
                </a:solidFill>
              </a:rPr>
              <a:t>	Çalışma ve Sosyal Güvenlik Bakanlığı </a:t>
            </a:r>
          </a:p>
          <a:p>
            <a:pPr marL="450850" indent="-450850">
              <a:spcBef>
                <a:spcPct val="20000"/>
              </a:spcBef>
              <a:defRPr/>
            </a:pPr>
            <a:r>
              <a:rPr lang="tr-TR" sz="2400" dirty="0">
                <a:solidFill>
                  <a:prstClr val="black"/>
                </a:solidFill>
              </a:rPr>
              <a:t>	Resmi Gazete: 28692 – 29.06.2013</a:t>
            </a: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5</a:t>
            </a:fld>
            <a:endParaRPr lang="tr-TR">
              <a:solidFill>
                <a:prstClr val="black">
                  <a:tint val="75000"/>
                </a:prstClr>
              </a:solidFill>
            </a:endParaRPr>
          </a:p>
        </p:txBody>
      </p:sp>
    </p:spTree>
    <p:extLst>
      <p:ext uri="{BB962C8B-B14F-4D97-AF65-F5344CB8AC3E}">
        <p14:creationId xmlns:p14="http://schemas.microsoft.com/office/powerpoint/2010/main" val="3525404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ASBEST</a:t>
            </a:r>
          </a:p>
        </p:txBody>
      </p:sp>
      <p:pic>
        <p:nvPicPr>
          <p:cNvPr id="5" name="Content Placeholder 4"/>
          <p:cNvPicPr>
            <a:picLocks noGrp="1" noChangeAspect="1"/>
          </p:cNvPicPr>
          <p:nvPr>
            <p:ph idx="1"/>
          </p:nvPr>
        </p:nvPicPr>
        <p:blipFill>
          <a:blip r:embed="rId2"/>
          <a:stretch>
            <a:fillRect/>
          </a:stretch>
        </p:blipFill>
        <p:spPr>
          <a:xfrm>
            <a:off x="1081410" y="1600200"/>
            <a:ext cx="6981179"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50</a:t>
            </a:fld>
            <a:endParaRPr lang="tr-TR">
              <a:solidFill>
                <a:prstClr val="black">
                  <a:tint val="75000"/>
                </a:prstClr>
              </a:solidFill>
            </a:endParaRPr>
          </a:p>
        </p:txBody>
      </p:sp>
    </p:spTree>
    <p:extLst>
      <p:ext uri="{BB962C8B-B14F-4D97-AF65-F5344CB8AC3E}">
        <p14:creationId xmlns:p14="http://schemas.microsoft.com/office/powerpoint/2010/main" val="3715313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1228" y="1600200"/>
            <a:ext cx="7681544"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51</a:t>
            </a:fld>
            <a:endParaRPr lang="tr-TR">
              <a:solidFill>
                <a:prstClr val="black">
                  <a:tint val="75000"/>
                </a:prstClr>
              </a:solidFill>
            </a:endParaRPr>
          </a:p>
        </p:txBody>
      </p:sp>
    </p:spTree>
    <p:extLst>
      <p:ext uri="{BB962C8B-B14F-4D97-AF65-F5344CB8AC3E}">
        <p14:creationId xmlns:p14="http://schemas.microsoft.com/office/powerpoint/2010/main" val="78554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34603" y="1600200"/>
            <a:ext cx="6874793"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52</a:t>
            </a:fld>
            <a:endParaRPr lang="tr-TR">
              <a:solidFill>
                <a:prstClr val="black">
                  <a:tint val="75000"/>
                </a:prstClr>
              </a:solidFill>
            </a:endParaRPr>
          </a:p>
        </p:txBody>
      </p:sp>
    </p:spTree>
    <p:extLst>
      <p:ext uri="{BB962C8B-B14F-4D97-AF65-F5344CB8AC3E}">
        <p14:creationId xmlns:p14="http://schemas.microsoft.com/office/powerpoint/2010/main" val="2576754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71600" y="1340768"/>
            <a:ext cx="7330171"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53</a:t>
            </a:fld>
            <a:endParaRPr lang="tr-TR">
              <a:solidFill>
                <a:prstClr val="black">
                  <a:tint val="75000"/>
                </a:prstClr>
              </a:solidFill>
            </a:endParaRPr>
          </a:p>
        </p:txBody>
      </p:sp>
    </p:spTree>
    <p:extLst>
      <p:ext uri="{BB962C8B-B14F-4D97-AF65-F5344CB8AC3E}">
        <p14:creationId xmlns:p14="http://schemas.microsoft.com/office/powerpoint/2010/main" val="2785589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ASBEST</a:t>
            </a:r>
          </a:p>
        </p:txBody>
      </p:sp>
      <p:pic>
        <p:nvPicPr>
          <p:cNvPr id="5" name="Content Placeholder 4"/>
          <p:cNvPicPr>
            <a:picLocks noGrp="1" noChangeAspect="1"/>
          </p:cNvPicPr>
          <p:nvPr>
            <p:ph idx="1"/>
          </p:nvPr>
        </p:nvPicPr>
        <p:blipFill>
          <a:blip r:embed="rId2"/>
          <a:stretch>
            <a:fillRect/>
          </a:stretch>
        </p:blipFill>
        <p:spPr>
          <a:xfrm>
            <a:off x="681193" y="1600200"/>
            <a:ext cx="7781613" cy="4525963"/>
          </a:xfrm>
          <a:prstGeom prst="rect">
            <a:avLst/>
          </a:prstGeom>
        </p:spPr>
      </p:pic>
      <p:sp>
        <p:nvSpPr>
          <p:cNvPr id="4" name="Slide Number Placeholder 3"/>
          <p:cNvSpPr>
            <a:spLocks noGrp="1"/>
          </p:cNvSpPr>
          <p:nvPr>
            <p:ph type="sldNum" sz="quarter" idx="12"/>
          </p:nvPr>
        </p:nvSpPr>
        <p:spPr/>
        <p:txBody>
          <a:bodyPr/>
          <a:lstStyle/>
          <a:p>
            <a:fld id="{AF5E3B26-62D8-4653-B851-8E72443B1F6D}" type="slidenum">
              <a:rPr lang="tr-TR" smtClean="0">
                <a:solidFill>
                  <a:prstClr val="black">
                    <a:tint val="75000"/>
                  </a:prstClr>
                </a:solidFill>
              </a:rPr>
              <a:pPr/>
              <a:t>54</a:t>
            </a:fld>
            <a:endParaRPr lang="tr-TR">
              <a:solidFill>
                <a:prstClr val="black">
                  <a:tint val="75000"/>
                </a:prstClr>
              </a:solidFill>
            </a:endParaRPr>
          </a:p>
        </p:txBody>
      </p:sp>
    </p:spTree>
    <p:extLst>
      <p:ext uri="{BB962C8B-B14F-4D97-AF65-F5344CB8AC3E}">
        <p14:creationId xmlns:p14="http://schemas.microsoft.com/office/powerpoint/2010/main" val="2237118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56"/>
            <a:ext cx="2530624" cy="1143000"/>
          </a:xfrm>
        </p:spPr>
        <p:style>
          <a:lnRef idx="2">
            <a:schemeClr val="dk1"/>
          </a:lnRef>
          <a:fillRef idx="1">
            <a:schemeClr val="lt1"/>
          </a:fillRef>
          <a:effectRef idx="0">
            <a:schemeClr val="dk1"/>
          </a:effectRef>
          <a:fontRef idx="minor">
            <a:schemeClr val="dk1"/>
          </a:fontRef>
        </p:style>
        <p:txBody>
          <a:bodyPr>
            <a:normAutofit/>
          </a:bodyPr>
          <a:lstStyle/>
          <a:p>
            <a:r>
              <a:rPr lang="tr-TR" sz="2400" dirty="0">
                <a:solidFill>
                  <a:srgbClr val="00B050"/>
                </a:solidFill>
              </a:rPr>
              <a:t>Radyoaktif Tozlar</a:t>
            </a:r>
          </a:p>
        </p:txBody>
      </p:sp>
      <p:sp>
        <p:nvSpPr>
          <p:cNvPr id="3" name="Content Placeholder 2"/>
          <p:cNvSpPr>
            <a:spLocks noGrp="1"/>
          </p:cNvSpPr>
          <p:nvPr>
            <p:ph idx="1"/>
          </p:nvPr>
        </p:nvSpPr>
        <p:spPr>
          <a:xfrm>
            <a:off x="133163" y="1157756"/>
            <a:ext cx="3519529" cy="4525963"/>
          </a:xfrm>
        </p:spPr>
        <p:txBody>
          <a:bodyPr>
            <a:normAutofit/>
          </a:bodyPr>
          <a:lstStyle/>
          <a:p>
            <a:pPr marL="0" indent="0">
              <a:buNone/>
            </a:pPr>
            <a:r>
              <a:rPr lang="tr-TR" sz="2400" dirty="0">
                <a:solidFill>
                  <a:schemeClr val="accent6">
                    <a:lumMod val="75000"/>
                  </a:schemeClr>
                </a:solidFill>
              </a:rPr>
              <a:t>U, Th gibi</a:t>
            </a:r>
          </a:p>
          <a:p>
            <a:pPr marL="0" indent="0">
              <a:buNone/>
            </a:pPr>
            <a:endParaRPr lang="tr-TR" sz="2400" dirty="0">
              <a:solidFill>
                <a:schemeClr val="accent6">
                  <a:lumMod val="75000"/>
                </a:schemeClr>
              </a:solidFill>
            </a:endParaRPr>
          </a:p>
          <a:p>
            <a:pPr marL="0" indent="0">
              <a:buNone/>
            </a:pPr>
            <a:r>
              <a:rPr lang="tr-TR" sz="2400" dirty="0">
                <a:solidFill>
                  <a:schemeClr val="accent6">
                    <a:lumMod val="75000"/>
                  </a:schemeClr>
                </a:solidFill>
              </a:rPr>
              <a:t>Bunların yaymış olduğu iyonize ışınlar insan vücudundaki dokularda hasar-ur oluşumuna neden olur.</a:t>
            </a:r>
          </a:p>
        </p:txBody>
      </p:sp>
      <p:sp>
        <p:nvSpPr>
          <p:cNvPr id="4" name="Rectangle 3"/>
          <p:cNvSpPr/>
          <p:nvPr/>
        </p:nvSpPr>
        <p:spPr>
          <a:xfrm>
            <a:off x="3707904" y="274638"/>
            <a:ext cx="72008" cy="63947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itle 1"/>
          <p:cNvSpPr txBox="1">
            <a:spLocks/>
          </p:cNvSpPr>
          <p:nvPr/>
        </p:nvSpPr>
        <p:spPr>
          <a:xfrm>
            <a:off x="5868144" y="274638"/>
            <a:ext cx="2530624"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400" dirty="0">
                <a:solidFill>
                  <a:srgbClr val="F719E7"/>
                </a:solidFill>
              </a:rPr>
              <a:t>Allerjik Tozlar</a:t>
            </a:r>
          </a:p>
        </p:txBody>
      </p:sp>
      <p:pic>
        <p:nvPicPr>
          <p:cNvPr id="7" name="Picture 6"/>
          <p:cNvPicPr>
            <a:picLocks noChangeAspect="1"/>
          </p:cNvPicPr>
          <p:nvPr/>
        </p:nvPicPr>
        <p:blipFill>
          <a:blip r:embed="rId2"/>
          <a:stretch>
            <a:fillRect/>
          </a:stretch>
        </p:blipFill>
        <p:spPr>
          <a:xfrm>
            <a:off x="23412" y="3996304"/>
            <a:ext cx="3657500" cy="2385024"/>
          </a:xfrm>
          <a:prstGeom prst="rect">
            <a:avLst/>
          </a:prstGeom>
        </p:spPr>
      </p:pic>
      <p:sp>
        <p:nvSpPr>
          <p:cNvPr id="8" name="Title 1"/>
          <p:cNvSpPr txBox="1">
            <a:spLocks/>
          </p:cNvSpPr>
          <p:nvPr/>
        </p:nvSpPr>
        <p:spPr>
          <a:xfrm>
            <a:off x="5160640" y="2555906"/>
            <a:ext cx="2530624"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2400" dirty="0">
                <a:solidFill>
                  <a:schemeClr val="accent1">
                    <a:lumMod val="50000"/>
                  </a:schemeClr>
                </a:solidFill>
              </a:rPr>
              <a:t>İnert Tozlar</a:t>
            </a:r>
          </a:p>
        </p:txBody>
      </p:sp>
      <p:sp>
        <p:nvSpPr>
          <p:cNvPr id="9" name="Content Placeholder 2"/>
          <p:cNvSpPr txBox="1">
            <a:spLocks/>
          </p:cNvSpPr>
          <p:nvPr/>
        </p:nvSpPr>
        <p:spPr>
          <a:xfrm>
            <a:off x="3995936" y="3788780"/>
            <a:ext cx="4860032" cy="266478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chemeClr val="accent1">
                    <a:lumMod val="50000"/>
                  </a:schemeClr>
                </a:solidFill>
              </a:rPr>
              <a:t>Kömür, demir tozları, Ba, Mg bileşiklerin tozları, kçt, mermer, alçı tozları</a:t>
            </a:r>
          </a:p>
          <a:p>
            <a:pPr marL="0" indent="0">
              <a:buFont typeface="Arial" pitchFamily="34" charset="0"/>
              <a:buNone/>
            </a:pPr>
            <a:endParaRPr lang="tr-TR" sz="2000" dirty="0">
              <a:solidFill>
                <a:schemeClr val="accent1">
                  <a:lumMod val="50000"/>
                </a:schemeClr>
              </a:solidFill>
            </a:endParaRPr>
          </a:p>
          <a:p>
            <a:pPr marL="0" indent="0">
              <a:buFont typeface="Arial" pitchFamily="34" charset="0"/>
              <a:buNone/>
            </a:pPr>
            <a:r>
              <a:rPr lang="tr-TR" sz="2000" dirty="0">
                <a:solidFill>
                  <a:schemeClr val="accent1">
                    <a:lumMod val="50000"/>
                  </a:schemeClr>
                </a:solidFill>
              </a:rPr>
              <a:t>Bu tozlar vücutta birikir, ancak herhangi bir </a:t>
            </a:r>
            <a:r>
              <a:rPr lang="tr-TR" sz="2000" u="sng" dirty="0">
                <a:solidFill>
                  <a:schemeClr val="accent1">
                    <a:lumMod val="50000"/>
                  </a:schemeClr>
                </a:solidFill>
              </a:rPr>
              <a:t>fibrojenik-toksik etkileri olmaz.</a:t>
            </a:r>
          </a:p>
          <a:p>
            <a:pPr marL="0" indent="0">
              <a:buFont typeface="Arial" pitchFamily="34" charset="0"/>
              <a:buNone/>
            </a:pPr>
            <a:endParaRPr lang="tr-TR" sz="2000" u="sng" dirty="0">
              <a:solidFill>
                <a:schemeClr val="accent1">
                  <a:lumMod val="50000"/>
                </a:schemeClr>
              </a:solidFill>
            </a:endParaRPr>
          </a:p>
          <a:p>
            <a:pPr marL="0" indent="0">
              <a:buFont typeface="Arial" pitchFamily="34" charset="0"/>
              <a:buNone/>
            </a:pPr>
            <a:r>
              <a:rPr lang="tr-TR" sz="2000" dirty="0">
                <a:solidFill>
                  <a:schemeClr val="accent1">
                    <a:lumMod val="50000"/>
                  </a:schemeClr>
                </a:solidFill>
              </a:rPr>
              <a:t>Vücudün temizleme gücü sağlam oldukça problem oluşturmazlar.</a:t>
            </a:r>
          </a:p>
        </p:txBody>
      </p:sp>
      <p:sp>
        <p:nvSpPr>
          <p:cNvPr id="10" name="Content Placeholder 2"/>
          <p:cNvSpPr txBox="1">
            <a:spLocks/>
          </p:cNvSpPr>
          <p:nvPr/>
        </p:nvSpPr>
        <p:spPr>
          <a:xfrm>
            <a:off x="6983760" y="1412906"/>
            <a:ext cx="2160240" cy="7839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F719E7"/>
                </a:solidFill>
              </a:rPr>
              <a:t>Kişiden-kişiye</a:t>
            </a:r>
          </a:p>
          <a:p>
            <a:pPr marL="0" indent="0">
              <a:buFont typeface="Arial" pitchFamily="34" charset="0"/>
              <a:buNone/>
            </a:pPr>
            <a:r>
              <a:rPr lang="tr-TR" sz="2000" dirty="0">
                <a:solidFill>
                  <a:srgbClr val="F719E7"/>
                </a:solidFill>
              </a:rPr>
              <a:t>Çiçek tozları vs..</a:t>
            </a:r>
          </a:p>
        </p:txBody>
      </p:sp>
    </p:spTree>
    <p:extLst>
      <p:ext uri="{BB962C8B-B14F-4D97-AF65-F5344CB8AC3E}">
        <p14:creationId xmlns:p14="http://schemas.microsoft.com/office/powerpoint/2010/main" val="2943705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0"/>
            <a:ext cx="8229600" cy="1143000"/>
          </a:xfrm>
        </p:spPr>
        <p:txBody>
          <a:bodyPr/>
          <a:lstStyle/>
          <a:p>
            <a:r>
              <a:rPr lang="tr-TR" dirty="0"/>
              <a:t>KURŞUN tozları</a:t>
            </a:r>
          </a:p>
        </p:txBody>
      </p:sp>
      <p:sp>
        <p:nvSpPr>
          <p:cNvPr id="3" name="Content Placeholder 2"/>
          <p:cNvSpPr>
            <a:spLocks noGrp="1"/>
          </p:cNvSpPr>
          <p:nvPr>
            <p:ph idx="1"/>
          </p:nvPr>
        </p:nvSpPr>
        <p:spPr>
          <a:xfrm>
            <a:off x="179512" y="1052737"/>
            <a:ext cx="8856984" cy="3528392"/>
          </a:xfrm>
        </p:spPr>
        <p:txBody>
          <a:bodyPr>
            <a:normAutofit/>
          </a:bodyPr>
          <a:lstStyle/>
          <a:p>
            <a:pPr marL="0" indent="0">
              <a:buNone/>
            </a:pPr>
            <a:r>
              <a:rPr lang="tr-TR" dirty="0"/>
              <a:t>Aşağıdaki durumlarda </a:t>
            </a:r>
            <a:r>
              <a:rPr lang="tr-TR" dirty="0">
                <a:solidFill>
                  <a:srgbClr val="F719E7"/>
                </a:solidFill>
              </a:rPr>
              <a:t>tıbbi gözetim </a:t>
            </a:r>
            <a:r>
              <a:rPr lang="tr-TR" dirty="0"/>
              <a:t>yapılır:</a:t>
            </a:r>
          </a:p>
          <a:p>
            <a:endParaRPr lang="tr-TR" dirty="0"/>
          </a:p>
          <a:p>
            <a:pPr>
              <a:buFont typeface="Wingdings" panose="05000000000000000000" pitchFamily="2" charset="2"/>
              <a:buChar char="Ø"/>
            </a:pPr>
            <a:r>
              <a:rPr lang="tr-TR" sz="1400" dirty="0"/>
              <a:t>Havadaki kurşunun, haftada 40 saat çalışma süresine göre hesaplanmış, zaman ağırlıklı ortalama konsantrasyonu 0.075 mg/m</a:t>
            </a:r>
            <a:r>
              <a:rPr lang="tr-TR" sz="1400" baseline="30000" dirty="0"/>
              <a:t>3 </a:t>
            </a:r>
            <a:r>
              <a:rPr lang="tr-TR" sz="1400" dirty="0"/>
              <a:t>ten fazla ise,</a:t>
            </a:r>
          </a:p>
          <a:p>
            <a:pPr marL="0" indent="0">
              <a:buNone/>
            </a:pPr>
            <a:endParaRPr lang="tr-TR" dirty="0"/>
          </a:p>
          <a:p>
            <a:pPr>
              <a:buFont typeface="Wingdings" panose="05000000000000000000" pitchFamily="2" charset="2"/>
              <a:buChar char="Ø"/>
            </a:pPr>
            <a:r>
              <a:rPr lang="tr-TR" dirty="0"/>
              <a:t>Çalışanlardan herhangi birinin kanındaki kurşun seviyesi </a:t>
            </a:r>
            <a:r>
              <a:rPr lang="tr-TR" u="sng" dirty="0">
                <a:solidFill>
                  <a:srgbClr val="F719E7"/>
                </a:solidFill>
              </a:rPr>
              <a:t>40 </a:t>
            </a:r>
            <a:r>
              <a:rPr lang="el-GR" u="sng" dirty="0">
                <a:solidFill>
                  <a:srgbClr val="F719E7"/>
                </a:solidFill>
              </a:rPr>
              <a:t>μ</a:t>
            </a:r>
            <a:r>
              <a:rPr lang="tr-TR" u="sng" dirty="0">
                <a:solidFill>
                  <a:srgbClr val="F719E7"/>
                </a:solidFill>
              </a:rPr>
              <a:t>g Pb/100 ml </a:t>
            </a:r>
            <a:r>
              <a:rPr lang="tr-TR" dirty="0"/>
              <a:t>kandan fazla ise.</a:t>
            </a:r>
          </a:p>
          <a:p>
            <a:pPr marL="0" indent="0">
              <a:buNone/>
            </a:pPr>
            <a:endParaRPr lang="tr-TR" dirty="0"/>
          </a:p>
        </p:txBody>
      </p:sp>
      <p:sp>
        <p:nvSpPr>
          <p:cNvPr id="4" name="Content Placeholder 2"/>
          <p:cNvSpPr txBox="1">
            <a:spLocks/>
          </p:cNvSpPr>
          <p:nvPr/>
        </p:nvSpPr>
        <p:spPr>
          <a:xfrm>
            <a:off x="323528" y="5877272"/>
            <a:ext cx="7840488" cy="49567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b="1" i="1" u="sng" dirty="0">
                <a:solidFill>
                  <a:srgbClr val="F719E7"/>
                </a:solidFill>
              </a:rPr>
              <a:t>Biyolojik sınır Pb için</a:t>
            </a:r>
            <a:r>
              <a:rPr lang="tr-TR" dirty="0">
                <a:solidFill>
                  <a:srgbClr val="F719E7"/>
                </a:solidFill>
              </a:rPr>
              <a:t>: 70</a:t>
            </a:r>
            <a:r>
              <a:rPr lang="el-GR" u="sng" dirty="0">
                <a:solidFill>
                  <a:srgbClr val="F719E7"/>
                </a:solidFill>
              </a:rPr>
              <a:t> μ</a:t>
            </a:r>
            <a:r>
              <a:rPr lang="tr-TR" u="sng" dirty="0">
                <a:solidFill>
                  <a:srgbClr val="F719E7"/>
                </a:solidFill>
              </a:rPr>
              <a:t>g Pb/100 ml </a:t>
            </a:r>
            <a:endParaRPr lang="tr-TR" dirty="0"/>
          </a:p>
          <a:p>
            <a:pPr marL="0" indent="0">
              <a:buFont typeface="Arial" pitchFamily="34" charset="0"/>
              <a:buNone/>
            </a:pPr>
            <a:endParaRPr lang="tr-TR" dirty="0"/>
          </a:p>
        </p:txBody>
      </p:sp>
      <p:sp>
        <p:nvSpPr>
          <p:cNvPr id="5" name="Rectangle 4"/>
          <p:cNvSpPr/>
          <p:nvPr/>
        </p:nvSpPr>
        <p:spPr>
          <a:xfrm>
            <a:off x="2627784" y="4693956"/>
            <a:ext cx="1661032" cy="369332"/>
          </a:xfrm>
          <a:prstGeom prst="rect">
            <a:avLst/>
          </a:prstGeom>
        </p:spPr>
        <p:txBody>
          <a:bodyPr wrap="none">
            <a:spAutoFit/>
          </a:bodyPr>
          <a:lstStyle/>
          <a:p>
            <a:r>
              <a:rPr lang="tr-TR" dirty="0">
                <a:solidFill>
                  <a:srgbClr val="FFFF00"/>
                </a:solidFill>
              </a:rPr>
              <a:t>(1 mg: 1000 </a:t>
            </a:r>
            <a:r>
              <a:rPr lang="el-GR" dirty="0">
                <a:solidFill>
                  <a:srgbClr val="FFFF00"/>
                </a:solidFill>
              </a:rPr>
              <a:t>μ</a:t>
            </a:r>
            <a:r>
              <a:rPr lang="tr-TR" dirty="0">
                <a:solidFill>
                  <a:srgbClr val="FFFF00"/>
                </a:solidFill>
              </a:rPr>
              <a:t>g)</a:t>
            </a:r>
          </a:p>
        </p:txBody>
      </p:sp>
    </p:spTree>
    <p:extLst>
      <p:ext uri="{BB962C8B-B14F-4D97-AF65-F5344CB8AC3E}">
        <p14:creationId xmlns:p14="http://schemas.microsoft.com/office/powerpoint/2010/main" val="3939693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93204" y="0"/>
            <a:ext cx="8229600" cy="557475"/>
          </a:xfrm>
        </p:spPr>
        <p:txBody>
          <a:bodyPr>
            <a:normAutofit fontScale="90000"/>
          </a:bodyPr>
          <a:lstStyle/>
          <a:p>
            <a:r>
              <a:rPr lang="tr-TR" dirty="0"/>
              <a:t>GAZLAR</a:t>
            </a:r>
          </a:p>
        </p:txBody>
      </p:sp>
      <p:sp>
        <p:nvSpPr>
          <p:cNvPr id="3" name="Content Placeholder 2"/>
          <p:cNvSpPr>
            <a:spLocks noGrp="1"/>
          </p:cNvSpPr>
          <p:nvPr>
            <p:ph idx="1"/>
          </p:nvPr>
        </p:nvSpPr>
        <p:spPr>
          <a:xfrm>
            <a:off x="323528" y="764705"/>
            <a:ext cx="8568952" cy="648072"/>
          </a:xfrm>
        </p:spPr>
        <p:txBody>
          <a:bodyPr/>
          <a:lstStyle/>
          <a:p>
            <a:pPr marL="0" indent="0">
              <a:buNone/>
            </a:pPr>
            <a:r>
              <a:rPr lang="tr-TR" dirty="0"/>
              <a:t>CO</a:t>
            </a:r>
            <a:r>
              <a:rPr lang="tr-TR" sz="2000" dirty="0"/>
              <a:t>2</a:t>
            </a:r>
            <a:r>
              <a:rPr lang="tr-TR" dirty="0"/>
              <a:t>            -              CO             -              CH</a:t>
            </a:r>
            <a:r>
              <a:rPr lang="tr-TR" sz="2000" dirty="0"/>
              <a:t>4</a:t>
            </a:r>
            <a:r>
              <a:rPr lang="tr-TR" dirty="0"/>
              <a:t> (Metan) </a:t>
            </a:r>
          </a:p>
        </p:txBody>
      </p:sp>
      <p:sp>
        <p:nvSpPr>
          <p:cNvPr id="4" name="Content Placeholder 2"/>
          <p:cNvSpPr txBox="1">
            <a:spLocks/>
          </p:cNvSpPr>
          <p:nvPr/>
        </p:nvSpPr>
        <p:spPr>
          <a:xfrm>
            <a:off x="179512" y="1556792"/>
            <a:ext cx="1512168"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Yanmaz</a:t>
            </a:r>
          </a:p>
          <a:p>
            <a:pPr marL="0" indent="0">
              <a:buFont typeface="Arial" pitchFamily="34" charset="0"/>
              <a:buNone/>
            </a:pPr>
            <a:r>
              <a:rPr lang="tr-TR" dirty="0">
                <a:solidFill>
                  <a:srgbClr val="FF0000"/>
                </a:solidFill>
              </a:rPr>
              <a:t>Boğucu</a:t>
            </a:r>
          </a:p>
          <a:p>
            <a:pPr marL="0" indent="0">
              <a:buFont typeface="Arial" pitchFamily="34" charset="0"/>
              <a:buNone/>
            </a:pPr>
            <a:endParaRPr lang="tr-TR" dirty="0">
              <a:solidFill>
                <a:srgbClr val="FF0000"/>
              </a:solidFill>
            </a:endParaRPr>
          </a:p>
        </p:txBody>
      </p:sp>
      <p:sp>
        <p:nvSpPr>
          <p:cNvPr id="5" name="Content Placeholder 2"/>
          <p:cNvSpPr txBox="1">
            <a:spLocks/>
          </p:cNvSpPr>
          <p:nvPr/>
        </p:nvSpPr>
        <p:spPr>
          <a:xfrm>
            <a:off x="179512" y="2691158"/>
            <a:ext cx="1001013"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7030A0"/>
                </a:solidFill>
              </a:rPr>
              <a:t>Basit</a:t>
            </a:r>
          </a:p>
          <a:p>
            <a:pPr marL="0" indent="0">
              <a:buFont typeface="Arial" pitchFamily="34" charset="0"/>
              <a:buNone/>
            </a:pPr>
            <a:r>
              <a:rPr lang="tr-TR" dirty="0">
                <a:solidFill>
                  <a:srgbClr val="7030A0"/>
                </a:solidFill>
              </a:rPr>
              <a:t>Boğucu</a:t>
            </a:r>
          </a:p>
          <a:p>
            <a:pPr marL="0" indent="0">
              <a:buFont typeface="Arial" pitchFamily="34" charset="0"/>
              <a:buNone/>
            </a:pPr>
            <a:endParaRPr lang="tr-TR" dirty="0">
              <a:solidFill>
                <a:srgbClr val="7030A0"/>
              </a:solidFill>
            </a:endParaRPr>
          </a:p>
        </p:txBody>
      </p:sp>
      <p:sp>
        <p:nvSpPr>
          <p:cNvPr id="6" name="Content Placeholder 2"/>
          <p:cNvSpPr txBox="1">
            <a:spLocks/>
          </p:cNvSpPr>
          <p:nvPr/>
        </p:nvSpPr>
        <p:spPr>
          <a:xfrm>
            <a:off x="179512" y="5229200"/>
            <a:ext cx="1512168"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50"/>
                </a:solidFill>
              </a:rPr>
              <a:t>Akciğere gitmez</a:t>
            </a:r>
          </a:p>
          <a:p>
            <a:pPr marL="0" indent="0">
              <a:buFont typeface="Arial" pitchFamily="34" charset="0"/>
              <a:buNone/>
            </a:pPr>
            <a:endParaRPr lang="tr-TR" dirty="0">
              <a:solidFill>
                <a:srgbClr val="00B050"/>
              </a:solidFill>
            </a:endParaRPr>
          </a:p>
        </p:txBody>
      </p:sp>
      <p:sp>
        <p:nvSpPr>
          <p:cNvPr id="7" name="Content Placeholder 2"/>
          <p:cNvSpPr txBox="1">
            <a:spLocks/>
          </p:cNvSpPr>
          <p:nvPr/>
        </p:nvSpPr>
        <p:spPr>
          <a:xfrm>
            <a:off x="3203848" y="1556792"/>
            <a:ext cx="1512168"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Yanıcı</a:t>
            </a:r>
          </a:p>
          <a:p>
            <a:pPr marL="0" indent="0">
              <a:buFont typeface="Arial" pitchFamily="34" charset="0"/>
              <a:buNone/>
            </a:pPr>
            <a:r>
              <a:rPr lang="tr-TR" dirty="0">
                <a:solidFill>
                  <a:srgbClr val="FF0000"/>
                </a:solidFill>
              </a:rPr>
              <a:t>Patlayıcı</a:t>
            </a:r>
          </a:p>
          <a:p>
            <a:pPr marL="0" indent="0">
              <a:buFont typeface="Arial" pitchFamily="34" charset="0"/>
              <a:buNone/>
            </a:pPr>
            <a:endParaRPr lang="tr-TR" dirty="0">
              <a:solidFill>
                <a:srgbClr val="FF0000"/>
              </a:solidFill>
            </a:endParaRPr>
          </a:p>
        </p:txBody>
      </p:sp>
      <p:sp>
        <p:nvSpPr>
          <p:cNvPr id="8" name="Content Placeholder 2"/>
          <p:cNvSpPr txBox="1">
            <a:spLocks/>
          </p:cNvSpPr>
          <p:nvPr/>
        </p:nvSpPr>
        <p:spPr>
          <a:xfrm>
            <a:off x="3096366" y="2691158"/>
            <a:ext cx="1296144"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7030A0"/>
                </a:solidFill>
              </a:rPr>
              <a:t>Kimyasal</a:t>
            </a:r>
          </a:p>
          <a:p>
            <a:pPr marL="0" indent="0">
              <a:buFont typeface="Arial" pitchFamily="34" charset="0"/>
              <a:buNone/>
            </a:pPr>
            <a:r>
              <a:rPr lang="tr-TR" sz="2000" dirty="0">
                <a:solidFill>
                  <a:srgbClr val="7030A0"/>
                </a:solidFill>
              </a:rPr>
              <a:t>Boğucu</a:t>
            </a:r>
          </a:p>
          <a:p>
            <a:pPr marL="0" indent="0">
              <a:buFont typeface="Arial" pitchFamily="34" charset="0"/>
              <a:buNone/>
            </a:pPr>
            <a:endParaRPr lang="tr-TR" sz="2000" dirty="0">
              <a:solidFill>
                <a:srgbClr val="7030A0"/>
              </a:solidFill>
            </a:endParaRPr>
          </a:p>
        </p:txBody>
      </p:sp>
      <p:sp>
        <p:nvSpPr>
          <p:cNvPr id="9" name="Content Placeholder 2"/>
          <p:cNvSpPr txBox="1">
            <a:spLocks/>
          </p:cNvSpPr>
          <p:nvPr/>
        </p:nvSpPr>
        <p:spPr>
          <a:xfrm>
            <a:off x="2903824" y="4245188"/>
            <a:ext cx="2664296"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00B050"/>
                </a:solidFill>
              </a:rPr>
              <a:t>Kanda dolaşır, kanın oksijen taşıma kapasitesini bloke ederek, zehirler </a:t>
            </a:r>
          </a:p>
          <a:p>
            <a:pPr marL="0" indent="0">
              <a:buFont typeface="Arial" pitchFamily="34" charset="0"/>
              <a:buNone/>
            </a:pPr>
            <a:endParaRPr lang="tr-TR" sz="2000" dirty="0">
              <a:solidFill>
                <a:srgbClr val="00B050"/>
              </a:solidFill>
            </a:endParaRPr>
          </a:p>
        </p:txBody>
      </p:sp>
      <p:sp>
        <p:nvSpPr>
          <p:cNvPr id="10" name="Content Placeholder 2"/>
          <p:cNvSpPr txBox="1">
            <a:spLocks/>
          </p:cNvSpPr>
          <p:nvPr/>
        </p:nvSpPr>
        <p:spPr>
          <a:xfrm>
            <a:off x="6644800" y="1556792"/>
            <a:ext cx="1296144"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Yanıcı</a:t>
            </a:r>
          </a:p>
          <a:p>
            <a:pPr marL="0" indent="0">
              <a:buNone/>
            </a:pPr>
            <a:r>
              <a:rPr lang="tr-TR" dirty="0">
                <a:solidFill>
                  <a:srgbClr val="FF0000"/>
                </a:solidFill>
              </a:rPr>
              <a:t>Patlayıcı</a:t>
            </a:r>
          </a:p>
          <a:p>
            <a:pPr marL="0" indent="0">
              <a:buFont typeface="Arial" pitchFamily="34" charset="0"/>
              <a:buNone/>
            </a:pPr>
            <a:endParaRPr lang="tr-TR" dirty="0">
              <a:solidFill>
                <a:srgbClr val="FF0000"/>
              </a:solidFill>
            </a:endParaRPr>
          </a:p>
        </p:txBody>
      </p:sp>
      <p:sp>
        <p:nvSpPr>
          <p:cNvPr id="11" name="Curved Right Arrow 10"/>
          <p:cNvSpPr/>
          <p:nvPr/>
        </p:nvSpPr>
        <p:spPr>
          <a:xfrm rot="17970202">
            <a:off x="7003310" y="4760744"/>
            <a:ext cx="2017514" cy="16339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Content Placeholder 2"/>
          <p:cNvSpPr txBox="1">
            <a:spLocks/>
          </p:cNvSpPr>
          <p:nvPr/>
        </p:nvSpPr>
        <p:spPr>
          <a:xfrm>
            <a:off x="167520" y="4338547"/>
            <a:ext cx="1512168"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50"/>
                </a:solidFill>
              </a:rPr>
              <a:t>Zehirli değildir</a:t>
            </a:r>
          </a:p>
          <a:p>
            <a:pPr marL="0" indent="0">
              <a:buFont typeface="Arial" pitchFamily="34" charset="0"/>
              <a:buNone/>
            </a:pPr>
            <a:endParaRPr lang="tr-TR" dirty="0">
              <a:solidFill>
                <a:srgbClr val="00B050"/>
              </a:solidFill>
            </a:endParaRPr>
          </a:p>
        </p:txBody>
      </p:sp>
      <p:sp>
        <p:nvSpPr>
          <p:cNvPr id="13" name="Content Placeholder 2"/>
          <p:cNvSpPr txBox="1">
            <a:spLocks/>
          </p:cNvSpPr>
          <p:nvPr/>
        </p:nvSpPr>
        <p:spPr>
          <a:xfrm>
            <a:off x="6660232" y="2720555"/>
            <a:ext cx="1001013"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a:solidFill>
                  <a:srgbClr val="7030A0"/>
                </a:solidFill>
              </a:rPr>
              <a:t>Basit</a:t>
            </a:r>
          </a:p>
          <a:p>
            <a:pPr marL="0" indent="0">
              <a:buFont typeface="Arial" pitchFamily="34" charset="0"/>
              <a:buNone/>
            </a:pPr>
            <a:r>
              <a:rPr lang="tr-TR">
                <a:solidFill>
                  <a:srgbClr val="7030A0"/>
                </a:solidFill>
              </a:rPr>
              <a:t>Boğucu</a:t>
            </a:r>
          </a:p>
          <a:p>
            <a:pPr marL="0" indent="0">
              <a:buFont typeface="Arial" pitchFamily="34" charset="0"/>
              <a:buNone/>
            </a:pPr>
            <a:endParaRPr lang="tr-TR" dirty="0">
              <a:solidFill>
                <a:srgbClr val="7030A0"/>
              </a:solidFill>
            </a:endParaRPr>
          </a:p>
        </p:txBody>
      </p:sp>
      <p:sp>
        <p:nvSpPr>
          <p:cNvPr id="2" name="Rectangle 1"/>
          <p:cNvSpPr/>
          <p:nvPr/>
        </p:nvSpPr>
        <p:spPr>
          <a:xfrm>
            <a:off x="6308352" y="3645024"/>
            <a:ext cx="2862064" cy="1200329"/>
          </a:xfrm>
          <a:prstGeom prst="rect">
            <a:avLst/>
          </a:prstGeom>
        </p:spPr>
        <p:txBody>
          <a:bodyPr wrap="square">
            <a:spAutoFit/>
          </a:bodyPr>
          <a:lstStyle/>
          <a:p>
            <a:r>
              <a:rPr lang="tr-TR" dirty="0">
                <a:solidFill>
                  <a:srgbClr val="00B050"/>
                </a:solidFill>
                <a:latin typeface="comic sans ms" panose="030F0702030302020204" pitchFamily="66" charset="0"/>
              </a:rPr>
              <a:t>Metan havadaki oksijen konsantrasyonunu düşürerek basit boğucu özellik oluşturur.</a:t>
            </a:r>
            <a:endParaRPr lang="tr-TR" dirty="0">
              <a:solidFill>
                <a:srgbClr val="00B050"/>
              </a:solidFill>
            </a:endParaRPr>
          </a:p>
        </p:txBody>
      </p:sp>
      <p:sp>
        <p:nvSpPr>
          <p:cNvPr id="17" name="Content Placeholder 2"/>
          <p:cNvSpPr txBox="1">
            <a:spLocks/>
          </p:cNvSpPr>
          <p:nvPr/>
        </p:nvSpPr>
        <p:spPr>
          <a:xfrm>
            <a:off x="2555776" y="5451562"/>
            <a:ext cx="4248471"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2000" dirty="0">
                <a:solidFill>
                  <a:srgbClr val="F719E7"/>
                </a:solidFill>
              </a:rPr>
              <a:t>100 ppm: baş ağrısı</a:t>
            </a:r>
          </a:p>
          <a:p>
            <a:pPr marL="0" indent="0">
              <a:buFont typeface="Arial" pitchFamily="34" charset="0"/>
              <a:buNone/>
            </a:pPr>
            <a:r>
              <a:rPr lang="tr-TR" sz="2000" dirty="0">
                <a:solidFill>
                  <a:srgbClr val="F719E7"/>
                </a:solidFill>
              </a:rPr>
              <a:t>500 ppm: şiddetli baş ağrısı, baygınlık</a:t>
            </a:r>
          </a:p>
          <a:p>
            <a:pPr marL="0" indent="0">
              <a:buFont typeface="Arial" pitchFamily="34" charset="0"/>
              <a:buNone/>
            </a:pPr>
            <a:r>
              <a:rPr lang="tr-TR" sz="2000" dirty="0">
                <a:solidFill>
                  <a:srgbClr val="F719E7"/>
                </a:solidFill>
              </a:rPr>
              <a:t>2000 ppm: şuursuzluk, nabız zayıflığı ve ölüm</a:t>
            </a:r>
          </a:p>
          <a:p>
            <a:pPr marL="0" indent="0">
              <a:buFont typeface="Arial" pitchFamily="34" charset="0"/>
              <a:buNone/>
            </a:pPr>
            <a:endParaRPr lang="tr-TR" sz="2000" dirty="0">
              <a:solidFill>
                <a:srgbClr val="F719E7"/>
              </a:solidFill>
            </a:endParaRPr>
          </a:p>
        </p:txBody>
      </p:sp>
    </p:spTree>
    <p:extLst>
      <p:ext uri="{BB962C8B-B14F-4D97-AF65-F5344CB8AC3E}">
        <p14:creationId xmlns:p14="http://schemas.microsoft.com/office/powerpoint/2010/main" val="3611849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3528" y="75357"/>
            <a:ext cx="8229600" cy="4217739"/>
          </a:xfrm>
          <a:prstGeom prst="rect">
            <a:avLst/>
          </a:prstGeom>
          <a:noFill/>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p:cNvSpPr>
            <a:spLocks noGrp="1"/>
          </p:cNvSpPr>
          <p:nvPr>
            <p:ph idx="1"/>
          </p:nvPr>
        </p:nvSpPr>
        <p:spPr>
          <a:xfrm>
            <a:off x="323528" y="260648"/>
            <a:ext cx="8229600" cy="4525963"/>
          </a:xfrm>
        </p:spPr>
        <p:txBody>
          <a:bodyPr/>
          <a:lstStyle/>
          <a:p>
            <a:pPr marL="0" indent="0">
              <a:buNone/>
            </a:pPr>
            <a:r>
              <a:rPr lang="tr-TR" dirty="0"/>
              <a:t>C</a:t>
            </a:r>
            <a:r>
              <a:rPr lang="tr-TR" sz="2000" dirty="0"/>
              <a:t>1</a:t>
            </a:r>
            <a:r>
              <a:rPr lang="tr-TR" dirty="0"/>
              <a:t>H</a:t>
            </a:r>
            <a:r>
              <a:rPr lang="tr-TR" sz="2000" dirty="0"/>
              <a:t>4</a:t>
            </a:r>
          </a:p>
          <a:p>
            <a:pPr marL="0" indent="0">
              <a:buNone/>
            </a:pPr>
            <a:endParaRPr lang="tr-TR" sz="2000" dirty="0"/>
          </a:p>
          <a:p>
            <a:pPr marL="0" indent="0">
              <a:buNone/>
            </a:pPr>
            <a:r>
              <a:rPr lang="tr-TR" dirty="0"/>
              <a:t>C</a:t>
            </a:r>
            <a:r>
              <a:rPr lang="tr-TR" sz="2000" dirty="0"/>
              <a:t>2</a:t>
            </a:r>
            <a:r>
              <a:rPr lang="tr-TR" dirty="0"/>
              <a:t>H</a:t>
            </a:r>
            <a:r>
              <a:rPr lang="tr-TR" sz="2000" dirty="0"/>
              <a:t>6</a:t>
            </a:r>
          </a:p>
          <a:p>
            <a:pPr marL="0" indent="0">
              <a:buNone/>
            </a:pPr>
            <a:endParaRPr lang="tr-TR" sz="2000" dirty="0"/>
          </a:p>
          <a:p>
            <a:pPr marL="0" indent="0">
              <a:buNone/>
            </a:pPr>
            <a:r>
              <a:rPr lang="tr-TR" dirty="0"/>
              <a:t>C</a:t>
            </a:r>
            <a:r>
              <a:rPr lang="tr-TR" sz="2000" dirty="0"/>
              <a:t>3</a:t>
            </a:r>
            <a:r>
              <a:rPr lang="tr-TR" dirty="0"/>
              <a:t>H</a:t>
            </a:r>
            <a:r>
              <a:rPr lang="tr-TR" sz="2000" dirty="0"/>
              <a:t>8</a:t>
            </a:r>
          </a:p>
          <a:p>
            <a:pPr marL="0" indent="0">
              <a:buNone/>
            </a:pPr>
            <a:endParaRPr lang="tr-TR" sz="2000" dirty="0"/>
          </a:p>
          <a:p>
            <a:pPr marL="0" indent="0">
              <a:buNone/>
            </a:pPr>
            <a:r>
              <a:rPr lang="tr-TR" dirty="0"/>
              <a:t>C</a:t>
            </a:r>
            <a:r>
              <a:rPr lang="tr-TR" sz="2000" dirty="0"/>
              <a:t>4</a:t>
            </a:r>
            <a:r>
              <a:rPr lang="tr-TR" dirty="0"/>
              <a:t>H</a:t>
            </a:r>
            <a:r>
              <a:rPr lang="tr-TR" sz="2000" dirty="0"/>
              <a:t>10</a:t>
            </a:r>
          </a:p>
        </p:txBody>
      </p:sp>
      <p:sp>
        <p:nvSpPr>
          <p:cNvPr id="4" name="Content Placeholder 2"/>
          <p:cNvSpPr txBox="1">
            <a:spLocks/>
          </p:cNvSpPr>
          <p:nvPr/>
        </p:nvSpPr>
        <p:spPr>
          <a:xfrm>
            <a:off x="1979712" y="260648"/>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Metan</a:t>
            </a:r>
          </a:p>
          <a:p>
            <a:pPr marL="0" indent="0">
              <a:buFont typeface="Arial" pitchFamily="34" charset="0"/>
              <a:buNone/>
            </a:pPr>
            <a:endParaRPr lang="tr-TR" dirty="0">
              <a:solidFill>
                <a:srgbClr val="FF0000"/>
              </a:solidFill>
            </a:endParaRPr>
          </a:p>
        </p:txBody>
      </p:sp>
      <p:sp>
        <p:nvSpPr>
          <p:cNvPr id="5" name="Content Placeholder 2"/>
          <p:cNvSpPr txBox="1">
            <a:spLocks/>
          </p:cNvSpPr>
          <p:nvPr/>
        </p:nvSpPr>
        <p:spPr>
          <a:xfrm>
            <a:off x="1962672" y="1230120"/>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Etan</a:t>
            </a:r>
          </a:p>
          <a:p>
            <a:pPr marL="0" indent="0">
              <a:buFont typeface="Arial" pitchFamily="34" charset="0"/>
              <a:buNone/>
            </a:pPr>
            <a:endParaRPr lang="tr-TR" dirty="0">
              <a:solidFill>
                <a:srgbClr val="FF0000"/>
              </a:solidFill>
            </a:endParaRPr>
          </a:p>
        </p:txBody>
      </p:sp>
      <p:sp>
        <p:nvSpPr>
          <p:cNvPr id="6" name="Content Placeholder 2"/>
          <p:cNvSpPr txBox="1">
            <a:spLocks/>
          </p:cNvSpPr>
          <p:nvPr/>
        </p:nvSpPr>
        <p:spPr>
          <a:xfrm>
            <a:off x="1976060" y="2199593"/>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Propan</a:t>
            </a:r>
          </a:p>
          <a:p>
            <a:pPr marL="0" indent="0">
              <a:buFont typeface="Arial" pitchFamily="34" charset="0"/>
              <a:buNone/>
            </a:pPr>
            <a:endParaRPr lang="tr-TR" dirty="0">
              <a:solidFill>
                <a:srgbClr val="FF0000"/>
              </a:solidFill>
            </a:endParaRPr>
          </a:p>
        </p:txBody>
      </p:sp>
      <p:sp>
        <p:nvSpPr>
          <p:cNvPr id="7" name="Content Placeholder 2"/>
          <p:cNvSpPr txBox="1">
            <a:spLocks/>
          </p:cNvSpPr>
          <p:nvPr/>
        </p:nvSpPr>
        <p:spPr>
          <a:xfrm>
            <a:off x="1962672" y="3169066"/>
            <a:ext cx="151216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Bütan</a:t>
            </a:r>
          </a:p>
          <a:p>
            <a:pPr marL="0" indent="0">
              <a:buFont typeface="Arial" pitchFamily="34" charset="0"/>
              <a:buNone/>
            </a:pPr>
            <a:endParaRPr lang="tr-TR" dirty="0">
              <a:solidFill>
                <a:srgbClr val="FF0000"/>
              </a:solidFill>
            </a:endParaRPr>
          </a:p>
        </p:txBody>
      </p:sp>
      <p:cxnSp>
        <p:nvCxnSpPr>
          <p:cNvPr id="9" name="Straight Connector 8"/>
          <p:cNvCxnSpPr/>
          <p:nvPr/>
        </p:nvCxnSpPr>
        <p:spPr>
          <a:xfrm>
            <a:off x="755576" y="1988840"/>
            <a:ext cx="6624736" cy="0"/>
          </a:xfrm>
          <a:prstGeom prst="line">
            <a:avLst/>
          </a:prstGeom>
          <a:ln w="57150">
            <a:solidFill>
              <a:srgbClr val="00B0F0"/>
            </a:solidFill>
            <a:prstDash val="dash"/>
          </a:ln>
        </p:spPr>
        <p:style>
          <a:lnRef idx="1">
            <a:schemeClr val="dk1"/>
          </a:lnRef>
          <a:fillRef idx="0">
            <a:schemeClr val="dk1"/>
          </a:fillRef>
          <a:effectRef idx="0">
            <a:schemeClr val="dk1"/>
          </a:effectRef>
          <a:fontRef idx="minor">
            <a:schemeClr val="tx1"/>
          </a:fontRef>
        </p:style>
      </p:cxnSp>
      <p:sp>
        <p:nvSpPr>
          <p:cNvPr id="10" name="Content Placeholder 2"/>
          <p:cNvSpPr txBox="1">
            <a:spLocks/>
          </p:cNvSpPr>
          <p:nvPr/>
        </p:nvSpPr>
        <p:spPr>
          <a:xfrm>
            <a:off x="7380312" y="1664804"/>
            <a:ext cx="1172816"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F0"/>
                </a:solidFill>
              </a:rPr>
              <a:t>Hava</a:t>
            </a:r>
          </a:p>
          <a:p>
            <a:pPr marL="0" indent="0">
              <a:buFont typeface="Arial" pitchFamily="34" charset="0"/>
              <a:buNone/>
            </a:pPr>
            <a:endParaRPr lang="tr-TR" dirty="0">
              <a:solidFill>
                <a:srgbClr val="00B0F0"/>
              </a:solidFill>
            </a:endParaRPr>
          </a:p>
        </p:txBody>
      </p:sp>
      <p:sp>
        <p:nvSpPr>
          <p:cNvPr id="11" name="Content Placeholder 2"/>
          <p:cNvSpPr txBox="1">
            <a:spLocks/>
          </p:cNvSpPr>
          <p:nvPr/>
        </p:nvSpPr>
        <p:spPr>
          <a:xfrm>
            <a:off x="6766724" y="332656"/>
            <a:ext cx="1172816"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F0"/>
                </a:solidFill>
              </a:rPr>
              <a:t>Havadan hafif</a:t>
            </a:r>
          </a:p>
          <a:p>
            <a:pPr marL="0" indent="0">
              <a:buFont typeface="Arial" pitchFamily="34" charset="0"/>
              <a:buNone/>
            </a:pPr>
            <a:endParaRPr lang="tr-TR" dirty="0">
              <a:solidFill>
                <a:srgbClr val="00B0F0"/>
              </a:solidFill>
            </a:endParaRPr>
          </a:p>
        </p:txBody>
      </p:sp>
      <p:sp>
        <p:nvSpPr>
          <p:cNvPr id="12" name="Content Placeholder 2"/>
          <p:cNvSpPr txBox="1">
            <a:spLocks/>
          </p:cNvSpPr>
          <p:nvPr/>
        </p:nvSpPr>
        <p:spPr>
          <a:xfrm>
            <a:off x="6766724" y="3190209"/>
            <a:ext cx="1172816" cy="64807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00B0F0"/>
                </a:solidFill>
              </a:rPr>
              <a:t>Havadan ağır</a:t>
            </a:r>
          </a:p>
          <a:p>
            <a:pPr marL="0" indent="0">
              <a:buFont typeface="Arial" pitchFamily="34" charset="0"/>
              <a:buNone/>
            </a:pPr>
            <a:endParaRPr lang="tr-TR" dirty="0">
              <a:solidFill>
                <a:srgbClr val="00B0F0"/>
              </a:solidFill>
            </a:endParaRPr>
          </a:p>
        </p:txBody>
      </p:sp>
      <p:cxnSp>
        <p:nvCxnSpPr>
          <p:cNvPr id="14" name="Straight Arrow Connector 13"/>
          <p:cNvCxnSpPr/>
          <p:nvPr/>
        </p:nvCxnSpPr>
        <p:spPr>
          <a:xfrm flipV="1">
            <a:off x="7132646" y="980728"/>
            <a:ext cx="0" cy="64807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164288" y="2343609"/>
            <a:ext cx="0" cy="79735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3347864" y="584684"/>
            <a:ext cx="720080" cy="108012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18" name="Content Placeholder 2"/>
          <p:cNvSpPr txBox="1">
            <a:spLocks/>
          </p:cNvSpPr>
          <p:nvPr/>
        </p:nvSpPr>
        <p:spPr>
          <a:xfrm>
            <a:off x="4067944" y="908720"/>
            <a:ext cx="1172816"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7030A0"/>
                </a:solidFill>
              </a:rPr>
              <a:t>Doğalgazı oluşturur</a:t>
            </a:r>
          </a:p>
          <a:p>
            <a:pPr marL="0" indent="0">
              <a:buFont typeface="Arial" pitchFamily="34" charset="0"/>
              <a:buNone/>
            </a:pPr>
            <a:endParaRPr lang="tr-TR" dirty="0">
              <a:solidFill>
                <a:srgbClr val="7030A0"/>
              </a:solidFill>
            </a:endParaRPr>
          </a:p>
        </p:txBody>
      </p:sp>
      <p:sp>
        <p:nvSpPr>
          <p:cNvPr id="19" name="Content Placeholder 2"/>
          <p:cNvSpPr txBox="1">
            <a:spLocks/>
          </p:cNvSpPr>
          <p:nvPr/>
        </p:nvSpPr>
        <p:spPr>
          <a:xfrm>
            <a:off x="4234832" y="2866173"/>
            <a:ext cx="1172816" cy="648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7030A0"/>
                </a:solidFill>
              </a:rPr>
              <a:t>LPG’yi oluşturur</a:t>
            </a:r>
          </a:p>
          <a:p>
            <a:pPr marL="0" indent="0">
              <a:buFont typeface="Arial" pitchFamily="34" charset="0"/>
              <a:buNone/>
            </a:pPr>
            <a:endParaRPr lang="tr-TR" dirty="0">
              <a:solidFill>
                <a:srgbClr val="7030A0"/>
              </a:solidFill>
            </a:endParaRPr>
          </a:p>
        </p:txBody>
      </p:sp>
      <p:sp>
        <p:nvSpPr>
          <p:cNvPr id="20" name="Right Brace 19"/>
          <p:cNvSpPr/>
          <p:nvPr/>
        </p:nvSpPr>
        <p:spPr>
          <a:xfrm>
            <a:off x="3462567" y="2541115"/>
            <a:ext cx="720080" cy="108012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FF0000"/>
              </a:solidFill>
            </a:endParaRPr>
          </a:p>
        </p:txBody>
      </p:sp>
      <p:sp>
        <p:nvSpPr>
          <p:cNvPr id="22" name="Down Arrow 21"/>
          <p:cNvSpPr/>
          <p:nvPr/>
        </p:nvSpPr>
        <p:spPr>
          <a:xfrm>
            <a:off x="3822607" y="4493753"/>
            <a:ext cx="144016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Content Placeholder 2"/>
          <p:cNvSpPr txBox="1">
            <a:spLocks/>
          </p:cNvSpPr>
          <p:nvPr/>
        </p:nvSpPr>
        <p:spPr>
          <a:xfrm>
            <a:off x="3488228" y="5182228"/>
            <a:ext cx="2991985" cy="16757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solidFill>
                  <a:srgbClr val="FF0000"/>
                </a:solidFill>
              </a:rPr>
              <a:t>Basit boğucu,</a:t>
            </a:r>
          </a:p>
          <a:p>
            <a:pPr marL="0" indent="0">
              <a:buFont typeface="Arial" pitchFamily="34" charset="0"/>
              <a:buNone/>
            </a:pPr>
            <a:r>
              <a:rPr lang="tr-TR" dirty="0">
                <a:solidFill>
                  <a:srgbClr val="FF0000"/>
                </a:solidFill>
              </a:rPr>
              <a:t>Yanıcı,</a:t>
            </a:r>
          </a:p>
          <a:p>
            <a:pPr marL="0" indent="0">
              <a:buFont typeface="Arial" pitchFamily="34" charset="0"/>
              <a:buNone/>
            </a:pPr>
            <a:r>
              <a:rPr lang="tr-TR" dirty="0">
                <a:solidFill>
                  <a:srgbClr val="FF0000"/>
                </a:solidFill>
              </a:rPr>
              <a:t>Patlayıcı</a:t>
            </a:r>
          </a:p>
          <a:p>
            <a:pPr marL="0" indent="0">
              <a:buFont typeface="Arial" pitchFamily="34" charset="0"/>
              <a:buNone/>
            </a:pPr>
            <a:endParaRPr lang="tr-TR" dirty="0">
              <a:solidFill>
                <a:srgbClr val="FF0000"/>
              </a:solidFill>
            </a:endParaRPr>
          </a:p>
        </p:txBody>
      </p:sp>
      <p:sp>
        <p:nvSpPr>
          <p:cNvPr id="24" name="Rectangle 23"/>
          <p:cNvSpPr/>
          <p:nvPr/>
        </p:nvSpPr>
        <p:spPr>
          <a:xfrm>
            <a:off x="3822607" y="4493753"/>
            <a:ext cx="1578124" cy="369332"/>
          </a:xfrm>
          <a:prstGeom prst="rect">
            <a:avLst/>
          </a:prstGeom>
        </p:spPr>
        <p:txBody>
          <a:bodyPr wrap="none">
            <a:spAutoFit/>
          </a:bodyPr>
          <a:lstStyle/>
          <a:p>
            <a:r>
              <a:rPr lang="tr-TR" dirty="0">
                <a:solidFill>
                  <a:srgbClr val="FF0000"/>
                </a:solidFill>
              </a:rPr>
              <a:t>Bunların hepsi </a:t>
            </a:r>
            <a:endParaRPr lang="tr-TR" dirty="0"/>
          </a:p>
        </p:txBody>
      </p:sp>
    </p:spTree>
    <p:extLst>
      <p:ext uri="{BB962C8B-B14F-4D97-AF65-F5344CB8AC3E}">
        <p14:creationId xmlns:p14="http://schemas.microsoft.com/office/powerpoint/2010/main" val="17777003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tr-TR" dirty="0"/>
              <a:t>LNG : Sıvılaştırılmış doğal gaz</a:t>
            </a:r>
          </a:p>
          <a:p>
            <a:pPr marL="0" indent="0">
              <a:buNone/>
            </a:pPr>
            <a:endParaRPr lang="tr-TR" dirty="0"/>
          </a:p>
          <a:p>
            <a:pPr marL="0" indent="0">
              <a:buNone/>
            </a:pPr>
            <a:r>
              <a:rPr lang="tr-TR" dirty="0"/>
              <a:t>LPG : Sıvılaştırılmış petrol</a:t>
            </a:r>
          </a:p>
          <a:p>
            <a:pPr marL="0" indent="0">
              <a:buNone/>
            </a:pPr>
            <a:endParaRPr lang="tr-TR" dirty="0"/>
          </a:p>
          <a:p>
            <a:pPr marL="0" indent="0">
              <a:buNone/>
            </a:pPr>
            <a:r>
              <a:rPr lang="tr-TR" dirty="0"/>
              <a:t>Burda bir kaçak varsa, havadan ağır olduğu için, zeminde birikir. </a:t>
            </a:r>
          </a:p>
          <a:p>
            <a:pPr marL="0" indent="0">
              <a:buNone/>
            </a:pPr>
            <a:endParaRPr lang="tr-TR" dirty="0"/>
          </a:p>
          <a:p>
            <a:pPr marL="0" indent="0">
              <a:buNone/>
            </a:pPr>
            <a:r>
              <a:rPr lang="tr-TR" dirty="0"/>
              <a:t>Zemin havalandırılmalıdır.</a:t>
            </a:r>
          </a:p>
        </p:txBody>
      </p:sp>
      <p:cxnSp>
        <p:nvCxnSpPr>
          <p:cNvPr id="4" name="Straight Arrow Connector 3"/>
          <p:cNvCxnSpPr/>
          <p:nvPr/>
        </p:nvCxnSpPr>
        <p:spPr>
          <a:xfrm>
            <a:off x="1043608" y="3212976"/>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08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457200"/>
            <a:ext cx="8229600" cy="5676900"/>
          </a:xfrm>
          <a:prstGeom prst="rect">
            <a:avLst/>
          </a:prstGeom>
        </p:spPr>
        <p:txBody>
          <a:bodyPr/>
          <a:lstStyle/>
          <a:p>
            <a:pPr marL="450850" indent="-450850">
              <a:spcBef>
                <a:spcPct val="20000"/>
              </a:spcBef>
              <a:defRPr/>
            </a:pPr>
            <a:r>
              <a:rPr lang="tr-TR" sz="2400" b="1" dirty="0">
                <a:solidFill>
                  <a:srgbClr val="FF0000"/>
                </a:solidFill>
              </a:rPr>
              <a:t>7.	Muhtemel Patlayıcı Ortamda Kullanılan Teçhizat Ve Koruyucu Sistemler İle İlgili Yönetmelik</a:t>
            </a:r>
          </a:p>
          <a:p>
            <a:pPr marL="450850" indent="-450850">
              <a:spcBef>
                <a:spcPct val="20000"/>
              </a:spcBef>
              <a:defRPr/>
            </a:pPr>
            <a:r>
              <a:rPr lang="tr-TR" sz="2400" dirty="0">
                <a:solidFill>
                  <a:prstClr val="black"/>
                </a:solidFill>
              </a:rPr>
              <a:t>	Sanayi ve Ticaret Bakanlığı </a:t>
            </a:r>
          </a:p>
          <a:p>
            <a:pPr marL="450850" indent="-450850">
              <a:spcBef>
                <a:spcPct val="20000"/>
              </a:spcBef>
              <a:defRPr/>
            </a:pPr>
            <a:r>
              <a:rPr lang="tr-TR" sz="2400" dirty="0">
                <a:solidFill>
                  <a:prstClr val="black"/>
                </a:solidFill>
              </a:rPr>
              <a:t>	Resmi Gazete: 26392 30.12.2006</a:t>
            </a:r>
          </a:p>
          <a:p>
            <a:pPr marL="450850" indent="-450850">
              <a:spcBef>
                <a:spcPct val="20000"/>
              </a:spcBef>
              <a:defRPr/>
            </a:pPr>
            <a:endParaRPr lang="tr-TR" sz="2400" b="1" dirty="0">
              <a:solidFill>
                <a:prstClr val="black"/>
              </a:solidFill>
            </a:endParaRPr>
          </a:p>
          <a:p>
            <a:pPr marL="450850" indent="-450850">
              <a:spcBef>
                <a:spcPct val="20000"/>
              </a:spcBef>
              <a:defRPr/>
            </a:pPr>
            <a:r>
              <a:rPr lang="tr-TR" sz="2400" b="1" dirty="0">
                <a:solidFill>
                  <a:srgbClr val="FF0000"/>
                </a:solidFill>
              </a:rPr>
              <a:t>8.	 Tehlikeli Atıkların Kontrolü Yönetmeliği </a:t>
            </a:r>
            <a:endParaRPr lang="tr-TR" sz="2400" dirty="0">
              <a:solidFill>
                <a:srgbClr val="FF0000"/>
              </a:solidFill>
            </a:endParaRPr>
          </a:p>
          <a:p>
            <a:pPr marL="450850" indent="-450850">
              <a:spcBef>
                <a:spcPct val="20000"/>
              </a:spcBef>
              <a:buFont typeface="Wingdings" pitchFamily="2" charset="2"/>
              <a:buNone/>
              <a:defRPr/>
            </a:pPr>
            <a:r>
              <a:rPr lang="tr-TR" sz="2400" dirty="0">
                <a:solidFill>
                  <a:prstClr val="black"/>
                </a:solidFill>
              </a:rPr>
              <a:t>	Çevre ve Orman Bakanlığı</a:t>
            </a:r>
          </a:p>
          <a:p>
            <a:pPr marL="450850" indent="-450850">
              <a:spcBef>
                <a:spcPct val="20000"/>
              </a:spcBef>
              <a:buFont typeface="Wingdings" pitchFamily="2" charset="2"/>
              <a:buNone/>
              <a:defRPr/>
            </a:pPr>
            <a:r>
              <a:rPr lang="tr-TR" sz="2400" dirty="0">
                <a:solidFill>
                  <a:prstClr val="black"/>
                </a:solidFill>
              </a:rPr>
              <a:t>	Resmi Gazete Tarih Ve Sayısı :27 Ağustos 1995/ 22387 </a:t>
            </a:r>
          </a:p>
          <a:p>
            <a:pPr marL="450850" indent="-450850">
              <a:spcBef>
                <a:spcPct val="20000"/>
              </a:spcBef>
              <a:buFont typeface="Wingdings" pitchFamily="2" charset="2"/>
              <a:buNone/>
              <a:defRPr/>
            </a:pPr>
            <a:endParaRPr lang="tr-TR" sz="2400" dirty="0">
              <a:solidFill>
                <a:prstClr val="black"/>
              </a:solidFill>
            </a:endParaRPr>
          </a:p>
          <a:p>
            <a:pPr marL="452438" indent="-452438">
              <a:lnSpc>
                <a:spcPct val="80000"/>
              </a:lnSpc>
              <a:spcBef>
                <a:spcPct val="20000"/>
              </a:spcBef>
              <a:defRPr/>
            </a:pPr>
            <a:r>
              <a:rPr lang="tr-TR" sz="2400" b="1" dirty="0">
                <a:solidFill>
                  <a:srgbClr val="FF0000"/>
                </a:solidFill>
              </a:rPr>
              <a:t>9. Tehlikeli Maddelerin ve Müstahzarların Sınıflandırılması, Ambalajlanması ve Etiketlenmesi Hakkında Yönetmelik</a:t>
            </a:r>
            <a:endParaRPr lang="tr-TR" sz="2400" dirty="0">
              <a:solidFill>
                <a:srgbClr val="FF0000"/>
              </a:solidFill>
            </a:endParaRPr>
          </a:p>
          <a:p>
            <a:pPr marL="452438" indent="-452438">
              <a:lnSpc>
                <a:spcPct val="80000"/>
              </a:lnSpc>
              <a:spcBef>
                <a:spcPct val="20000"/>
              </a:spcBef>
              <a:buFont typeface="Wingdings" pitchFamily="2" charset="2"/>
              <a:buNone/>
              <a:defRPr/>
            </a:pPr>
            <a:r>
              <a:rPr lang="tr-TR" sz="2400" dirty="0">
                <a:solidFill>
                  <a:prstClr val="black"/>
                </a:solidFill>
              </a:rPr>
              <a:t>	Resmi Gazete Tarih ve Sayı: 26/12/2008/ 27092 (mükerrer)</a:t>
            </a: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6</a:t>
            </a:fld>
            <a:endParaRPr lang="tr-TR">
              <a:solidFill>
                <a:prstClr val="black">
                  <a:tint val="75000"/>
                </a:prstClr>
              </a:solidFill>
            </a:endParaRPr>
          </a:p>
        </p:txBody>
      </p:sp>
    </p:spTree>
    <p:extLst>
      <p:ext uri="{BB962C8B-B14F-4D97-AF65-F5344CB8AC3E}">
        <p14:creationId xmlns:p14="http://schemas.microsoft.com/office/powerpoint/2010/main" val="1662550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4114800" cy="1324744"/>
          </a:xfrm>
        </p:spPr>
        <p:txBody>
          <a:bodyPr/>
          <a:lstStyle/>
          <a:p>
            <a:pPr marL="0" indent="0">
              <a:buNone/>
            </a:pPr>
            <a:r>
              <a:rPr lang="tr-TR" dirty="0"/>
              <a:t>Hidrojen Sülfür (H2S)</a:t>
            </a:r>
          </a:p>
          <a:p>
            <a:pPr marL="0" indent="0">
              <a:buNone/>
            </a:pPr>
            <a:r>
              <a:rPr lang="tr-TR" dirty="0"/>
              <a:t>Hidrojen Siyanür (HCN) </a:t>
            </a:r>
          </a:p>
        </p:txBody>
      </p:sp>
      <p:sp>
        <p:nvSpPr>
          <p:cNvPr id="4" name="Content Placeholder 2"/>
          <p:cNvSpPr txBox="1">
            <a:spLocks/>
          </p:cNvSpPr>
          <p:nvPr/>
        </p:nvSpPr>
        <p:spPr>
          <a:xfrm>
            <a:off x="5436096" y="1844824"/>
            <a:ext cx="1656184"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dirty="0"/>
              <a:t>Boğucu</a:t>
            </a:r>
          </a:p>
        </p:txBody>
      </p:sp>
      <p:sp>
        <p:nvSpPr>
          <p:cNvPr id="5" name="Rectangle 4"/>
          <p:cNvSpPr/>
          <p:nvPr/>
        </p:nvSpPr>
        <p:spPr>
          <a:xfrm>
            <a:off x="539552" y="3429000"/>
            <a:ext cx="4572000" cy="369332"/>
          </a:xfrm>
          <a:prstGeom prst="rect">
            <a:avLst/>
          </a:prstGeom>
        </p:spPr>
        <p:txBody>
          <a:bodyPr>
            <a:spAutoFit/>
          </a:bodyPr>
          <a:lstStyle/>
          <a:p>
            <a:r>
              <a:rPr lang="tr-TR" b="1" dirty="0">
                <a:solidFill>
                  <a:srgbClr val="555555"/>
                </a:solidFill>
                <a:latin typeface="comic sans ms" panose="030F0702030302020204" pitchFamily="66" charset="0"/>
              </a:rPr>
              <a:t>Azot N2 ( Nitrojen) :</a:t>
            </a:r>
            <a:r>
              <a:rPr lang="tr-TR" dirty="0">
                <a:solidFill>
                  <a:srgbClr val="555555"/>
                </a:solidFill>
                <a:latin typeface="comic sans ms" panose="030F0702030302020204" pitchFamily="66" charset="0"/>
              </a:rPr>
              <a:t> Basit boğucu. </a:t>
            </a:r>
            <a:endParaRPr lang="tr-TR" dirty="0"/>
          </a:p>
        </p:txBody>
      </p:sp>
      <p:sp>
        <p:nvSpPr>
          <p:cNvPr id="6" name="Rectangle 5"/>
          <p:cNvSpPr/>
          <p:nvPr/>
        </p:nvSpPr>
        <p:spPr>
          <a:xfrm>
            <a:off x="456561" y="4581128"/>
            <a:ext cx="4572000" cy="646331"/>
          </a:xfrm>
          <a:prstGeom prst="rect">
            <a:avLst/>
          </a:prstGeom>
        </p:spPr>
        <p:txBody>
          <a:bodyPr>
            <a:spAutoFit/>
          </a:bodyPr>
          <a:lstStyle/>
          <a:p>
            <a:pPr>
              <a:buFont typeface="Arial" panose="020B0604020202020204" pitchFamily="34" charset="0"/>
              <a:buChar char="•"/>
            </a:pPr>
            <a:r>
              <a:rPr lang="tr-TR" b="1" dirty="0">
                <a:solidFill>
                  <a:srgbClr val="555555"/>
                </a:solidFill>
                <a:latin typeface="comic sans ms" panose="030F0702030302020204" pitchFamily="66" charset="0"/>
              </a:rPr>
              <a:t>Kurşun :</a:t>
            </a:r>
            <a:r>
              <a:rPr lang="tr-TR" dirty="0">
                <a:solidFill>
                  <a:srgbClr val="555555"/>
                </a:solidFill>
                <a:latin typeface="comic sans ms" panose="030F0702030302020204" pitchFamily="66" charset="0"/>
              </a:rPr>
              <a:t> İnsan vücuduna solunum ve sindirim yolu ile girer.</a:t>
            </a:r>
            <a:endParaRPr lang="tr-TR" b="0" i="0" dirty="0">
              <a:solidFill>
                <a:srgbClr val="555555"/>
              </a:solidFill>
              <a:effectLst/>
              <a:latin typeface="PT Sans"/>
            </a:endParaRPr>
          </a:p>
        </p:txBody>
      </p:sp>
    </p:spTree>
    <p:extLst>
      <p:ext uri="{BB962C8B-B14F-4D97-AF65-F5344CB8AC3E}">
        <p14:creationId xmlns:p14="http://schemas.microsoft.com/office/powerpoint/2010/main" val="67429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tr-TR" dirty="0"/>
              <a:t>Kimyasalların sağlık etkileri</a:t>
            </a:r>
          </a:p>
        </p:txBody>
      </p:sp>
      <p:sp>
        <p:nvSpPr>
          <p:cNvPr id="13315" name="Rectangle 3"/>
          <p:cNvSpPr>
            <a:spLocks noGrp="1" noChangeArrowheads="1"/>
          </p:cNvSpPr>
          <p:nvPr>
            <p:ph idx="1"/>
          </p:nvPr>
        </p:nvSpPr>
        <p:spPr>
          <a:xfrm>
            <a:off x="457200" y="1412875"/>
            <a:ext cx="8229600" cy="4730769"/>
          </a:xfrm>
        </p:spPr>
        <p:txBody>
          <a:bodyPr/>
          <a:lstStyle/>
          <a:p>
            <a:pPr marL="0" indent="0" algn="just">
              <a:lnSpc>
                <a:spcPct val="90000"/>
              </a:lnSpc>
              <a:defRPr/>
            </a:pPr>
            <a:r>
              <a:rPr lang="tr-TR" sz="3600" b="1" dirty="0"/>
              <a:t>Solunum Yolu Tahrişi;</a:t>
            </a:r>
            <a:r>
              <a:rPr lang="tr-TR" sz="3600" b="1" dirty="0">
                <a:cs typeface="Times New Roman" pitchFamily="18" charset="0"/>
              </a:rPr>
              <a:t>  </a:t>
            </a:r>
            <a:r>
              <a:rPr lang="tr-TR" sz="2400" dirty="0">
                <a:cs typeface="Times New Roman" pitchFamily="18" charset="0"/>
              </a:rPr>
              <a:t>Ozon, Nitrojen Dioksit, Sülfür Dioksit </a:t>
            </a:r>
          </a:p>
          <a:p>
            <a:pPr marL="0" indent="0" algn="just">
              <a:lnSpc>
                <a:spcPct val="90000"/>
              </a:lnSpc>
              <a:defRPr/>
            </a:pPr>
            <a:r>
              <a:rPr lang="tr-TR" b="1" dirty="0">
                <a:cs typeface="Times New Roman" pitchFamily="18" charset="0"/>
              </a:rPr>
              <a:t>Alerjen Reaksiyonlar; </a:t>
            </a:r>
            <a:r>
              <a:rPr lang="tr-TR" sz="2400" dirty="0">
                <a:cs typeface="Times New Roman" pitchFamily="18" charset="0"/>
              </a:rPr>
              <a:t>Çözücüler, Asit, Kostik Maddeler</a:t>
            </a:r>
          </a:p>
          <a:p>
            <a:pPr marL="0" indent="0" algn="just">
              <a:lnSpc>
                <a:spcPct val="90000"/>
              </a:lnSpc>
              <a:defRPr/>
            </a:pPr>
            <a:r>
              <a:rPr lang="tr-TR" b="1" dirty="0">
                <a:cs typeface="Times New Roman" pitchFamily="18" charset="0"/>
              </a:rPr>
              <a:t>Merkezi Sinir Sistemi Tahribat</a:t>
            </a:r>
            <a:r>
              <a:rPr lang="tr-TR" b="1" dirty="0"/>
              <a:t>ı</a:t>
            </a:r>
            <a:r>
              <a:rPr lang="tr-TR" dirty="0">
                <a:cs typeface="Times New Roman" pitchFamily="18" charset="0"/>
              </a:rPr>
              <a:t>; </a:t>
            </a:r>
            <a:r>
              <a:rPr lang="tr-TR" sz="2400" dirty="0" err="1">
                <a:cs typeface="Times New Roman" pitchFamily="18" charset="0"/>
              </a:rPr>
              <a:t>Toluen</a:t>
            </a:r>
            <a:r>
              <a:rPr lang="tr-TR" sz="2400" dirty="0">
                <a:cs typeface="Times New Roman" pitchFamily="18" charset="0"/>
              </a:rPr>
              <a:t>, </a:t>
            </a:r>
            <a:r>
              <a:rPr lang="tr-TR" sz="2400" dirty="0" err="1">
                <a:cs typeface="Times New Roman" pitchFamily="18" charset="0"/>
              </a:rPr>
              <a:t>Ksilen</a:t>
            </a:r>
            <a:r>
              <a:rPr lang="tr-TR" sz="2400" dirty="0">
                <a:cs typeface="Times New Roman" pitchFamily="18" charset="0"/>
              </a:rPr>
              <a:t>, Eter, Aseton </a:t>
            </a:r>
          </a:p>
          <a:p>
            <a:pPr marL="0" indent="0" algn="just">
              <a:lnSpc>
                <a:spcPct val="90000"/>
              </a:lnSpc>
              <a:defRPr/>
            </a:pPr>
            <a:r>
              <a:rPr lang="tr-TR" sz="3600" b="1" dirty="0">
                <a:cs typeface="Times New Roman" pitchFamily="18" charset="0"/>
              </a:rPr>
              <a:t>Pnömokonyoz</a:t>
            </a:r>
            <a:r>
              <a:rPr lang="tr-TR" sz="3600" dirty="0">
                <a:cs typeface="Times New Roman" pitchFamily="18" charset="0"/>
              </a:rPr>
              <a:t>; </a:t>
            </a:r>
            <a:r>
              <a:rPr lang="tr-TR" sz="2400" dirty="0">
                <a:cs typeface="Times New Roman" pitchFamily="18" charset="0"/>
              </a:rPr>
              <a:t>Silis Ve Asbest Tozlar</a:t>
            </a:r>
            <a:r>
              <a:rPr lang="tr-TR" sz="2400" dirty="0"/>
              <a:t>ı</a:t>
            </a:r>
            <a:r>
              <a:rPr lang="tr-TR" sz="2400" dirty="0">
                <a:cs typeface="Times New Roman" pitchFamily="18" charset="0"/>
              </a:rPr>
              <a:t>, Demir Oksit, Kalay Oksit Ve Berilyum </a:t>
            </a:r>
          </a:p>
          <a:p>
            <a:pPr marL="0" indent="0" algn="just">
              <a:lnSpc>
                <a:spcPct val="90000"/>
              </a:lnSpc>
              <a:defRPr/>
            </a:pPr>
            <a:r>
              <a:rPr lang="tr-TR" sz="3600" b="1" dirty="0">
                <a:cs typeface="Times New Roman" pitchFamily="18" charset="0"/>
              </a:rPr>
              <a:t>Kanser</a:t>
            </a:r>
            <a:r>
              <a:rPr lang="tr-TR" sz="3600" dirty="0">
                <a:cs typeface="Times New Roman" pitchFamily="18" charset="0"/>
              </a:rPr>
              <a:t>; </a:t>
            </a:r>
            <a:r>
              <a:rPr lang="tr-TR" sz="2400" dirty="0">
                <a:cs typeface="Times New Roman" pitchFamily="18" charset="0"/>
              </a:rPr>
              <a:t>Uçucu Organik Maddeler  </a:t>
            </a:r>
          </a:p>
          <a:p>
            <a:pPr marL="0" indent="0">
              <a:lnSpc>
                <a:spcPct val="90000"/>
              </a:lnSpc>
              <a:defRPr/>
            </a:pPr>
            <a:r>
              <a:rPr lang="en-US" sz="3600" b="1" dirty="0">
                <a:cs typeface="Times New Roman" pitchFamily="18" charset="0"/>
              </a:rPr>
              <a:t>Üreme </a:t>
            </a:r>
            <a:r>
              <a:rPr lang="en-US" sz="3600" b="1" dirty="0" err="1">
                <a:cs typeface="Times New Roman" pitchFamily="18" charset="0"/>
              </a:rPr>
              <a:t>Sistemi</a:t>
            </a:r>
            <a:r>
              <a:rPr lang="en-US" sz="3600" b="1" dirty="0">
                <a:cs typeface="Times New Roman" pitchFamily="18" charset="0"/>
              </a:rPr>
              <a:t> </a:t>
            </a:r>
            <a:r>
              <a:rPr lang="en-US" sz="3600" b="1" dirty="0" err="1">
                <a:cs typeface="Times New Roman" pitchFamily="18" charset="0"/>
              </a:rPr>
              <a:t>Hastalıkları</a:t>
            </a:r>
            <a:r>
              <a:rPr lang="en-US" sz="3600" dirty="0">
                <a:cs typeface="Times New Roman" pitchFamily="18" charset="0"/>
              </a:rPr>
              <a:t>; </a:t>
            </a:r>
            <a:r>
              <a:rPr lang="en-US" sz="2400" dirty="0">
                <a:cs typeface="Times New Roman" pitchFamily="18" charset="0"/>
              </a:rPr>
              <a:t>C</a:t>
            </a:r>
            <a:r>
              <a:rPr lang="tr-TR" sz="2400" dirty="0"/>
              <a:t>ı</a:t>
            </a:r>
            <a:r>
              <a:rPr lang="en-US" sz="2400" dirty="0" err="1">
                <a:cs typeface="Times New Roman" pitchFamily="18" charset="0"/>
              </a:rPr>
              <a:t>va</a:t>
            </a:r>
            <a:r>
              <a:rPr lang="en-US" sz="2400" dirty="0">
                <a:cs typeface="Times New Roman" pitchFamily="18" charset="0"/>
              </a:rPr>
              <a:t>, </a:t>
            </a:r>
            <a:r>
              <a:rPr lang="en-US" sz="2400" dirty="0" err="1">
                <a:cs typeface="Times New Roman" pitchFamily="18" charset="0"/>
              </a:rPr>
              <a:t>Kur</a:t>
            </a:r>
            <a:r>
              <a:rPr lang="tr-TR" sz="2400" dirty="0"/>
              <a:t>ş</a:t>
            </a:r>
            <a:r>
              <a:rPr lang="en-US" sz="2400" dirty="0">
                <a:cs typeface="Times New Roman" pitchFamily="18" charset="0"/>
              </a:rPr>
              <a:t>un </a:t>
            </a:r>
            <a:r>
              <a:rPr lang="tr-TR" sz="2400" dirty="0">
                <a:cs typeface="Times New Roman" pitchFamily="18" charset="0"/>
              </a:rPr>
              <a:t> vb.</a:t>
            </a:r>
            <a:r>
              <a:rPr lang="tr-TR" sz="3600" b="1" dirty="0">
                <a:cs typeface="Times New Roman" pitchFamily="18" charset="0"/>
              </a:rPr>
              <a:t> </a:t>
            </a:r>
          </a:p>
        </p:txBody>
      </p:sp>
    </p:spTree>
    <p:extLst>
      <p:ext uri="{BB962C8B-B14F-4D97-AF65-F5344CB8AC3E}">
        <p14:creationId xmlns:p14="http://schemas.microsoft.com/office/powerpoint/2010/main" val="3059791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Mutajen</a:t>
            </a:r>
            <a:r>
              <a:rPr lang="tr-TR" dirty="0"/>
              <a:t> Örnekleri</a:t>
            </a:r>
          </a:p>
        </p:txBody>
      </p:sp>
      <p:sp>
        <p:nvSpPr>
          <p:cNvPr id="3" name="2 İçerik Yer Tutucusu"/>
          <p:cNvSpPr>
            <a:spLocks noGrp="1"/>
          </p:cNvSpPr>
          <p:nvPr>
            <p:ph idx="1"/>
          </p:nvPr>
        </p:nvSpPr>
        <p:spPr>
          <a:xfrm>
            <a:off x="395536" y="1340768"/>
            <a:ext cx="8002136" cy="5112568"/>
          </a:xfrm>
        </p:spPr>
        <p:txBody>
          <a:bodyPr>
            <a:normAutofit/>
          </a:bodyPr>
          <a:lstStyle/>
          <a:p>
            <a:r>
              <a:rPr lang="tr-TR" dirty="0"/>
              <a:t>Arsenik</a:t>
            </a:r>
          </a:p>
          <a:p>
            <a:r>
              <a:rPr lang="tr-TR" dirty="0"/>
              <a:t>İyonlaştırıcı Radyasyon</a:t>
            </a:r>
          </a:p>
          <a:p>
            <a:r>
              <a:rPr lang="tr-TR" dirty="0"/>
              <a:t>Etidyum Bromür</a:t>
            </a:r>
          </a:p>
          <a:p>
            <a:r>
              <a:rPr lang="tr-TR" dirty="0"/>
              <a:t>Alkilleştirici etmenler </a:t>
            </a:r>
          </a:p>
          <a:p>
            <a:pPr>
              <a:buNone/>
            </a:pPr>
            <a:r>
              <a:rPr lang="tr-TR" dirty="0"/>
              <a:t>	( Dimetil Sülfat: </a:t>
            </a:r>
            <a:r>
              <a:rPr lang="tr-TR" dirty="0">
                <a:solidFill>
                  <a:srgbClr val="F719E7"/>
                </a:solidFill>
              </a:rPr>
              <a:t>tekstil yumuşatıcı yapımında </a:t>
            </a:r>
            <a:r>
              <a:rPr lang="tr-TR" dirty="0"/>
              <a:t>kullanılır (ayrıca; ilaç, tarım, böcek zehiri, boyada kullanılır)).</a:t>
            </a:r>
          </a:p>
        </p:txBody>
      </p:sp>
    </p:spTree>
    <p:extLst>
      <p:ext uri="{BB962C8B-B14F-4D97-AF65-F5344CB8AC3E}">
        <p14:creationId xmlns:p14="http://schemas.microsoft.com/office/powerpoint/2010/main" val="3914844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1588" y="1588"/>
            <a:ext cx="1123950" cy="1152525"/>
            <a:chOff x="7146" y="3132"/>
            <a:chExt cx="1770" cy="1815"/>
          </a:xfrm>
        </p:grpSpPr>
        <p:sp>
          <p:nvSpPr>
            <p:cNvPr id="48130" name="AutoShape 2"/>
            <p:cNvSpPr>
              <a:spLocks noChangeAspect="1" noChangeArrowheads="1" noTextEdit="1"/>
            </p:cNvSpPr>
            <p:nvPr/>
          </p:nvSpPr>
          <p:spPr bwMode="auto">
            <a:xfrm>
              <a:off x="7146" y="3132"/>
              <a:ext cx="1770" cy="1815"/>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pSp>
      <p:grpSp>
        <p:nvGrpSpPr>
          <p:cNvPr id="3" name="Group 4"/>
          <p:cNvGrpSpPr>
            <a:grpSpLocks noChangeAspect="1"/>
          </p:cNvGrpSpPr>
          <p:nvPr/>
        </p:nvGrpSpPr>
        <p:grpSpPr bwMode="auto">
          <a:xfrm>
            <a:off x="1588" y="1588"/>
            <a:ext cx="1162050" cy="1152525"/>
            <a:chOff x="7146" y="3132"/>
            <a:chExt cx="1831" cy="1815"/>
          </a:xfrm>
        </p:grpSpPr>
        <p:sp>
          <p:nvSpPr>
            <p:cNvPr id="48133" name="AutoShape 5"/>
            <p:cNvSpPr>
              <a:spLocks noChangeAspect="1" noChangeArrowheads="1" noTextEdit="1"/>
            </p:cNvSpPr>
            <p:nvPr/>
          </p:nvSpPr>
          <p:spPr bwMode="auto">
            <a:xfrm>
              <a:off x="7146" y="3132"/>
              <a:ext cx="1831" cy="1815"/>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pSp>
      <p:pic>
        <p:nvPicPr>
          <p:cNvPr id="10" name="Picture 35"/>
          <p:cNvPicPr>
            <a:picLocks noChangeAspect="1" noChangeArrowheads="1"/>
          </p:cNvPicPr>
          <p:nvPr/>
        </p:nvPicPr>
        <p:blipFill>
          <a:blip r:embed="rId2" cstate="print"/>
          <a:srcRect/>
          <a:stretch>
            <a:fillRect/>
          </a:stretch>
        </p:blipFill>
        <p:spPr bwMode="auto">
          <a:xfrm>
            <a:off x="6182104" y="4782314"/>
            <a:ext cx="1152525" cy="1141413"/>
          </a:xfrm>
          <a:prstGeom prst="rect">
            <a:avLst/>
          </a:prstGeom>
          <a:noFill/>
          <a:ln w="9525">
            <a:noFill/>
            <a:miter lim="800000"/>
            <a:headEnd/>
            <a:tailEnd/>
          </a:ln>
        </p:spPr>
      </p:pic>
      <p:sp>
        <p:nvSpPr>
          <p:cNvPr id="12" name="11 Yuvarlatılmış Dikdörtgen"/>
          <p:cNvSpPr/>
          <p:nvPr/>
        </p:nvSpPr>
        <p:spPr>
          <a:xfrm>
            <a:off x="2555776" y="368295"/>
            <a:ext cx="4104456" cy="78581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b="1" dirty="0"/>
              <a:t>Çevre için tehlikeli madde (N) : </a:t>
            </a:r>
            <a:endParaRPr lang="tr-TR" dirty="0"/>
          </a:p>
        </p:txBody>
      </p:sp>
      <p:sp>
        <p:nvSpPr>
          <p:cNvPr id="13" name="12 Yuvarlatılmış Dikdörtgen"/>
          <p:cNvSpPr/>
          <p:nvPr/>
        </p:nvSpPr>
        <p:spPr>
          <a:xfrm>
            <a:off x="4624256" y="1571324"/>
            <a:ext cx="4268223" cy="279377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400" dirty="0"/>
              <a:t>Çevre ortamına girdiğinde çevrenin bir veya birkaç unsuru için hemen veya sonradan kısa veya uzun süreli tehlikeler gösteren maddelerdir. </a:t>
            </a:r>
            <a:endParaRPr lang="tr-TR" sz="2400" dirty="0">
              <a:ea typeface="Calibri"/>
              <a:cs typeface="Times New Roman"/>
            </a:endParaRPr>
          </a:p>
          <a:p>
            <a:pPr algn="ctr"/>
            <a:endParaRPr lang="tr-TR" sz="2400" dirty="0"/>
          </a:p>
        </p:txBody>
      </p:sp>
      <p:pic>
        <p:nvPicPr>
          <p:cNvPr id="465922" name="Picture 2" descr="C:\Users\Administrator\Documents\Downloads\wate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04365"/>
            <a:ext cx="3960440" cy="528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84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12" name="Rechteck 4"/>
          <p:cNvSpPr>
            <a:spLocks noChangeArrowheads="1"/>
          </p:cNvSpPr>
          <p:nvPr/>
        </p:nvSpPr>
        <p:spPr bwMode="auto">
          <a:xfrm>
            <a:off x="225630" y="3737888"/>
            <a:ext cx="8878670" cy="2434313"/>
          </a:xfrm>
          <a:prstGeom prst="rect">
            <a:avLst/>
          </a:prstGeom>
          <a:noFill/>
          <a:ln w="9525" algn="ctr">
            <a:noFill/>
            <a:round/>
            <a:headEnd/>
            <a:tailEnd/>
          </a:ln>
        </p:spPr>
        <p:txBody>
          <a:bodyPr wrap="none" anchor="ctr"/>
          <a:lstStyle/>
          <a:p>
            <a:pPr algn="ctr">
              <a:defRPr/>
            </a:pPr>
            <a:r>
              <a:rPr lang="tr-TR" sz="6600" b="1" noProof="1">
                <a:effectLst>
                  <a:innerShdw blurRad="63500" dist="50800" dir="8100000">
                    <a:prstClr val="black">
                      <a:alpha val="50000"/>
                    </a:prstClr>
                  </a:innerShdw>
                </a:effectLst>
                <a:latin typeface="Calibri" pitchFamily="34" charset="0"/>
                <a:cs typeface="Calibri" pitchFamily="34" charset="0"/>
              </a:rPr>
              <a:t>Malzeme Güvenlik</a:t>
            </a:r>
          </a:p>
          <a:p>
            <a:pPr algn="ctr">
              <a:defRPr/>
            </a:pPr>
            <a:r>
              <a:rPr lang="tr-TR" sz="6600" b="1" noProof="1">
                <a:effectLst>
                  <a:innerShdw blurRad="63500" dist="50800" dir="8100000">
                    <a:prstClr val="black">
                      <a:alpha val="50000"/>
                    </a:prstClr>
                  </a:innerShdw>
                </a:effectLst>
                <a:latin typeface="Calibri" pitchFamily="34" charset="0"/>
                <a:cs typeface="Calibri" pitchFamily="34" charset="0"/>
              </a:rPr>
              <a:t> Bilgi Formu</a:t>
            </a:r>
          </a:p>
          <a:p>
            <a:pPr algn="ctr">
              <a:defRPr/>
            </a:pPr>
            <a:r>
              <a:rPr lang="tr-TR" sz="6600" b="1" noProof="1">
                <a:effectLst>
                  <a:innerShdw blurRad="63500" dist="50800" dir="8100000">
                    <a:prstClr val="black">
                      <a:alpha val="50000"/>
                    </a:prstClr>
                  </a:innerShdw>
                </a:effectLst>
                <a:latin typeface="Calibri" pitchFamily="34" charset="0"/>
                <a:cs typeface="Calibri" pitchFamily="34" charset="0"/>
              </a:rPr>
              <a:t>MSDS (GBF)</a:t>
            </a:r>
          </a:p>
        </p:txBody>
      </p:sp>
      <p:pic>
        <p:nvPicPr>
          <p:cNvPr id="28676" name="Resim 2"/>
          <p:cNvPicPr>
            <a:picLocks noChangeAspect="1"/>
          </p:cNvPicPr>
          <p:nvPr/>
        </p:nvPicPr>
        <p:blipFill>
          <a:blip r:embed="rId3" cstate="print"/>
          <a:srcRect/>
          <a:stretch>
            <a:fillRect/>
          </a:stretch>
        </p:blipFill>
        <p:spPr bwMode="auto">
          <a:xfrm>
            <a:off x="65088" y="393700"/>
            <a:ext cx="3729037" cy="3373438"/>
          </a:xfrm>
          <a:prstGeom prst="rect">
            <a:avLst/>
          </a:prstGeom>
          <a:noFill/>
          <a:ln w="9525">
            <a:noFill/>
            <a:miter lim="800000"/>
            <a:headEnd/>
            <a:tailEnd/>
          </a:ln>
        </p:spPr>
      </p:pic>
    </p:spTree>
    <p:extLst>
      <p:ext uri="{BB962C8B-B14F-4D97-AF65-F5344CB8AC3E}">
        <p14:creationId xmlns:p14="http://schemas.microsoft.com/office/powerpoint/2010/main" val="3413533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7" name="Rectangle 3"/>
          <p:cNvSpPr>
            <a:spLocks noGrp="1" noChangeArrowheads="1"/>
          </p:cNvSpPr>
          <p:nvPr>
            <p:ph idx="1"/>
          </p:nvPr>
        </p:nvSpPr>
        <p:spPr>
          <a:xfrm>
            <a:off x="500034" y="1643050"/>
            <a:ext cx="8399462" cy="4840288"/>
          </a:xfrm>
        </p:spPr>
        <p:txBody>
          <a:bodyPr/>
          <a:lstStyle/>
          <a:p>
            <a:pPr marL="0" indent="0">
              <a:buFont typeface="Wingdings" pitchFamily="2" charset="2"/>
              <a:buNone/>
              <a:defRPr/>
            </a:pPr>
            <a:r>
              <a:rPr lang="tr-TR" sz="2400" dirty="0">
                <a:latin typeface="Calibri" pitchFamily="34" charset="0"/>
                <a:cs typeface="Arial" pitchFamily="34" charset="0"/>
              </a:rPr>
              <a:t>Kimyasalların neden olduğu sağlık ve güvenlik tehlikelerinin azaltılmasına yarayan bir sistemin parçasıdır. </a:t>
            </a:r>
          </a:p>
          <a:p>
            <a:pPr marL="0" indent="0">
              <a:buFont typeface="Wingdings" pitchFamily="2" charset="2"/>
              <a:buNone/>
              <a:defRPr/>
            </a:pPr>
            <a:endParaRPr lang="tr-TR" sz="2400" dirty="0">
              <a:latin typeface="Calibri" pitchFamily="34" charset="0"/>
              <a:cs typeface="Arial" pitchFamily="34" charset="0"/>
            </a:endParaRPr>
          </a:p>
          <a:p>
            <a:pPr marL="0" indent="0">
              <a:buFont typeface="Wingdings" pitchFamily="2" charset="2"/>
              <a:buNone/>
              <a:defRPr/>
            </a:pPr>
            <a:r>
              <a:rPr lang="tr-TR" sz="2400" dirty="0">
                <a:latin typeface="Calibri" pitchFamily="34" charset="0"/>
                <a:cs typeface="Arial" pitchFamily="34" charset="0"/>
              </a:rPr>
              <a:t>Kimyasal maddeyi ;</a:t>
            </a:r>
          </a:p>
          <a:p>
            <a:pPr marL="0" indent="0">
              <a:defRPr/>
            </a:pPr>
            <a:r>
              <a:rPr lang="tr-TR" sz="2400" b="1" dirty="0">
                <a:latin typeface="Calibri" pitchFamily="34" charset="0"/>
                <a:cs typeface="Arial" pitchFamily="34" charset="0"/>
              </a:rPr>
              <a:t>Taşıyanların ,</a:t>
            </a:r>
          </a:p>
          <a:p>
            <a:pPr marL="0" indent="0">
              <a:defRPr/>
            </a:pPr>
            <a:r>
              <a:rPr lang="tr-TR" sz="2400" b="1" dirty="0">
                <a:latin typeface="Calibri" pitchFamily="34" charset="0"/>
                <a:cs typeface="Arial" pitchFamily="34" charset="0"/>
              </a:rPr>
              <a:t>Depolayanların, </a:t>
            </a:r>
          </a:p>
          <a:p>
            <a:pPr marL="0" indent="0">
              <a:defRPr/>
            </a:pPr>
            <a:r>
              <a:rPr lang="tr-TR" sz="2400" b="1" dirty="0">
                <a:latin typeface="Calibri" pitchFamily="34" charset="0"/>
                <a:cs typeface="Arial" pitchFamily="34" charset="0"/>
              </a:rPr>
              <a:t>Kullananların ve </a:t>
            </a:r>
          </a:p>
          <a:p>
            <a:pPr marL="0" indent="0">
              <a:defRPr/>
            </a:pPr>
            <a:r>
              <a:rPr lang="tr-TR" sz="2400" b="1" dirty="0">
                <a:latin typeface="Calibri" pitchFamily="34" charset="0"/>
                <a:cs typeface="Arial" pitchFamily="34" charset="0"/>
              </a:rPr>
              <a:t>Üretimde Çalışanların </a:t>
            </a:r>
          </a:p>
          <a:p>
            <a:pPr marL="0" indent="0">
              <a:buNone/>
              <a:defRPr/>
            </a:pPr>
            <a:endParaRPr lang="tr-TR" sz="2400" b="1" dirty="0">
              <a:latin typeface="Calibri" pitchFamily="34" charset="0"/>
              <a:cs typeface="Arial" pitchFamily="34" charset="0"/>
            </a:endParaRPr>
          </a:p>
          <a:p>
            <a:pPr marL="0" indent="0">
              <a:buFont typeface="Wingdings" pitchFamily="2" charset="2"/>
              <a:buNone/>
              <a:defRPr/>
            </a:pPr>
            <a:r>
              <a:rPr lang="tr-TR" sz="2400" dirty="0">
                <a:latin typeface="Calibri" pitchFamily="34" charset="0"/>
                <a:cs typeface="Arial" pitchFamily="34" charset="0"/>
              </a:rPr>
              <a:t>kimyasal maddelerin tehlikeleri konusunda doğru değerlendirme yapmalarını sağlamayı amaçlar.</a:t>
            </a:r>
          </a:p>
        </p:txBody>
      </p:sp>
      <p:sp>
        <p:nvSpPr>
          <p:cNvPr id="4" name="3 Dikdörtgen"/>
          <p:cNvSpPr/>
          <p:nvPr/>
        </p:nvSpPr>
        <p:spPr>
          <a:xfrm>
            <a:off x="539552" y="215960"/>
            <a:ext cx="7992888"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sz="2800" dirty="0">
                <a:solidFill>
                  <a:srgbClr val="FF0000"/>
                </a:solidFill>
              </a:rPr>
              <a:t> </a:t>
            </a:r>
            <a:r>
              <a:rPr lang="tr-TR" sz="2800" dirty="0">
                <a:solidFill>
                  <a:schemeClr val="bg1"/>
                </a:solidFill>
              </a:rPr>
              <a:t>Malzeme Güvenlik Bilgi Formu ( GBF )</a:t>
            </a:r>
          </a:p>
          <a:p>
            <a:pPr algn="ctr"/>
            <a:r>
              <a:rPr lang="tr-TR" sz="2800" dirty="0" err="1">
                <a:solidFill>
                  <a:schemeClr val="bg1"/>
                </a:solidFill>
              </a:rPr>
              <a:t>Material</a:t>
            </a:r>
            <a:r>
              <a:rPr lang="tr-TR" sz="2800" dirty="0">
                <a:solidFill>
                  <a:schemeClr val="bg1"/>
                </a:solidFill>
              </a:rPr>
              <a:t> </a:t>
            </a:r>
            <a:r>
              <a:rPr lang="tr-TR" sz="2800" dirty="0" err="1">
                <a:solidFill>
                  <a:schemeClr val="bg1"/>
                </a:solidFill>
              </a:rPr>
              <a:t>Safety</a:t>
            </a:r>
            <a:r>
              <a:rPr lang="tr-TR" sz="2800" dirty="0">
                <a:solidFill>
                  <a:schemeClr val="bg1"/>
                </a:solidFill>
              </a:rPr>
              <a:t> Data </a:t>
            </a:r>
            <a:r>
              <a:rPr lang="tr-TR" sz="2800" dirty="0" err="1">
                <a:solidFill>
                  <a:schemeClr val="bg1"/>
                </a:solidFill>
              </a:rPr>
              <a:t>Sheet</a:t>
            </a:r>
            <a:r>
              <a:rPr lang="tr-TR" sz="2800" dirty="0">
                <a:solidFill>
                  <a:schemeClr val="bg1"/>
                </a:solidFill>
              </a:rPr>
              <a:t> (MSDS) </a:t>
            </a:r>
          </a:p>
        </p:txBody>
      </p:sp>
    </p:spTree>
    <p:extLst>
      <p:ext uri="{BB962C8B-B14F-4D97-AF65-F5344CB8AC3E}">
        <p14:creationId xmlns:p14="http://schemas.microsoft.com/office/powerpoint/2010/main" val="258274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animEffect transition="in" filter="wipe(left)">
                                      <p:cBhvr>
                                        <p:cTn id="7" dur="500"/>
                                        <p:tgtEl>
                                          <p:spTgt spid="610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0307">
                                            <p:txEl>
                                              <p:pRg st="2" end="2"/>
                                            </p:txEl>
                                          </p:spTgt>
                                        </p:tgtEl>
                                        <p:attrNameLst>
                                          <p:attrName>style.visibility</p:attrName>
                                        </p:attrNameLst>
                                      </p:cBhvr>
                                      <p:to>
                                        <p:strVal val="visible"/>
                                      </p:to>
                                    </p:set>
                                    <p:animEffect transition="in" filter="wipe(left)">
                                      <p:cBhvr>
                                        <p:cTn id="12" dur="500"/>
                                        <p:tgtEl>
                                          <p:spTgt spid="610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0307">
                                            <p:txEl>
                                              <p:pRg st="3" end="3"/>
                                            </p:txEl>
                                          </p:spTgt>
                                        </p:tgtEl>
                                        <p:attrNameLst>
                                          <p:attrName>style.visibility</p:attrName>
                                        </p:attrNameLst>
                                      </p:cBhvr>
                                      <p:to>
                                        <p:strVal val="visible"/>
                                      </p:to>
                                    </p:set>
                                    <p:animEffect transition="in" filter="wipe(left)">
                                      <p:cBhvr>
                                        <p:cTn id="17" dur="500"/>
                                        <p:tgtEl>
                                          <p:spTgt spid="6103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0307">
                                            <p:txEl>
                                              <p:pRg st="4" end="4"/>
                                            </p:txEl>
                                          </p:spTgt>
                                        </p:tgtEl>
                                        <p:attrNameLst>
                                          <p:attrName>style.visibility</p:attrName>
                                        </p:attrNameLst>
                                      </p:cBhvr>
                                      <p:to>
                                        <p:strVal val="visible"/>
                                      </p:to>
                                    </p:set>
                                    <p:animEffect transition="in" filter="wipe(left)">
                                      <p:cBhvr>
                                        <p:cTn id="22" dur="500"/>
                                        <p:tgtEl>
                                          <p:spTgt spid="6103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0307">
                                            <p:txEl>
                                              <p:pRg st="5" end="5"/>
                                            </p:txEl>
                                          </p:spTgt>
                                        </p:tgtEl>
                                        <p:attrNameLst>
                                          <p:attrName>style.visibility</p:attrName>
                                        </p:attrNameLst>
                                      </p:cBhvr>
                                      <p:to>
                                        <p:strVal val="visible"/>
                                      </p:to>
                                    </p:set>
                                    <p:animEffect transition="in" filter="wipe(left)">
                                      <p:cBhvr>
                                        <p:cTn id="27" dur="500"/>
                                        <p:tgtEl>
                                          <p:spTgt spid="61030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0307">
                                            <p:txEl>
                                              <p:pRg st="6" end="6"/>
                                            </p:txEl>
                                          </p:spTgt>
                                        </p:tgtEl>
                                        <p:attrNameLst>
                                          <p:attrName>style.visibility</p:attrName>
                                        </p:attrNameLst>
                                      </p:cBhvr>
                                      <p:to>
                                        <p:strVal val="visible"/>
                                      </p:to>
                                    </p:set>
                                    <p:animEffect transition="in" filter="wipe(left)">
                                      <p:cBhvr>
                                        <p:cTn id="32" dur="500"/>
                                        <p:tgtEl>
                                          <p:spTgt spid="61030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0307">
                                            <p:txEl>
                                              <p:pRg st="8" end="8"/>
                                            </p:txEl>
                                          </p:spTgt>
                                        </p:tgtEl>
                                        <p:attrNameLst>
                                          <p:attrName>style.visibility</p:attrName>
                                        </p:attrNameLst>
                                      </p:cBhvr>
                                      <p:to>
                                        <p:strVal val="visible"/>
                                      </p:to>
                                    </p:set>
                                    <p:animEffect transition="in" filter="wipe(left)">
                                      <p:cBhvr>
                                        <p:cTn id="37" dur="500"/>
                                        <p:tgtEl>
                                          <p:spTgt spid="610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3108" y="785794"/>
            <a:ext cx="4786346"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dirty="0">
                <a:solidFill>
                  <a:schemeClr val="bg1"/>
                </a:solidFill>
              </a:rPr>
              <a:t>           MSDS  Dağıtılması </a:t>
            </a:r>
          </a:p>
        </p:txBody>
      </p:sp>
      <p:sp>
        <p:nvSpPr>
          <p:cNvPr id="3" name="2 Dikdörtgen"/>
          <p:cNvSpPr/>
          <p:nvPr/>
        </p:nvSpPr>
        <p:spPr>
          <a:xfrm>
            <a:off x="785786" y="1714488"/>
            <a:ext cx="7715304" cy="4893647"/>
          </a:xfrm>
          <a:prstGeom prst="rect">
            <a:avLst/>
          </a:prstGeom>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endParaRPr lang="tr-TR" sz="2400" dirty="0"/>
          </a:p>
          <a:p>
            <a:pPr>
              <a:defRPr/>
            </a:pPr>
            <a:r>
              <a:rPr lang="tr-TR" sz="2400" dirty="0">
                <a:solidFill>
                  <a:schemeClr val="tx1">
                    <a:lumMod val="95000"/>
                    <a:lumOff val="5000"/>
                  </a:schemeClr>
                </a:solidFill>
              </a:rPr>
              <a:t>         Piyasaya arz edenler (Dağıtanlar) ;</a:t>
            </a:r>
          </a:p>
          <a:p>
            <a:pPr>
              <a:defRPr/>
            </a:pPr>
            <a:r>
              <a:rPr lang="tr-TR" sz="2400" dirty="0">
                <a:solidFill>
                  <a:schemeClr val="tx1">
                    <a:lumMod val="95000"/>
                    <a:lumOff val="5000"/>
                  </a:schemeClr>
                </a:solidFill>
              </a:rPr>
              <a:t>         - Üretici ,  İthalatçı ,  Dağıtıcı</a:t>
            </a:r>
          </a:p>
          <a:p>
            <a:pPr>
              <a:defRPr/>
            </a:pPr>
            <a:endParaRPr lang="tr-TR" sz="2400" dirty="0">
              <a:solidFill>
                <a:schemeClr val="tx1">
                  <a:lumMod val="95000"/>
                  <a:lumOff val="5000"/>
                </a:schemeClr>
              </a:solidFill>
            </a:endParaRPr>
          </a:p>
          <a:p>
            <a:pPr>
              <a:defRPr/>
            </a:pPr>
            <a:r>
              <a:rPr lang="tr-TR" sz="2400" dirty="0">
                <a:solidFill>
                  <a:schemeClr val="tx1">
                    <a:lumMod val="95000"/>
                    <a:lumOff val="5000"/>
                  </a:schemeClr>
                </a:solidFill>
              </a:rPr>
              <a:t>      Dağıtım  şekli ;</a:t>
            </a:r>
          </a:p>
          <a:p>
            <a:pPr>
              <a:defRPr/>
            </a:pPr>
            <a:r>
              <a:rPr lang="tr-TR" sz="2400" dirty="0">
                <a:solidFill>
                  <a:schemeClr val="tx1">
                    <a:lumMod val="95000"/>
                    <a:lumOff val="5000"/>
                  </a:schemeClr>
                </a:solidFill>
              </a:rPr>
              <a:t>         - Elektronik ortamda  /  Yazılı metin olarak,</a:t>
            </a:r>
          </a:p>
          <a:p>
            <a:pPr>
              <a:defRPr/>
            </a:pPr>
            <a:r>
              <a:rPr lang="tr-TR" sz="2400" dirty="0">
                <a:solidFill>
                  <a:schemeClr val="tx1">
                    <a:lumMod val="95000"/>
                    <a:lumOff val="5000"/>
                  </a:schemeClr>
                </a:solidFill>
              </a:rPr>
              <a:t>         - Ücretsiz.</a:t>
            </a:r>
          </a:p>
          <a:p>
            <a:pPr>
              <a:defRPr/>
            </a:pPr>
            <a:endParaRPr lang="tr-TR" sz="2400" dirty="0">
              <a:solidFill>
                <a:schemeClr val="tx1">
                  <a:lumMod val="95000"/>
                  <a:lumOff val="5000"/>
                </a:schemeClr>
              </a:solidFill>
            </a:endParaRPr>
          </a:p>
          <a:p>
            <a:pPr>
              <a:defRPr/>
            </a:pPr>
            <a:r>
              <a:rPr lang="tr-TR" sz="2400" dirty="0">
                <a:solidFill>
                  <a:schemeClr val="tx1">
                    <a:lumMod val="95000"/>
                    <a:lumOff val="5000"/>
                  </a:schemeClr>
                </a:solidFill>
              </a:rPr>
              <a:t>      Dağıtım zamanı ;</a:t>
            </a:r>
          </a:p>
          <a:p>
            <a:pPr>
              <a:defRPr/>
            </a:pPr>
            <a:r>
              <a:rPr lang="tr-TR" sz="2400" dirty="0">
                <a:solidFill>
                  <a:schemeClr val="tx1">
                    <a:lumMod val="95000"/>
                    <a:lumOff val="5000"/>
                  </a:schemeClr>
                </a:solidFill>
              </a:rPr>
              <a:t>         - İlk teslimatta ( en geç ),</a:t>
            </a:r>
          </a:p>
          <a:p>
            <a:pPr>
              <a:defRPr/>
            </a:pPr>
            <a:r>
              <a:rPr lang="tr-TR" sz="2400" dirty="0">
                <a:solidFill>
                  <a:schemeClr val="tx1">
                    <a:lumMod val="95000"/>
                    <a:lumOff val="5000"/>
                  </a:schemeClr>
                </a:solidFill>
              </a:rPr>
              <a:t>         - Güncellemede ; güncelleme tarihi dikkate alınarak , 12 ay öncesine kadar tehlikeli kimyasalın verildiği kullanıcıya , en geç 3 ay içinde. </a:t>
            </a:r>
            <a:r>
              <a:rPr lang="tr-TR" sz="2400" i="1" dirty="0">
                <a:solidFill>
                  <a:schemeClr val="tx1">
                    <a:lumMod val="95000"/>
                    <a:lumOff val="5000"/>
                  </a:schemeClr>
                </a:solidFill>
              </a:rPr>
              <a:t>     </a:t>
            </a:r>
            <a:endParaRPr lang="tr-TR" sz="2400" dirty="0">
              <a:solidFill>
                <a:schemeClr val="tx1">
                  <a:lumMod val="95000"/>
                  <a:lumOff val="5000"/>
                </a:schemeClr>
              </a:solidFill>
            </a:endParaRPr>
          </a:p>
        </p:txBody>
      </p:sp>
      <p:sp>
        <p:nvSpPr>
          <p:cNvPr id="4" name="3 Çentikli Sağ Ok"/>
          <p:cNvSpPr/>
          <p:nvPr/>
        </p:nvSpPr>
        <p:spPr>
          <a:xfrm>
            <a:off x="899592" y="2348880"/>
            <a:ext cx="285752" cy="484632"/>
          </a:xfrm>
          <a:prstGeom prst="notchedRightArrow">
            <a:avLst>
              <a:gd name="adj1" fmla="val 676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entikli Sağ Ok"/>
          <p:cNvSpPr/>
          <p:nvPr/>
        </p:nvSpPr>
        <p:spPr>
          <a:xfrm>
            <a:off x="899592" y="3501008"/>
            <a:ext cx="357190"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Çentikli Sağ Ok"/>
          <p:cNvSpPr/>
          <p:nvPr/>
        </p:nvSpPr>
        <p:spPr>
          <a:xfrm>
            <a:off x="899592" y="4941168"/>
            <a:ext cx="285752"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0810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1000100" y="571480"/>
            <a:ext cx="685804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r>
              <a:rPr lang="tr-TR" sz="2800" b="1" dirty="0"/>
              <a:t>İçermesi gereken minimum bilgiler </a:t>
            </a:r>
            <a:r>
              <a:rPr lang="tr-TR" dirty="0"/>
              <a:t/>
            </a:r>
            <a:br>
              <a:rPr lang="tr-TR" dirty="0"/>
            </a:br>
            <a:endParaRPr lang="tr-TR" dirty="0"/>
          </a:p>
        </p:txBody>
      </p:sp>
      <p:graphicFrame>
        <p:nvGraphicFramePr>
          <p:cNvPr id="6" name="5 Diyagram"/>
          <p:cNvGraphicFramePr/>
          <p:nvPr/>
        </p:nvGraphicFramePr>
        <p:xfrm>
          <a:off x="928662" y="1857364"/>
          <a:ext cx="7429552" cy="4699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316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extLst/>
          </p:nvPr>
        </p:nvGraphicFramePr>
        <p:xfrm>
          <a:off x="785786" y="642918"/>
          <a:ext cx="7429552" cy="533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p:cNvSpPr txBox="1"/>
          <p:nvPr/>
        </p:nvSpPr>
        <p:spPr>
          <a:xfrm>
            <a:off x="1259632" y="6165304"/>
            <a:ext cx="2304256" cy="369332"/>
          </a:xfrm>
          <a:prstGeom prst="rect">
            <a:avLst/>
          </a:prstGeom>
          <a:noFill/>
        </p:spPr>
        <p:txBody>
          <a:bodyPr wrap="square" rtlCol="0">
            <a:spAutoFit/>
          </a:bodyPr>
          <a:lstStyle/>
          <a:p>
            <a:r>
              <a:rPr lang="tr-TR" dirty="0"/>
              <a:t>Mevzuat Bilgileri</a:t>
            </a:r>
          </a:p>
        </p:txBody>
      </p:sp>
    </p:spTree>
    <p:extLst>
      <p:ext uri="{BB962C8B-B14F-4D97-AF65-F5344CB8AC3E}">
        <p14:creationId xmlns:p14="http://schemas.microsoft.com/office/powerpoint/2010/main" val="13241286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699792" y="620688"/>
            <a:ext cx="4011034" cy="70788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Genel </a:t>
            </a:r>
            <a:r>
              <a:rPr lang="tr-TR"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Bİlgİler</a:t>
            </a:r>
            <a:endParaRPr lang="tr-T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Yuvarlatılmış Dikdörtgen"/>
          <p:cNvSpPr/>
          <p:nvPr/>
        </p:nvSpPr>
        <p:spPr>
          <a:xfrm>
            <a:off x="1547664" y="1484784"/>
            <a:ext cx="6500858" cy="857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err="1"/>
              <a:t>MSDS'lerin</a:t>
            </a:r>
            <a:r>
              <a:rPr lang="tr-TR" b="1" dirty="0"/>
              <a:t> hazırlanmasında aşağıdaki genel kuralların uygulanması gerekmektedir</a:t>
            </a:r>
          </a:p>
        </p:txBody>
      </p:sp>
      <p:graphicFrame>
        <p:nvGraphicFramePr>
          <p:cNvPr id="4" name="3 Diyagram"/>
          <p:cNvGraphicFramePr/>
          <p:nvPr>
            <p:extLst/>
          </p:nvPr>
        </p:nvGraphicFramePr>
        <p:xfrm>
          <a:off x="467544" y="2348880"/>
          <a:ext cx="8319298" cy="408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708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870" y="476672"/>
            <a:ext cx="8229600" cy="5753100"/>
          </a:xfrm>
          <a:prstGeom prst="rect">
            <a:avLst/>
          </a:prstGeom>
        </p:spPr>
        <p:txBody>
          <a:bodyPr/>
          <a:lstStyle/>
          <a:p>
            <a:pPr marL="452438" indent="-452438">
              <a:lnSpc>
                <a:spcPct val="80000"/>
              </a:lnSpc>
              <a:spcBef>
                <a:spcPct val="20000"/>
              </a:spcBef>
              <a:defRPr/>
            </a:pPr>
            <a:r>
              <a:rPr lang="tr-TR" sz="2400" b="1" dirty="0">
                <a:solidFill>
                  <a:srgbClr val="FF0000"/>
                </a:solidFill>
              </a:rPr>
              <a:t>10. Tehlikeli Maddeler Ve Müstahzarlara İlişkin Güvenlik Bilgi Formlarının Hazırlanması Ve Dağıtılması Hakkında Yönetmelik</a:t>
            </a:r>
            <a:endParaRPr lang="tr-TR" sz="2400" dirty="0">
              <a:solidFill>
                <a:srgbClr val="FF0000"/>
              </a:solidFill>
            </a:endParaRPr>
          </a:p>
          <a:p>
            <a:pPr marL="452438" indent="-452438">
              <a:lnSpc>
                <a:spcPct val="80000"/>
              </a:lnSpc>
              <a:spcBef>
                <a:spcPct val="20000"/>
              </a:spcBef>
              <a:buFont typeface="Wingdings" pitchFamily="2" charset="2"/>
              <a:buNone/>
              <a:defRPr/>
            </a:pPr>
            <a:r>
              <a:rPr lang="tr-TR" sz="2400" dirty="0">
                <a:solidFill>
                  <a:prstClr val="black"/>
                </a:solidFill>
              </a:rPr>
              <a:t>	Resmi Gazete Tarih ve Sayı: 26/12/2008/ 27092 (mükerrer)</a:t>
            </a:r>
          </a:p>
          <a:p>
            <a:pPr marL="452438" indent="-452438">
              <a:lnSpc>
                <a:spcPct val="80000"/>
              </a:lnSpc>
              <a:spcBef>
                <a:spcPct val="20000"/>
              </a:spcBef>
              <a:defRPr/>
            </a:pPr>
            <a:endParaRPr lang="tr-TR" sz="2400" dirty="0">
              <a:solidFill>
                <a:prstClr val="black"/>
              </a:solidFill>
            </a:endParaRPr>
          </a:p>
          <a:p>
            <a:pPr marL="452438" indent="-452438">
              <a:lnSpc>
                <a:spcPct val="80000"/>
              </a:lnSpc>
              <a:spcBef>
                <a:spcPct val="20000"/>
              </a:spcBef>
              <a:defRPr/>
            </a:pPr>
            <a:r>
              <a:rPr lang="tr-TR" sz="2400" b="1" dirty="0">
                <a:solidFill>
                  <a:srgbClr val="FF0000"/>
                </a:solidFill>
              </a:rPr>
              <a:t>11. Bazı Tehlikeli Maddelerin, Müstahzarların Ve Eşyaların  Üretimine, Piyasaya Arzına Ve Kullanımına İlişkin Kısıtlamalar Hakkında Yönetmelik</a:t>
            </a:r>
            <a:endParaRPr lang="tr-TR" sz="2400" dirty="0">
              <a:solidFill>
                <a:srgbClr val="FF0000"/>
              </a:solidFill>
            </a:endParaRPr>
          </a:p>
          <a:p>
            <a:pPr marL="452438" indent="-452438">
              <a:lnSpc>
                <a:spcPct val="80000"/>
              </a:lnSpc>
              <a:spcBef>
                <a:spcPct val="20000"/>
              </a:spcBef>
              <a:buFont typeface="Wingdings" pitchFamily="2" charset="2"/>
              <a:buNone/>
              <a:defRPr/>
            </a:pPr>
            <a:r>
              <a:rPr lang="tr-TR" sz="2400" dirty="0">
                <a:solidFill>
                  <a:prstClr val="black"/>
                </a:solidFill>
              </a:rPr>
              <a:t>	Resmi Gazete Tarih ve Sayı: 26/12/2008/ 27092 (mükerrer)</a:t>
            </a:r>
          </a:p>
          <a:p>
            <a:pPr marL="452438" indent="-452438">
              <a:lnSpc>
                <a:spcPct val="80000"/>
              </a:lnSpc>
              <a:spcBef>
                <a:spcPct val="20000"/>
              </a:spcBef>
              <a:defRPr/>
            </a:pPr>
            <a:endParaRPr lang="tr-TR" sz="2400" b="1" dirty="0"/>
          </a:p>
          <a:p>
            <a:pPr marL="452438" indent="-452438">
              <a:lnSpc>
                <a:spcPct val="80000"/>
              </a:lnSpc>
              <a:spcBef>
                <a:spcPct val="20000"/>
              </a:spcBef>
              <a:defRPr/>
            </a:pPr>
            <a:r>
              <a:rPr lang="tr-TR" sz="2400" b="1" dirty="0">
                <a:solidFill>
                  <a:srgbClr val="FF0000"/>
                </a:solidFill>
              </a:rPr>
              <a:t>12. Binaların Yangından Korunması Hakkında Yönetmelik </a:t>
            </a:r>
            <a:endParaRPr lang="tr-TR" sz="2400" dirty="0">
              <a:solidFill>
                <a:srgbClr val="FF0000"/>
              </a:solidFill>
            </a:endParaRPr>
          </a:p>
          <a:p>
            <a:pPr marL="452438" indent="-452438">
              <a:lnSpc>
                <a:spcPct val="80000"/>
              </a:lnSpc>
              <a:spcBef>
                <a:spcPct val="20000"/>
              </a:spcBef>
              <a:defRPr/>
            </a:pPr>
            <a:r>
              <a:rPr lang="tr-TR" sz="2400" dirty="0"/>
              <a:t>	Resmi Gazete Tarih Ve Sayı: 19/12/2007 / 26735 değişiklik 09/09/ 2009 / 27344</a:t>
            </a:r>
            <a:endParaRPr lang="tr-TR" sz="2400" b="1" dirty="0"/>
          </a:p>
          <a:p>
            <a:pPr marL="452438" indent="-452438">
              <a:lnSpc>
                <a:spcPct val="80000"/>
              </a:lnSpc>
              <a:spcBef>
                <a:spcPct val="20000"/>
              </a:spcBef>
              <a:defRPr/>
            </a:pPr>
            <a:endParaRPr lang="tr-TR" sz="2400" dirty="0"/>
          </a:p>
          <a:p>
            <a:pPr marL="452438" indent="-452438">
              <a:lnSpc>
                <a:spcPct val="80000"/>
              </a:lnSpc>
              <a:spcBef>
                <a:spcPct val="20000"/>
              </a:spcBef>
              <a:defRPr/>
            </a:pPr>
            <a:endParaRPr lang="tr-TR" sz="2400" dirty="0">
              <a:solidFill>
                <a:prstClr val="black"/>
              </a:solidFill>
            </a:endParaRPr>
          </a:p>
        </p:txBody>
      </p:sp>
      <p:sp>
        <p:nvSpPr>
          <p:cNvPr id="3" name="2 Slayt Numarası Yer Tutucusu"/>
          <p:cNvSpPr>
            <a:spLocks noGrp="1"/>
          </p:cNvSpPr>
          <p:nvPr>
            <p:ph type="sldNum" sz="quarter" idx="12"/>
          </p:nvPr>
        </p:nvSpPr>
        <p:spPr/>
        <p:txBody>
          <a:bodyPr/>
          <a:lstStyle/>
          <a:p>
            <a:fld id="{AF5E3B26-62D8-4653-B851-8E72443B1F6D}" type="slidenum">
              <a:rPr lang="tr-TR" smtClean="0">
                <a:solidFill>
                  <a:prstClr val="black">
                    <a:tint val="75000"/>
                  </a:prstClr>
                </a:solidFill>
              </a:rPr>
              <a:pPr/>
              <a:t>7</a:t>
            </a:fld>
            <a:endParaRPr lang="tr-TR">
              <a:solidFill>
                <a:prstClr val="black">
                  <a:tint val="75000"/>
                </a:prstClr>
              </a:solidFill>
            </a:endParaRPr>
          </a:p>
        </p:txBody>
      </p:sp>
    </p:spTree>
    <p:extLst>
      <p:ext uri="{BB962C8B-B14F-4D97-AF65-F5344CB8AC3E}">
        <p14:creationId xmlns:p14="http://schemas.microsoft.com/office/powerpoint/2010/main" val="23264267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927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251520" y="404664"/>
            <a:ext cx="5760640" cy="566308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tr-TR" dirty="0"/>
          </a:p>
          <a:p>
            <a:r>
              <a:rPr lang="tr-TR" b="1" dirty="0"/>
              <a:t>-Kimyasallar yaşamın bir parçasıdır. </a:t>
            </a:r>
          </a:p>
          <a:p>
            <a:pPr lvl="0"/>
            <a:r>
              <a:rPr lang="tr-TR" sz="1000" b="1" dirty="0"/>
              <a:t>50 yıl önce  üretim 1 milyon ton iken bugün dünyada her yıl en az 400 milyon ton kimyasal madde üretilmektedir.</a:t>
            </a:r>
          </a:p>
          <a:p>
            <a:endParaRPr lang="tr-TR" b="1" dirty="0"/>
          </a:p>
          <a:p>
            <a:r>
              <a:rPr lang="tr-TR" b="1" dirty="0"/>
              <a:t>-Dünyada en az 80.000-100.000  arasında değişik türde kimyasal madde kullanılmaktadır. </a:t>
            </a:r>
          </a:p>
          <a:p>
            <a:endParaRPr lang="tr-TR" b="1" dirty="0"/>
          </a:p>
          <a:p>
            <a:r>
              <a:rPr lang="tr-TR" b="1" dirty="0"/>
              <a:t>-Yaklaşık 5.000-7.000  arasında kimyasalın  zararlı olduğu bilinmekte ve bunun 3000’i kanserojen etkili olup, 20-30 kadarı insanlar için </a:t>
            </a:r>
            <a:r>
              <a:rPr lang="tr-TR" b="1" dirty="0" err="1"/>
              <a:t>kansorejendir</a:t>
            </a:r>
            <a:r>
              <a:rPr lang="tr-TR" b="1" dirty="0"/>
              <a:t>.</a:t>
            </a:r>
          </a:p>
          <a:p>
            <a:endParaRPr lang="tr-TR" b="1" dirty="0"/>
          </a:p>
          <a:p>
            <a:r>
              <a:rPr lang="tr-TR" b="1" dirty="0"/>
              <a:t>-Kimyasal maddeler madencilik, kaynakçılık, </a:t>
            </a:r>
            <a:r>
              <a:rPr lang="tr-TR" b="1" dirty="0" err="1"/>
              <a:t>makina</a:t>
            </a:r>
            <a:r>
              <a:rPr lang="tr-TR" b="1" dirty="0"/>
              <a:t> ve fabrika, büro, ev vb. </a:t>
            </a:r>
            <a:r>
              <a:rPr lang="tr-TR" b="1" u="sng" dirty="0"/>
              <a:t>her alanda </a:t>
            </a:r>
            <a:r>
              <a:rPr lang="tr-TR" b="1" dirty="0"/>
              <a:t>kullanılmaktadır. </a:t>
            </a:r>
          </a:p>
          <a:p>
            <a:endParaRPr lang="tr-TR" b="1" dirty="0"/>
          </a:p>
          <a:p>
            <a:r>
              <a:rPr lang="tr-TR" b="1" dirty="0"/>
              <a:t>-Kimyasal maddelerle güvenli çalışmanın esas  yolu bu </a:t>
            </a:r>
            <a:r>
              <a:rPr lang="tr-TR" b="1" u="sng" dirty="0"/>
              <a:t>maddelerin etkilerini bilerek gerekli güvenli çalışma ortamlarını sağlamaktır.      </a:t>
            </a:r>
          </a:p>
          <a:p>
            <a:endParaRPr lang="tr-TR" b="1" dirty="0"/>
          </a:p>
          <a:p>
            <a:pPr lvl="0"/>
            <a:r>
              <a:rPr lang="tr-TR" b="1" dirty="0"/>
              <a:t>-Kullanılan kimyasalların üzerinde içeriklerine ait etiketlerin ve uyarıcı bilgilerin olması gerekir. </a:t>
            </a:r>
            <a:endParaRPr lang="tr-TR" dirty="0"/>
          </a:p>
        </p:txBody>
      </p:sp>
      <p:pic>
        <p:nvPicPr>
          <p:cNvPr id="43010" name="Picture 2" descr="http://www.ozkirinsaat.com.tr/productPictures/madencilik.jpg"/>
          <p:cNvPicPr>
            <a:picLocks noChangeAspect="1" noChangeArrowheads="1"/>
          </p:cNvPicPr>
          <p:nvPr/>
        </p:nvPicPr>
        <p:blipFill>
          <a:blip r:embed="rId3" cstate="print"/>
          <a:srcRect/>
          <a:stretch>
            <a:fillRect/>
          </a:stretch>
        </p:blipFill>
        <p:spPr bwMode="auto">
          <a:xfrm>
            <a:off x="6204906" y="764704"/>
            <a:ext cx="2726211" cy="2036966"/>
          </a:xfrm>
          <a:prstGeom prst="rect">
            <a:avLst/>
          </a:prstGeom>
          <a:noFill/>
        </p:spPr>
      </p:pic>
      <p:pic>
        <p:nvPicPr>
          <p:cNvPr id="43012" name="Picture 4" descr="http://img2.mynet.com/kobi/kaynakcilik.jpg"/>
          <p:cNvPicPr>
            <a:picLocks noChangeAspect="1" noChangeArrowheads="1"/>
          </p:cNvPicPr>
          <p:nvPr/>
        </p:nvPicPr>
        <p:blipFill>
          <a:blip r:embed="rId4" cstate="print"/>
          <a:srcRect/>
          <a:stretch>
            <a:fillRect/>
          </a:stretch>
        </p:blipFill>
        <p:spPr bwMode="auto">
          <a:xfrm>
            <a:off x="6215042" y="3717032"/>
            <a:ext cx="2738651" cy="207249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www.tamturk.com.tr/UserFiles/image/vucut/mutexil%20tulum-43.jpg"/>
          <p:cNvPicPr>
            <a:picLocks noChangeAspect="1" noChangeArrowheads="1"/>
          </p:cNvPicPr>
          <p:nvPr/>
        </p:nvPicPr>
        <p:blipFill>
          <a:blip r:embed="rId3" cstate="print"/>
          <a:srcRect/>
          <a:stretch>
            <a:fillRect/>
          </a:stretch>
        </p:blipFill>
        <p:spPr bwMode="auto">
          <a:xfrm>
            <a:off x="5580112" y="1484784"/>
            <a:ext cx="2952328" cy="4570456"/>
          </a:xfrm>
          <a:prstGeom prst="rect">
            <a:avLst/>
          </a:prstGeom>
          <a:noFill/>
        </p:spPr>
      </p:pic>
      <p:sp>
        <p:nvSpPr>
          <p:cNvPr id="4" name="3 Dikdörtgen"/>
          <p:cNvSpPr/>
          <p:nvPr/>
        </p:nvSpPr>
        <p:spPr>
          <a:xfrm>
            <a:off x="1043608" y="2348880"/>
            <a:ext cx="4680520" cy="2308324"/>
          </a:xfrm>
          <a:prstGeom prst="rect">
            <a:avLst/>
          </a:prstGeom>
        </p:spPr>
        <p:txBody>
          <a:bodyPr wrap="square">
            <a:spAutoFit/>
          </a:bodyPr>
          <a:lstStyle/>
          <a:p>
            <a:r>
              <a:rPr lang="tr-TR" sz="3600" dirty="0">
                <a:solidFill>
                  <a:prstClr val="black"/>
                </a:solidFill>
              </a:rPr>
              <a:t>Kimyasal tehlikeler, günümüzde işçilerin sağlığı için en ciddi risktir.</a:t>
            </a:r>
          </a:p>
        </p:txBody>
      </p:sp>
    </p:spTree>
    <p:extLst>
      <p:ext uri="{BB962C8B-B14F-4D97-AF65-F5344CB8AC3E}">
        <p14:creationId xmlns:p14="http://schemas.microsoft.com/office/powerpoint/2010/main" val="85009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ündönümü">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4911</TotalTime>
  <Words>2536</Words>
  <Application>Microsoft Office PowerPoint</Application>
  <PresentationFormat>On-screen Show (4:3)</PresentationFormat>
  <Paragraphs>516</Paragraphs>
  <Slides>70</Slides>
  <Notes>19</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70</vt:i4>
      </vt:variant>
    </vt:vector>
  </HeadingPairs>
  <TitlesOfParts>
    <vt:vector size="88" baseType="lpstr">
      <vt:lpstr>ＭＳ Ｐゴシック</vt:lpstr>
      <vt:lpstr>Arial</vt:lpstr>
      <vt:lpstr>Calibri</vt:lpstr>
      <vt:lpstr>Cambria Math</vt:lpstr>
      <vt:lpstr>comic sans ms</vt:lpstr>
      <vt:lpstr>Gill Sans MT</vt:lpstr>
      <vt:lpstr>PT Sans</vt:lpstr>
      <vt:lpstr>Tahoma</vt:lpstr>
      <vt:lpstr>Times New Roman</vt:lpstr>
      <vt:lpstr>Verdana</vt:lpstr>
      <vt:lpstr>Wingdings</vt:lpstr>
      <vt:lpstr>Wingdings 2</vt:lpstr>
      <vt:lpstr>1_Gündönümü</vt:lpstr>
      <vt:lpstr>1_Tema1</vt:lpstr>
      <vt:lpstr>1_Ofis Teması</vt:lpstr>
      <vt:lpstr>3_Ofis Teması</vt:lpstr>
      <vt:lpstr>Bitmap Image</vt:lpstr>
      <vt:lpstr>Bit Eşlem Resmi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Kimyasal Etkenler nelerdir?</vt:lpstr>
      <vt:lpstr>PowerPoint Presentation</vt:lpstr>
      <vt:lpstr>PowerPoint Presentation</vt:lpstr>
      <vt:lpstr>PowerPoint Presentation</vt:lpstr>
      <vt:lpstr>PowerPoint Presentation</vt:lpstr>
      <vt:lpstr>PowerPoint Presentation</vt:lpstr>
      <vt:lpstr>PowerPoint Presentation</vt:lpstr>
      <vt:lpstr>KİMYASALLARIN VÜCUDA GİRİŞ YOLLARI </vt:lpstr>
      <vt:lpstr>PowerPoint Presentation</vt:lpstr>
      <vt:lpstr>PowerPoint Presentation</vt:lpstr>
      <vt:lpstr>PowerPoint Presentation</vt:lpstr>
      <vt:lpstr>SOLUNUM BÖLGESİ</vt:lpstr>
      <vt:lpstr>PowerPoint Presentation</vt:lpstr>
      <vt:lpstr>PowerPoint Presentation</vt:lpstr>
      <vt:lpstr>Kimyasal etmenlerin vücuda giriş yolları ile ilgili olarak aşağıdakilerden hangisi yanlıştır?</vt:lpstr>
      <vt:lpstr>PowerPoint Presentation</vt:lpstr>
      <vt:lpstr>PowerPoint Presentation</vt:lpstr>
      <vt:lpstr>KİMYASAL MADDELERLE ÇALIŞMALARDA SAĞLIK VE  GÜVENLİK ÖNLEMLERİ HAKKINDA YÖNETMELİK’E GÖRE SINIFLANDIRMA</vt:lpstr>
      <vt:lpstr>A) Ani, tekrarlanan veya uzun süreli maruziyet sonucunda sağlığa zarar verme riski olanlar; </vt:lpstr>
      <vt:lpstr>B) Fiziko-kimyasal özellikleri nedeniyle fiziksel ve kimyasal zarar verme riski olanlar; </vt:lpstr>
      <vt:lpstr>C) Çevreye zarar verme riski olanlar </vt:lpstr>
      <vt:lpstr>PowerPoint Presentation</vt:lpstr>
      <vt:lpstr>PowerPoint Presentation</vt:lpstr>
      <vt:lpstr>PowerPoint Presentation</vt:lpstr>
      <vt:lpstr>Çok kolay alevlenir, Kolay alevlenir ve Alevlenir maddelerin Algoritması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Kanserojenler</vt:lpstr>
      <vt:lpstr>TOZLAR</vt:lpstr>
      <vt:lpstr>ASBEST</vt:lpstr>
      <vt:lpstr>PowerPoint Presentation</vt:lpstr>
      <vt:lpstr>PowerPoint Presentation</vt:lpstr>
      <vt:lpstr>PowerPoint Presentation</vt:lpstr>
      <vt:lpstr>ASBEST</vt:lpstr>
      <vt:lpstr>Radyoaktif Tozlar</vt:lpstr>
      <vt:lpstr>KURŞUN tozları</vt:lpstr>
      <vt:lpstr>GAZLAR</vt:lpstr>
      <vt:lpstr>PowerPoint Presentation</vt:lpstr>
      <vt:lpstr>PowerPoint Presentation</vt:lpstr>
      <vt:lpstr>PowerPoint Presentation</vt:lpstr>
      <vt:lpstr>Kimyasalların sağlık etkileri</vt:lpstr>
      <vt:lpstr>Mutajen Örnekleri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Murat KILIÇ</dc:creator>
  <cp:lastModifiedBy>Review</cp:lastModifiedBy>
  <cp:revision>523</cp:revision>
  <dcterms:created xsi:type="dcterms:W3CDTF">2010-02-17T12:06:00Z</dcterms:created>
  <dcterms:modified xsi:type="dcterms:W3CDTF">2020-05-07T11:57:45Z</dcterms:modified>
</cp:coreProperties>
</file>